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685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0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l" defTabSz="685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0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l" defTabSz="685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0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l" defTabSz="685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0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l" defTabSz="685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0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l" defTabSz="685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0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l" defTabSz="685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0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l" defTabSz="685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0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l" defTabSz="685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0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rgbClr val="FFD6D9"/>
          </a:solidFill>
        </a:fill>
      </a:tcStyle>
    </a:wholeTbl>
    <a:band2H>
      <a:tcTxStyle b="def" i="def"/>
      <a:tcStyle>
        <a:tcBdr/>
        <a:fill>
          <a:solidFill>
            <a:srgbClr val="FFECED"/>
          </a:solidFill>
        </a:fill>
      </a:tcStyle>
    </a:band2H>
    <a:firstCol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381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381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rgbClr val="FCE1D5"/>
          </a:solidFill>
        </a:fill>
      </a:tcStyle>
    </a:wholeTbl>
    <a:band2H>
      <a:tcTxStyle b="def" i="def"/>
      <a:tcStyle>
        <a:tcBdr/>
        <a:fill>
          <a:solidFill>
            <a:srgbClr val="FDF1EB"/>
          </a:solidFill>
        </a:fill>
      </a:tcStyle>
    </a:band2H>
    <a:firstCol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381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381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rgbClr val="DCE0F3"/>
          </a:solidFill>
        </a:fill>
      </a:tcStyle>
    </a:wholeTbl>
    <a:band2H>
      <a:tcTxStyle b="def" i="def"/>
      <a:tcStyle>
        <a:tcBdr/>
        <a:fill>
          <a:solidFill>
            <a:srgbClr val="EEF0F9"/>
          </a:solidFill>
        </a:fill>
      </a:tcStyle>
    </a:band2H>
    <a:firstCol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381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381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chemeClr val="accent2"/>
          </a:solidFill>
        </a:fill>
      </a:tcStyle>
    </a:band2H>
    <a:firstCol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/>
          </a:solidFill>
        </a:fill>
      </a:tcStyle>
    </a:lastRow>
    <a:firstRow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381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381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0" name="Shape 20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685800" rtl="1" latinLnBrk="0">
      <a:defRPr sz="1000">
        <a:latin typeface="+mn-lt"/>
        <a:ea typeface="+mn-ea"/>
        <a:cs typeface="+mn-cs"/>
        <a:sym typeface="Arial"/>
      </a:defRPr>
    </a:lvl1pPr>
    <a:lvl2pPr indent="228600" defTabSz="685800" rtl="1" latinLnBrk="0">
      <a:defRPr sz="1000">
        <a:latin typeface="+mn-lt"/>
        <a:ea typeface="+mn-ea"/>
        <a:cs typeface="+mn-cs"/>
        <a:sym typeface="Arial"/>
      </a:defRPr>
    </a:lvl2pPr>
    <a:lvl3pPr indent="457200" defTabSz="685800" rtl="1" latinLnBrk="0">
      <a:defRPr sz="1000">
        <a:latin typeface="+mn-lt"/>
        <a:ea typeface="+mn-ea"/>
        <a:cs typeface="+mn-cs"/>
        <a:sym typeface="Arial"/>
      </a:defRPr>
    </a:lvl3pPr>
    <a:lvl4pPr indent="685800" defTabSz="685800" rtl="1" latinLnBrk="0">
      <a:defRPr sz="1000">
        <a:latin typeface="+mn-lt"/>
        <a:ea typeface="+mn-ea"/>
        <a:cs typeface="+mn-cs"/>
        <a:sym typeface="Arial"/>
      </a:defRPr>
    </a:lvl4pPr>
    <a:lvl5pPr indent="914400" defTabSz="685800" rtl="1" latinLnBrk="0">
      <a:defRPr sz="1000">
        <a:latin typeface="+mn-lt"/>
        <a:ea typeface="+mn-ea"/>
        <a:cs typeface="+mn-cs"/>
        <a:sym typeface="Arial"/>
      </a:defRPr>
    </a:lvl5pPr>
    <a:lvl6pPr indent="1143000" defTabSz="685800" rtl="1" latinLnBrk="0">
      <a:defRPr sz="1000">
        <a:latin typeface="+mn-lt"/>
        <a:ea typeface="+mn-ea"/>
        <a:cs typeface="+mn-cs"/>
        <a:sym typeface="Arial"/>
      </a:defRPr>
    </a:lvl6pPr>
    <a:lvl7pPr indent="1371600" defTabSz="685800" rtl="1" latinLnBrk="0">
      <a:defRPr sz="1000">
        <a:latin typeface="+mn-lt"/>
        <a:ea typeface="+mn-ea"/>
        <a:cs typeface="+mn-cs"/>
        <a:sym typeface="Arial"/>
      </a:defRPr>
    </a:lvl7pPr>
    <a:lvl8pPr indent="1600200" defTabSz="685800" rtl="1" latinLnBrk="0">
      <a:defRPr sz="1000">
        <a:latin typeface="+mn-lt"/>
        <a:ea typeface="+mn-ea"/>
        <a:cs typeface="+mn-cs"/>
        <a:sym typeface="Arial"/>
      </a:defRPr>
    </a:lvl8pPr>
    <a:lvl9pPr indent="1828800" defTabSz="685800" rtl="1" latinLnBrk="0">
      <a:defRPr sz="10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slidesmania.com/" TargetMode="External"/><Relationship Id="rId3" Type="http://schemas.openxmlformats.org/officeDocument/2006/relationships/image" Target="../media/image3.png"/><Relationship Id="rId4" Type="http://schemas.openxmlformats.org/officeDocument/2006/relationships/hyperlink" Target="https://slidesmania.com/questions-powerpoint-google-slides/can-i-use-these-templates/" TargetMode="External"/><Relationship Id="rId5" Type="http://schemas.openxmlformats.org/officeDocument/2006/relationships/hyperlink" Target="https://www.facebook.com/SlidesManiaSM/" TargetMode="External"/><Relationship Id="rId6" Type="http://schemas.openxmlformats.org/officeDocument/2006/relationships/image" Target="../media/image4.png"/><Relationship Id="rId7" Type="http://schemas.openxmlformats.org/officeDocument/2006/relationships/hyperlink" Target="https://twitter.com/SlidesManiaSM/" TargetMode="External"/><Relationship Id="rId8" Type="http://schemas.openxmlformats.org/officeDocument/2006/relationships/image" Target="../media/image5.png"/><Relationship Id="rId9" Type="http://schemas.openxmlformats.org/officeDocument/2006/relationships/hyperlink" Target="https://www.pinterest.com/slidesmania/" TargetMode="External"/><Relationship Id="rId10" Type="http://schemas.openxmlformats.org/officeDocument/2006/relationships/image" Target="../media/image6.png"/><Relationship Id="rId11" Type="http://schemas.openxmlformats.org/officeDocument/2006/relationships/hyperlink" Target="https://www.instagram.com/slidesmania/" TargetMode="External"/><Relationship Id="rId12" Type="http://schemas.openxmlformats.org/officeDocument/2006/relationships/image" Target="../media/image7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1" name="مستوى النص الأول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5">
    <p:bg>
      <p:bgPr>
        <a:solidFill>
          <a:srgbClr val="00A1D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48;p3"/>
          <p:cNvSpPr/>
          <p:nvPr/>
        </p:nvSpPr>
        <p:spPr>
          <a:xfrm flipH="1">
            <a:off x="217142" y="161747"/>
            <a:ext cx="8684316" cy="47064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816" y="0"/>
                </a:moveTo>
                <a:lnTo>
                  <a:pt x="15190" y="0"/>
                </a:lnTo>
                <a:cubicBezTo>
                  <a:pt x="14898" y="0"/>
                  <a:pt x="14742" y="466"/>
                  <a:pt x="14742" y="1042"/>
                </a:cubicBezTo>
                <a:lnTo>
                  <a:pt x="14676" y="1595"/>
                </a:lnTo>
                <a:cubicBezTo>
                  <a:pt x="14676" y="1804"/>
                  <a:pt x="14611" y="1983"/>
                  <a:pt x="14519" y="2060"/>
                </a:cubicBezTo>
                <a:lnTo>
                  <a:pt x="14433" y="2094"/>
                </a:lnTo>
                <a:lnTo>
                  <a:pt x="572" y="2094"/>
                </a:lnTo>
                <a:cubicBezTo>
                  <a:pt x="350" y="2094"/>
                  <a:pt x="0" y="2500"/>
                  <a:pt x="0" y="2919"/>
                </a:cubicBezTo>
                <a:cubicBezTo>
                  <a:pt x="0" y="8910"/>
                  <a:pt x="36" y="14801"/>
                  <a:pt x="36" y="20792"/>
                </a:cubicBezTo>
                <a:cubicBezTo>
                  <a:pt x="36" y="21211"/>
                  <a:pt x="251" y="21600"/>
                  <a:pt x="473" y="21600"/>
                </a:cubicBezTo>
                <a:lnTo>
                  <a:pt x="21280" y="21567"/>
                </a:lnTo>
                <a:cubicBezTo>
                  <a:pt x="21501" y="21567"/>
                  <a:pt x="21600" y="21227"/>
                  <a:pt x="21600" y="20809"/>
                </a:cubicBezTo>
                <a:cubicBezTo>
                  <a:pt x="21600" y="14823"/>
                  <a:pt x="21600" y="8838"/>
                  <a:pt x="21600" y="2852"/>
                </a:cubicBezTo>
                <a:cubicBezTo>
                  <a:pt x="21600" y="2434"/>
                  <a:pt x="21510" y="2044"/>
                  <a:pt x="21289" y="2044"/>
                </a:cubicBezTo>
                <a:lnTo>
                  <a:pt x="17574" y="2094"/>
                </a:lnTo>
                <a:lnTo>
                  <a:pt x="17487" y="2060"/>
                </a:lnTo>
                <a:cubicBezTo>
                  <a:pt x="17395" y="1983"/>
                  <a:pt x="17330" y="1804"/>
                  <a:pt x="17330" y="1595"/>
                </a:cubicBezTo>
                <a:lnTo>
                  <a:pt x="17345" y="1042"/>
                </a:lnTo>
                <a:cubicBezTo>
                  <a:pt x="17345" y="466"/>
                  <a:pt x="17108" y="0"/>
                  <a:pt x="16816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54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0" name="Google Shape;6;p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4941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41" name="Google Shape;7;p1"/>
          <p:cNvSpPr/>
          <p:nvPr/>
        </p:nvSpPr>
        <p:spPr>
          <a:xfrm flipH="1">
            <a:off x="3927804" y="2079524"/>
            <a:ext cx="5216196" cy="30658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1860" y="3347"/>
                  <a:pt x="3195" y="12345"/>
                  <a:pt x="5581" y="10040"/>
                </a:cubicBezTo>
                <a:cubicBezTo>
                  <a:pt x="7966" y="7734"/>
                  <a:pt x="8822" y="4460"/>
                  <a:pt x="11320" y="11329"/>
                </a:cubicBezTo>
                <a:cubicBezTo>
                  <a:pt x="13817" y="18197"/>
                  <a:pt x="14619" y="10883"/>
                  <a:pt x="16332" y="12595"/>
                </a:cubicBezTo>
                <a:cubicBezTo>
                  <a:pt x="18045" y="14307"/>
                  <a:pt x="19512" y="19762"/>
                  <a:pt x="21600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503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2" name="Google Shape;8;p1"/>
          <p:cNvSpPr/>
          <p:nvPr/>
        </p:nvSpPr>
        <p:spPr>
          <a:xfrm flipH="1" rot="10800000">
            <a:off x="0" y="-919"/>
            <a:ext cx="5879660" cy="35405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1860" y="3347"/>
                  <a:pt x="3195" y="12345"/>
                  <a:pt x="5581" y="10040"/>
                </a:cubicBezTo>
                <a:cubicBezTo>
                  <a:pt x="7966" y="7734"/>
                  <a:pt x="8822" y="4460"/>
                  <a:pt x="11320" y="11329"/>
                </a:cubicBezTo>
                <a:cubicBezTo>
                  <a:pt x="13817" y="18197"/>
                  <a:pt x="14619" y="10883"/>
                  <a:pt x="16332" y="12595"/>
                </a:cubicBezTo>
                <a:cubicBezTo>
                  <a:pt x="18045" y="14307"/>
                  <a:pt x="19512" y="19762"/>
                  <a:pt x="21600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4693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3" name="Google Shape;12;p1"/>
          <p:cNvSpPr txBox="1"/>
          <p:nvPr/>
        </p:nvSpPr>
        <p:spPr>
          <a:xfrm rot="5400000">
            <a:off x="-486157" y="338613"/>
            <a:ext cx="1184853" cy="416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67" tIns="68567" rIns="68567" bIns="68567" anchor="b">
            <a:spAutoFit/>
          </a:bodyPr>
          <a:lstStyle>
            <a:lvl1pPr rtl="0">
              <a:defRPr sz="900"/>
            </a:lvl1pPr>
          </a:lstStyle>
          <a:p>
            <a:pPr/>
            <a:r>
              <a:t>SLIDESMANIA.COM</a:t>
            </a:r>
          </a:p>
        </p:txBody>
      </p:sp>
      <p:sp>
        <p:nvSpPr>
          <p:cNvPr id="44" name="Google Shape;37;p3"/>
          <p:cNvSpPr/>
          <p:nvPr/>
        </p:nvSpPr>
        <p:spPr>
          <a:xfrm flipH="1">
            <a:off x="7433350" y="134742"/>
            <a:ext cx="1348500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  <a:effectLst>
            <a:outerShdw sx="100000" sy="100000" kx="0" ky="0" algn="b" rotWithShape="0" blurRad="38100" dist="127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5" name="Google Shape;38;p3"/>
          <p:cNvSpPr/>
          <p:nvPr/>
        </p:nvSpPr>
        <p:spPr>
          <a:xfrm flipH="1">
            <a:off x="7493792" y="182870"/>
            <a:ext cx="1229103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6" name="Google Shape;39;p3"/>
          <p:cNvSpPr/>
          <p:nvPr/>
        </p:nvSpPr>
        <p:spPr>
          <a:xfrm flipH="1">
            <a:off x="6019884" y="134742"/>
            <a:ext cx="1348500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7" name="Google Shape;40;p3"/>
          <p:cNvSpPr/>
          <p:nvPr/>
        </p:nvSpPr>
        <p:spPr>
          <a:xfrm flipH="1">
            <a:off x="6078880" y="186479"/>
            <a:ext cx="1229103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8" name="Google Shape;41;p3"/>
          <p:cNvSpPr/>
          <p:nvPr/>
        </p:nvSpPr>
        <p:spPr>
          <a:xfrm flipH="1">
            <a:off x="4606418" y="134742"/>
            <a:ext cx="1348500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38100" dist="127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9" name="Google Shape;42;p3"/>
          <p:cNvSpPr/>
          <p:nvPr/>
        </p:nvSpPr>
        <p:spPr>
          <a:xfrm flipH="1">
            <a:off x="4671183" y="182870"/>
            <a:ext cx="1229103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0" name="Google Shape;43;p3"/>
          <p:cNvSpPr/>
          <p:nvPr/>
        </p:nvSpPr>
        <p:spPr>
          <a:xfrm flipH="1">
            <a:off x="3192952" y="134742"/>
            <a:ext cx="1348501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1" name="Google Shape;44;p3"/>
          <p:cNvSpPr/>
          <p:nvPr/>
        </p:nvSpPr>
        <p:spPr>
          <a:xfrm flipH="1">
            <a:off x="3256271" y="182870"/>
            <a:ext cx="1229103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2" name="Google Shape;45;p3"/>
          <p:cNvSpPr/>
          <p:nvPr/>
        </p:nvSpPr>
        <p:spPr>
          <a:xfrm flipH="1">
            <a:off x="373241" y="134746"/>
            <a:ext cx="1348499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3" name="Google Shape;46;p3"/>
          <p:cNvSpPr/>
          <p:nvPr/>
        </p:nvSpPr>
        <p:spPr>
          <a:xfrm flipH="1">
            <a:off x="436069" y="174448"/>
            <a:ext cx="1229104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4" name="Google Shape;47;p3"/>
          <p:cNvSpPr/>
          <p:nvPr/>
        </p:nvSpPr>
        <p:spPr>
          <a:xfrm flipH="1">
            <a:off x="126330" y="128727"/>
            <a:ext cx="8864870" cy="48607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762" y="0"/>
                </a:moveTo>
                <a:lnTo>
                  <a:pt x="15076" y="0"/>
                </a:lnTo>
                <a:cubicBezTo>
                  <a:pt x="14773" y="0"/>
                  <a:pt x="14528" y="467"/>
                  <a:pt x="14528" y="1043"/>
                </a:cubicBezTo>
                <a:lnTo>
                  <a:pt x="14543" y="1596"/>
                </a:lnTo>
                <a:cubicBezTo>
                  <a:pt x="14543" y="1805"/>
                  <a:pt x="14476" y="1985"/>
                  <a:pt x="14381" y="2061"/>
                </a:cubicBezTo>
                <a:lnTo>
                  <a:pt x="14291" y="2096"/>
                </a:lnTo>
                <a:lnTo>
                  <a:pt x="416" y="2096"/>
                </a:lnTo>
                <a:cubicBezTo>
                  <a:pt x="186" y="2096"/>
                  <a:pt x="0" y="2435"/>
                  <a:pt x="0" y="2854"/>
                </a:cubicBezTo>
                <a:lnTo>
                  <a:pt x="0" y="20841"/>
                </a:lnTo>
                <a:cubicBezTo>
                  <a:pt x="0" y="21260"/>
                  <a:pt x="186" y="21600"/>
                  <a:pt x="416" y="21600"/>
                </a:cubicBezTo>
                <a:lnTo>
                  <a:pt x="21184" y="21600"/>
                </a:lnTo>
                <a:cubicBezTo>
                  <a:pt x="21414" y="21600"/>
                  <a:pt x="21600" y="21260"/>
                  <a:pt x="21600" y="20841"/>
                </a:cubicBezTo>
                <a:lnTo>
                  <a:pt x="21600" y="2854"/>
                </a:lnTo>
                <a:cubicBezTo>
                  <a:pt x="21600" y="2435"/>
                  <a:pt x="21414" y="2096"/>
                  <a:pt x="21184" y="2096"/>
                </a:cubicBezTo>
                <a:lnTo>
                  <a:pt x="17547" y="2096"/>
                </a:lnTo>
                <a:lnTo>
                  <a:pt x="17457" y="2061"/>
                </a:lnTo>
                <a:cubicBezTo>
                  <a:pt x="17362" y="1985"/>
                  <a:pt x="17295" y="1805"/>
                  <a:pt x="17295" y="1596"/>
                </a:cubicBezTo>
                <a:lnTo>
                  <a:pt x="17310" y="1043"/>
                </a:lnTo>
                <a:cubicBezTo>
                  <a:pt x="17310" y="467"/>
                  <a:pt x="17065" y="0"/>
                  <a:pt x="16762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56" name="مستوى النص الأول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7" name="Google Shape;58;p3"/>
          <p:cNvSpPr txBox="1"/>
          <p:nvPr/>
        </p:nvSpPr>
        <p:spPr>
          <a:xfrm rot="5400000">
            <a:off x="-486157" y="338613"/>
            <a:ext cx="1184853" cy="416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67" tIns="68567" rIns="68567" bIns="68567" anchor="b">
            <a:spAutoFit/>
          </a:bodyPr>
          <a:lstStyle>
            <a:lvl1pPr rtl="0">
              <a:defRPr sz="900">
                <a:solidFill>
                  <a:schemeClr val="accent2"/>
                </a:solidFill>
              </a:defRPr>
            </a:lvl1pPr>
          </a:lstStyle>
          <a:p>
            <a:pPr/>
            <a:r>
              <a:t>SLIDESMANIA.COM</a:t>
            </a:r>
          </a:p>
        </p:txBody>
      </p:sp>
      <p:pic>
        <p:nvPicPr>
          <p:cNvPr id="58" name="IMG_1539.png" descr="IMG_1539.png"/>
          <p:cNvPicPr>
            <a:picLocks noChangeAspect="1"/>
          </p:cNvPicPr>
          <p:nvPr/>
        </p:nvPicPr>
        <p:blipFill>
          <a:blip r:embed="rId2">
            <a:alphaModFix amt="8219"/>
            <a:extLst/>
          </a:blip>
          <a:srcRect l="7678" t="20232" r="7678" b="12248"/>
          <a:stretch>
            <a:fillRect/>
          </a:stretch>
        </p:blipFill>
        <p:spPr>
          <a:xfrm>
            <a:off x="214801" y="2845902"/>
            <a:ext cx="2127949" cy="1703806"/>
          </a:xfrm>
          <a:prstGeom prst="rect">
            <a:avLst/>
          </a:prstGeom>
          <a:ln w="12700">
            <a:miter lim="400000"/>
          </a:ln>
        </p:spPr>
      </p:pic>
      <p:pic>
        <p:nvPicPr>
          <p:cNvPr id="59" name="phonto.png" descr="phonto.png"/>
          <p:cNvPicPr>
            <a:picLocks noChangeAspect="1"/>
          </p:cNvPicPr>
          <p:nvPr/>
        </p:nvPicPr>
        <p:blipFill>
          <a:blip r:embed="rId3">
            <a:extLst/>
          </a:blip>
          <a:srcRect l="33573" t="36928" r="26843" b="36928"/>
          <a:stretch>
            <a:fillRect/>
          </a:stretch>
        </p:blipFill>
        <p:spPr>
          <a:xfrm>
            <a:off x="126330" y="4574191"/>
            <a:ext cx="1165565" cy="339651"/>
          </a:xfrm>
          <a:prstGeom prst="rect">
            <a:avLst/>
          </a:prstGeom>
          <a:ln w="12700">
            <a:miter lim="400000"/>
          </a:ln>
        </p:spPr>
      </p:pic>
      <p:sp>
        <p:nvSpPr>
          <p:cNvPr id="6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">
    <p:bg>
      <p:bgPr>
        <a:solidFill>
          <a:srgbClr val="008CB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;p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4941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68" name="Google Shape;7;p1"/>
          <p:cNvSpPr/>
          <p:nvPr/>
        </p:nvSpPr>
        <p:spPr>
          <a:xfrm flipH="1">
            <a:off x="3927804" y="2079524"/>
            <a:ext cx="5216196" cy="30658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1860" y="3347"/>
                  <a:pt x="3195" y="12345"/>
                  <a:pt x="5581" y="10040"/>
                </a:cubicBezTo>
                <a:cubicBezTo>
                  <a:pt x="7966" y="7734"/>
                  <a:pt x="8822" y="4460"/>
                  <a:pt x="11320" y="11329"/>
                </a:cubicBezTo>
                <a:cubicBezTo>
                  <a:pt x="13817" y="18197"/>
                  <a:pt x="14619" y="10883"/>
                  <a:pt x="16332" y="12595"/>
                </a:cubicBezTo>
                <a:cubicBezTo>
                  <a:pt x="18045" y="14307"/>
                  <a:pt x="19512" y="19762"/>
                  <a:pt x="21600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503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9" name="Google Shape;8;p1"/>
          <p:cNvSpPr/>
          <p:nvPr/>
        </p:nvSpPr>
        <p:spPr>
          <a:xfrm flipH="1" rot="10800000">
            <a:off x="0" y="-919"/>
            <a:ext cx="5879660" cy="35405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1860" y="3347"/>
                  <a:pt x="3195" y="12345"/>
                  <a:pt x="5581" y="10040"/>
                </a:cubicBezTo>
                <a:cubicBezTo>
                  <a:pt x="7966" y="7734"/>
                  <a:pt x="8822" y="4460"/>
                  <a:pt x="11320" y="11329"/>
                </a:cubicBezTo>
                <a:cubicBezTo>
                  <a:pt x="13817" y="18197"/>
                  <a:pt x="14619" y="10883"/>
                  <a:pt x="16332" y="12595"/>
                </a:cubicBezTo>
                <a:cubicBezTo>
                  <a:pt x="18045" y="14307"/>
                  <a:pt x="19512" y="19762"/>
                  <a:pt x="21600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4693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0" name="Google Shape;12;p1"/>
          <p:cNvSpPr txBox="1"/>
          <p:nvPr/>
        </p:nvSpPr>
        <p:spPr>
          <a:xfrm rot="5400000">
            <a:off x="-486157" y="338613"/>
            <a:ext cx="1184853" cy="416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67" tIns="68567" rIns="68567" bIns="68567" anchor="b">
            <a:spAutoFit/>
          </a:bodyPr>
          <a:lstStyle>
            <a:lvl1pPr rtl="0">
              <a:defRPr sz="900"/>
            </a:lvl1pPr>
          </a:lstStyle>
          <a:p>
            <a:pPr/>
            <a:r>
              <a:t>SLIDESMANIA.COM</a:t>
            </a:r>
          </a:p>
        </p:txBody>
      </p:sp>
      <p:sp>
        <p:nvSpPr>
          <p:cNvPr id="71" name="Google Shape;60;p4"/>
          <p:cNvSpPr/>
          <p:nvPr/>
        </p:nvSpPr>
        <p:spPr>
          <a:xfrm flipH="1">
            <a:off x="7433350" y="134742"/>
            <a:ext cx="1348500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2" name="Google Shape;61;p4"/>
          <p:cNvSpPr/>
          <p:nvPr/>
        </p:nvSpPr>
        <p:spPr>
          <a:xfrm flipH="1">
            <a:off x="7493792" y="182870"/>
            <a:ext cx="1229103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3" name="Google Shape;62;p4"/>
          <p:cNvSpPr/>
          <p:nvPr/>
        </p:nvSpPr>
        <p:spPr>
          <a:xfrm flipH="1">
            <a:off x="6019884" y="134742"/>
            <a:ext cx="1348500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4" name="Google Shape;63;p4"/>
          <p:cNvSpPr/>
          <p:nvPr/>
        </p:nvSpPr>
        <p:spPr>
          <a:xfrm flipH="1">
            <a:off x="6078880" y="186479"/>
            <a:ext cx="1229103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5" name="Google Shape;64;p4"/>
          <p:cNvSpPr/>
          <p:nvPr/>
        </p:nvSpPr>
        <p:spPr>
          <a:xfrm flipH="1">
            <a:off x="4606418" y="134742"/>
            <a:ext cx="1348500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6" name="Google Shape;65;p4"/>
          <p:cNvSpPr/>
          <p:nvPr/>
        </p:nvSpPr>
        <p:spPr>
          <a:xfrm flipH="1">
            <a:off x="4671183" y="182870"/>
            <a:ext cx="1229103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7" name="Google Shape;66;p4"/>
          <p:cNvSpPr/>
          <p:nvPr/>
        </p:nvSpPr>
        <p:spPr>
          <a:xfrm flipH="1">
            <a:off x="373241" y="134746"/>
            <a:ext cx="1348499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38100" dist="127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8" name="Google Shape;67;p4"/>
          <p:cNvSpPr/>
          <p:nvPr/>
        </p:nvSpPr>
        <p:spPr>
          <a:xfrm flipH="1">
            <a:off x="436069" y="174448"/>
            <a:ext cx="1229104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9" name="Google Shape;68;p4"/>
          <p:cNvSpPr/>
          <p:nvPr/>
        </p:nvSpPr>
        <p:spPr>
          <a:xfrm flipH="1">
            <a:off x="1779486" y="134742"/>
            <a:ext cx="1348501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  <a:effectLst>
            <a:outerShdw sx="100000" sy="100000" kx="0" ky="0" algn="b" rotWithShape="0" blurRad="38100" dist="127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0" name="Google Shape;69;p4"/>
          <p:cNvSpPr/>
          <p:nvPr/>
        </p:nvSpPr>
        <p:spPr>
          <a:xfrm flipH="1">
            <a:off x="1828121" y="184072"/>
            <a:ext cx="1229103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1" name="Google Shape;70;p4"/>
          <p:cNvSpPr/>
          <p:nvPr/>
        </p:nvSpPr>
        <p:spPr>
          <a:xfrm flipH="1">
            <a:off x="126330" y="128727"/>
            <a:ext cx="8864870" cy="48607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318" y="0"/>
                </a:moveTo>
                <a:lnTo>
                  <a:pt x="11632" y="0"/>
                </a:lnTo>
                <a:cubicBezTo>
                  <a:pt x="11329" y="0"/>
                  <a:pt x="11084" y="467"/>
                  <a:pt x="11084" y="1043"/>
                </a:cubicBezTo>
                <a:lnTo>
                  <a:pt x="11099" y="1596"/>
                </a:lnTo>
                <a:cubicBezTo>
                  <a:pt x="11099" y="1805"/>
                  <a:pt x="11032" y="1985"/>
                  <a:pt x="10937" y="2061"/>
                </a:cubicBezTo>
                <a:lnTo>
                  <a:pt x="10847" y="2096"/>
                </a:lnTo>
                <a:lnTo>
                  <a:pt x="416" y="2096"/>
                </a:lnTo>
                <a:cubicBezTo>
                  <a:pt x="186" y="2096"/>
                  <a:pt x="0" y="2435"/>
                  <a:pt x="0" y="2854"/>
                </a:cubicBezTo>
                <a:lnTo>
                  <a:pt x="0" y="20841"/>
                </a:lnTo>
                <a:cubicBezTo>
                  <a:pt x="0" y="21260"/>
                  <a:pt x="186" y="21600"/>
                  <a:pt x="416" y="21600"/>
                </a:cubicBezTo>
                <a:lnTo>
                  <a:pt x="21184" y="21600"/>
                </a:lnTo>
                <a:cubicBezTo>
                  <a:pt x="21414" y="21600"/>
                  <a:pt x="21600" y="21260"/>
                  <a:pt x="21600" y="20841"/>
                </a:cubicBezTo>
                <a:lnTo>
                  <a:pt x="21600" y="2854"/>
                </a:lnTo>
                <a:cubicBezTo>
                  <a:pt x="21600" y="2435"/>
                  <a:pt x="21414" y="2096"/>
                  <a:pt x="21184" y="2096"/>
                </a:cubicBezTo>
                <a:lnTo>
                  <a:pt x="14103" y="2096"/>
                </a:lnTo>
                <a:lnTo>
                  <a:pt x="14013" y="2061"/>
                </a:lnTo>
                <a:cubicBezTo>
                  <a:pt x="13918" y="1985"/>
                  <a:pt x="13851" y="1805"/>
                  <a:pt x="13851" y="1596"/>
                </a:cubicBezTo>
                <a:lnTo>
                  <a:pt x="13866" y="1043"/>
                </a:lnTo>
                <a:cubicBezTo>
                  <a:pt x="13866" y="467"/>
                  <a:pt x="13621" y="0"/>
                  <a:pt x="13318" y="0"/>
                </a:cubicBezTo>
                <a:close/>
              </a:path>
            </a:pathLst>
          </a:custGeom>
          <a:solidFill>
            <a:srgbClr val="F9BE98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2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83" name="مستوى النص الأول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4" name="Google Shape;81;p4"/>
          <p:cNvSpPr txBox="1"/>
          <p:nvPr/>
        </p:nvSpPr>
        <p:spPr>
          <a:xfrm rot="5400000">
            <a:off x="-486157" y="338613"/>
            <a:ext cx="1184853" cy="416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67" tIns="68567" rIns="68567" bIns="68567" anchor="b">
            <a:spAutoFit/>
          </a:bodyPr>
          <a:lstStyle>
            <a:lvl1pPr rtl="0">
              <a:defRPr sz="900">
                <a:solidFill>
                  <a:schemeClr val="accent3"/>
                </a:solidFill>
              </a:defRPr>
            </a:lvl1pPr>
          </a:lstStyle>
          <a:p>
            <a:pPr/>
            <a:r>
              <a:t>SLIDESMANIA.COM</a:t>
            </a:r>
          </a:p>
        </p:txBody>
      </p:sp>
      <p:pic>
        <p:nvPicPr>
          <p:cNvPr id="85" name="IMG_1539.png" descr="IMG_1539.png"/>
          <p:cNvPicPr>
            <a:picLocks noChangeAspect="1"/>
          </p:cNvPicPr>
          <p:nvPr/>
        </p:nvPicPr>
        <p:blipFill>
          <a:blip r:embed="rId2">
            <a:alphaModFix amt="7762"/>
            <a:extLst/>
          </a:blip>
          <a:srcRect l="15572" t="21911" r="15572" b="14111"/>
          <a:stretch>
            <a:fillRect/>
          </a:stretch>
        </p:blipFill>
        <p:spPr>
          <a:xfrm>
            <a:off x="368996" y="3290782"/>
            <a:ext cx="1296196" cy="1208880"/>
          </a:xfrm>
          <a:prstGeom prst="rect">
            <a:avLst/>
          </a:prstGeom>
          <a:ln w="12700">
            <a:miter lim="400000"/>
          </a:ln>
        </p:spPr>
      </p:pic>
      <p:sp>
        <p:nvSpPr>
          <p:cNvPr id="86" name="Google Shape;71;p4"/>
          <p:cNvSpPr/>
          <p:nvPr/>
        </p:nvSpPr>
        <p:spPr>
          <a:xfrm flipH="1">
            <a:off x="220291" y="182870"/>
            <a:ext cx="8676948" cy="47004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276" y="0"/>
                </a:moveTo>
                <a:lnTo>
                  <a:pt x="11678" y="0"/>
                </a:lnTo>
                <a:cubicBezTo>
                  <a:pt x="11391" y="0"/>
                  <a:pt x="11159" y="468"/>
                  <a:pt x="11159" y="1046"/>
                </a:cubicBezTo>
                <a:lnTo>
                  <a:pt x="11173" y="1601"/>
                </a:lnTo>
                <a:cubicBezTo>
                  <a:pt x="11173" y="1811"/>
                  <a:pt x="11110" y="1991"/>
                  <a:pt x="11020" y="2068"/>
                </a:cubicBezTo>
                <a:lnTo>
                  <a:pt x="10935" y="2102"/>
                </a:lnTo>
                <a:lnTo>
                  <a:pt x="619" y="2086"/>
                </a:lnTo>
                <a:cubicBezTo>
                  <a:pt x="401" y="2086"/>
                  <a:pt x="0" y="2426"/>
                  <a:pt x="0" y="2847"/>
                </a:cubicBezTo>
                <a:cubicBezTo>
                  <a:pt x="0" y="8861"/>
                  <a:pt x="54" y="14908"/>
                  <a:pt x="54" y="20922"/>
                </a:cubicBezTo>
                <a:cubicBezTo>
                  <a:pt x="54" y="21342"/>
                  <a:pt x="141" y="21600"/>
                  <a:pt x="358" y="21600"/>
                </a:cubicBezTo>
                <a:lnTo>
                  <a:pt x="21359" y="21600"/>
                </a:lnTo>
                <a:cubicBezTo>
                  <a:pt x="21576" y="21600"/>
                  <a:pt x="21600" y="21276"/>
                  <a:pt x="21600" y="20856"/>
                </a:cubicBezTo>
                <a:cubicBezTo>
                  <a:pt x="21591" y="14869"/>
                  <a:pt x="21582" y="8883"/>
                  <a:pt x="21573" y="2896"/>
                </a:cubicBezTo>
                <a:cubicBezTo>
                  <a:pt x="21573" y="2476"/>
                  <a:pt x="21424" y="2102"/>
                  <a:pt x="21206" y="2102"/>
                </a:cubicBezTo>
                <a:lnTo>
                  <a:pt x="14020" y="2102"/>
                </a:lnTo>
                <a:lnTo>
                  <a:pt x="13935" y="2068"/>
                </a:lnTo>
                <a:cubicBezTo>
                  <a:pt x="13844" y="1991"/>
                  <a:pt x="13781" y="1811"/>
                  <a:pt x="13781" y="1601"/>
                </a:cubicBezTo>
                <a:lnTo>
                  <a:pt x="13796" y="1046"/>
                </a:lnTo>
                <a:cubicBezTo>
                  <a:pt x="13796" y="468"/>
                  <a:pt x="13563" y="0"/>
                  <a:pt x="13276" y="0"/>
                </a:cubicBezTo>
                <a:close/>
              </a:path>
            </a:pathLst>
          </a:custGeom>
          <a:solidFill>
            <a:srgbClr val="FFFFFF"/>
          </a:solidFill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54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87" name="phonto.png" descr="phonto.png"/>
          <p:cNvPicPr>
            <a:picLocks noChangeAspect="1"/>
          </p:cNvPicPr>
          <p:nvPr/>
        </p:nvPicPr>
        <p:blipFill>
          <a:blip r:embed="rId3">
            <a:extLst/>
          </a:blip>
          <a:srcRect l="33573" t="36928" r="26843" b="36928"/>
          <a:stretch>
            <a:fillRect/>
          </a:stretch>
        </p:blipFill>
        <p:spPr>
          <a:xfrm>
            <a:off x="126330" y="4574191"/>
            <a:ext cx="1165565" cy="339651"/>
          </a:xfrm>
          <a:prstGeom prst="rect">
            <a:avLst/>
          </a:prstGeom>
          <a:ln w="12700">
            <a:miter lim="400000"/>
          </a:ln>
        </p:spPr>
      </p:pic>
      <p:sp>
        <p:nvSpPr>
          <p:cNvPr id="8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6;p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8B9EEB"/>
              </a:gs>
              <a:gs pos="100000">
                <a:schemeClr val="accent6">
                  <a:hueOff val="95644"/>
                  <a:satOff val="45588"/>
                  <a:lumOff val="15014"/>
                </a:schemeClr>
              </a:gs>
            </a:gsLst>
            <a:lin ang="16200000"/>
          </a:gradFill>
          <a:ln w="12700">
            <a:solidFill>
              <a:schemeClr val="accent1"/>
            </a:solidFill>
          </a:ln>
          <a:effectLst>
            <a:outerShdw sx="100000" sy="100000" kx="0" ky="0" algn="b" rotWithShape="0" blurRad="25400" dist="12700" dir="5400000">
              <a:srgbClr val="000000">
                <a:alpha val="38000"/>
              </a:srgbClr>
            </a:outerShdw>
          </a:effectLst>
        </p:spPr>
        <p:txBody>
          <a:bodyPr lIns="34289" tIns="34289" rIns="34289" bIns="34289" anchor="ctr"/>
          <a:lstStyle/>
          <a:p>
            <a:pPr>
              <a:defRPr>
                <a:solidFill>
                  <a:schemeClr val="accent2"/>
                </a:solidFill>
              </a:defRPr>
            </a:pPr>
          </a:p>
        </p:txBody>
      </p:sp>
      <p:sp>
        <p:nvSpPr>
          <p:cNvPr id="96" name="Google Shape;7;p1"/>
          <p:cNvSpPr/>
          <p:nvPr/>
        </p:nvSpPr>
        <p:spPr>
          <a:xfrm flipH="1">
            <a:off x="3927804" y="2079524"/>
            <a:ext cx="5216196" cy="30658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1860" y="3347"/>
                  <a:pt x="3195" y="12345"/>
                  <a:pt x="5581" y="10040"/>
                </a:cubicBezTo>
                <a:cubicBezTo>
                  <a:pt x="7966" y="7734"/>
                  <a:pt x="8822" y="4460"/>
                  <a:pt x="11320" y="11329"/>
                </a:cubicBezTo>
                <a:cubicBezTo>
                  <a:pt x="13817" y="18197"/>
                  <a:pt x="14619" y="10883"/>
                  <a:pt x="16332" y="12595"/>
                </a:cubicBezTo>
                <a:cubicBezTo>
                  <a:pt x="18045" y="14307"/>
                  <a:pt x="19512" y="19762"/>
                  <a:pt x="21600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503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7" name="Google Shape;8;p1"/>
          <p:cNvSpPr/>
          <p:nvPr/>
        </p:nvSpPr>
        <p:spPr>
          <a:xfrm flipH="1" rot="10800000">
            <a:off x="0" y="-919"/>
            <a:ext cx="5879660" cy="35405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1860" y="3347"/>
                  <a:pt x="3195" y="12345"/>
                  <a:pt x="5581" y="10040"/>
                </a:cubicBezTo>
                <a:cubicBezTo>
                  <a:pt x="7966" y="7734"/>
                  <a:pt x="8822" y="4460"/>
                  <a:pt x="11320" y="11329"/>
                </a:cubicBezTo>
                <a:cubicBezTo>
                  <a:pt x="13817" y="18197"/>
                  <a:pt x="14619" y="10883"/>
                  <a:pt x="16332" y="12595"/>
                </a:cubicBezTo>
                <a:cubicBezTo>
                  <a:pt x="18045" y="14307"/>
                  <a:pt x="19512" y="19762"/>
                  <a:pt x="21600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4693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8" name="Google Shape;12;p1"/>
          <p:cNvSpPr txBox="1"/>
          <p:nvPr/>
        </p:nvSpPr>
        <p:spPr>
          <a:xfrm rot="5400000">
            <a:off x="-486157" y="338613"/>
            <a:ext cx="1184853" cy="416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67" tIns="68567" rIns="68567" bIns="68567" anchor="b">
            <a:spAutoFit/>
          </a:bodyPr>
          <a:lstStyle>
            <a:lvl1pPr rtl="0">
              <a:defRPr sz="900"/>
            </a:lvl1pPr>
          </a:lstStyle>
          <a:p>
            <a:pPr/>
            <a:r>
              <a:t>SLIDESMANIA.COM</a:t>
            </a:r>
          </a:p>
        </p:txBody>
      </p:sp>
      <p:sp>
        <p:nvSpPr>
          <p:cNvPr id="99" name="Google Shape;83;p5"/>
          <p:cNvSpPr/>
          <p:nvPr/>
        </p:nvSpPr>
        <p:spPr>
          <a:xfrm flipH="1">
            <a:off x="7433350" y="134742"/>
            <a:ext cx="1348500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0" name="Google Shape;84;p5"/>
          <p:cNvSpPr/>
          <p:nvPr/>
        </p:nvSpPr>
        <p:spPr>
          <a:xfrm flipH="1">
            <a:off x="7493792" y="182870"/>
            <a:ext cx="1229103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1" name="Google Shape;85;p5"/>
          <p:cNvSpPr/>
          <p:nvPr/>
        </p:nvSpPr>
        <p:spPr>
          <a:xfrm flipH="1">
            <a:off x="6019884" y="134742"/>
            <a:ext cx="1348500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2" name="Google Shape;86;p5"/>
          <p:cNvSpPr/>
          <p:nvPr/>
        </p:nvSpPr>
        <p:spPr>
          <a:xfrm flipH="1">
            <a:off x="6078880" y="186479"/>
            <a:ext cx="1229103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3" name="Google Shape;87;p5"/>
          <p:cNvSpPr/>
          <p:nvPr/>
        </p:nvSpPr>
        <p:spPr>
          <a:xfrm flipH="1">
            <a:off x="373241" y="134746"/>
            <a:ext cx="1348499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4" name="Google Shape;88;p5"/>
          <p:cNvSpPr/>
          <p:nvPr/>
        </p:nvSpPr>
        <p:spPr>
          <a:xfrm flipH="1">
            <a:off x="436069" y="174448"/>
            <a:ext cx="1229104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5" name="Google Shape;89;p5"/>
          <p:cNvSpPr/>
          <p:nvPr/>
        </p:nvSpPr>
        <p:spPr>
          <a:xfrm flipH="1">
            <a:off x="1779486" y="134742"/>
            <a:ext cx="1348501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6" name="Google Shape;90;p5"/>
          <p:cNvSpPr/>
          <p:nvPr/>
        </p:nvSpPr>
        <p:spPr>
          <a:xfrm flipH="1">
            <a:off x="1828121" y="184072"/>
            <a:ext cx="1229103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7" name="Google Shape;91;p5"/>
          <p:cNvSpPr/>
          <p:nvPr/>
        </p:nvSpPr>
        <p:spPr>
          <a:xfrm flipH="1">
            <a:off x="3192952" y="134742"/>
            <a:ext cx="1348501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8" name="Google Shape;92;p5"/>
          <p:cNvSpPr/>
          <p:nvPr/>
        </p:nvSpPr>
        <p:spPr>
          <a:xfrm flipH="1">
            <a:off x="3256271" y="182870"/>
            <a:ext cx="1229103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9" name="Google Shape;93;p5"/>
          <p:cNvSpPr/>
          <p:nvPr/>
        </p:nvSpPr>
        <p:spPr>
          <a:xfrm flipH="1">
            <a:off x="126330" y="128727"/>
            <a:ext cx="8864870" cy="48607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874" y="0"/>
                </a:moveTo>
                <a:lnTo>
                  <a:pt x="8188" y="0"/>
                </a:lnTo>
                <a:cubicBezTo>
                  <a:pt x="7885" y="0"/>
                  <a:pt x="7640" y="467"/>
                  <a:pt x="7640" y="1043"/>
                </a:cubicBezTo>
                <a:lnTo>
                  <a:pt x="7655" y="1596"/>
                </a:lnTo>
                <a:cubicBezTo>
                  <a:pt x="7655" y="1805"/>
                  <a:pt x="7588" y="1985"/>
                  <a:pt x="7493" y="2061"/>
                </a:cubicBezTo>
                <a:lnTo>
                  <a:pt x="7403" y="2096"/>
                </a:lnTo>
                <a:lnTo>
                  <a:pt x="416" y="2096"/>
                </a:lnTo>
                <a:cubicBezTo>
                  <a:pt x="186" y="2096"/>
                  <a:pt x="0" y="2435"/>
                  <a:pt x="0" y="2854"/>
                </a:cubicBezTo>
                <a:lnTo>
                  <a:pt x="0" y="20841"/>
                </a:lnTo>
                <a:cubicBezTo>
                  <a:pt x="0" y="21260"/>
                  <a:pt x="186" y="21600"/>
                  <a:pt x="416" y="21600"/>
                </a:cubicBezTo>
                <a:lnTo>
                  <a:pt x="21184" y="21600"/>
                </a:lnTo>
                <a:cubicBezTo>
                  <a:pt x="21414" y="21600"/>
                  <a:pt x="21600" y="21260"/>
                  <a:pt x="21600" y="20841"/>
                </a:cubicBezTo>
                <a:lnTo>
                  <a:pt x="21600" y="2854"/>
                </a:lnTo>
                <a:cubicBezTo>
                  <a:pt x="21600" y="2435"/>
                  <a:pt x="21414" y="2096"/>
                  <a:pt x="21184" y="2096"/>
                </a:cubicBezTo>
                <a:lnTo>
                  <a:pt x="10659" y="2096"/>
                </a:lnTo>
                <a:lnTo>
                  <a:pt x="10569" y="2061"/>
                </a:lnTo>
                <a:cubicBezTo>
                  <a:pt x="10474" y="1985"/>
                  <a:pt x="10407" y="1805"/>
                  <a:pt x="10407" y="1596"/>
                </a:cubicBezTo>
                <a:lnTo>
                  <a:pt x="10422" y="1043"/>
                </a:lnTo>
                <a:cubicBezTo>
                  <a:pt x="10422" y="467"/>
                  <a:pt x="10177" y="0"/>
                  <a:pt x="9874" y="0"/>
                </a:cubicBezTo>
                <a:close/>
              </a:path>
            </a:pathLst>
          </a:custGeom>
          <a:solidFill>
            <a:srgbClr val="BED994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0" name="Google Shape;94;p5"/>
          <p:cNvSpPr/>
          <p:nvPr/>
        </p:nvSpPr>
        <p:spPr>
          <a:xfrm>
            <a:off x="269802" y="170170"/>
            <a:ext cx="8676949" cy="47004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276" y="0"/>
                </a:moveTo>
                <a:lnTo>
                  <a:pt x="11678" y="0"/>
                </a:lnTo>
                <a:cubicBezTo>
                  <a:pt x="11391" y="0"/>
                  <a:pt x="11159" y="468"/>
                  <a:pt x="11159" y="1046"/>
                </a:cubicBezTo>
                <a:lnTo>
                  <a:pt x="11173" y="1601"/>
                </a:lnTo>
                <a:cubicBezTo>
                  <a:pt x="11173" y="1811"/>
                  <a:pt x="11110" y="1991"/>
                  <a:pt x="11020" y="2068"/>
                </a:cubicBezTo>
                <a:lnTo>
                  <a:pt x="10935" y="2102"/>
                </a:lnTo>
                <a:lnTo>
                  <a:pt x="619" y="2086"/>
                </a:lnTo>
                <a:cubicBezTo>
                  <a:pt x="401" y="2086"/>
                  <a:pt x="0" y="2426"/>
                  <a:pt x="0" y="2847"/>
                </a:cubicBezTo>
                <a:cubicBezTo>
                  <a:pt x="0" y="8861"/>
                  <a:pt x="54" y="14908"/>
                  <a:pt x="54" y="20922"/>
                </a:cubicBezTo>
                <a:cubicBezTo>
                  <a:pt x="54" y="21342"/>
                  <a:pt x="141" y="21600"/>
                  <a:pt x="358" y="21600"/>
                </a:cubicBezTo>
                <a:lnTo>
                  <a:pt x="21359" y="21600"/>
                </a:lnTo>
                <a:cubicBezTo>
                  <a:pt x="21576" y="21600"/>
                  <a:pt x="21600" y="21276"/>
                  <a:pt x="21600" y="20856"/>
                </a:cubicBezTo>
                <a:cubicBezTo>
                  <a:pt x="21591" y="14869"/>
                  <a:pt x="21582" y="8883"/>
                  <a:pt x="21573" y="2896"/>
                </a:cubicBezTo>
                <a:cubicBezTo>
                  <a:pt x="21573" y="2476"/>
                  <a:pt x="21424" y="2102"/>
                  <a:pt x="21206" y="2102"/>
                </a:cubicBezTo>
                <a:lnTo>
                  <a:pt x="14020" y="2102"/>
                </a:lnTo>
                <a:lnTo>
                  <a:pt x="13935" y="2068"/>
                </a:lnTo>
                <a:cubicBezTo>
                  <a:pt x="13844" y="1991"/>
                  <a:pt x="13781" y="1811"/>
                  <a:pt x="13781" y="1601"/>
                </a:cubicBezTo>
                <a:lnTo>
                  <a:pt x="13796" y="1046"/>
                </a:lnTo>
                <a:cubicBezTo>
                  <a:pt x="13796" y="468"/>
                  <a:pt x="13563" y="0"/>
                  <a:pt x="13276" y="0"/>
                </a:cubicBezTo>
                <a:close/>
              </a:path>
            </a:pathLst>
          </a:custGeom>
          <a:solidFill>
            <a:srgbClr val="FFFFFF"/>
          </a:solidFill>
          <a:ln w="12700">
            <a:solidFill>
              <a:schemeClr val="accent1"/>
            </a:solidFill>
          </a:ln>
          <a:effectLst>
            <a:outerShdw sx="100000" sy="100000" kx="0" ky="0" algn="b" rotWithShape="0" blurRad="25400" dist="12700" dir="5400000">
              <a:srgbClr val="000000">
                <a:alpha val="38000"/>
              </a:srgbClr>
            </a:outerShdw>
          </a:effectLst>
        </p:spPr>
        <p:txBody>
          <a:bodyPr lIns="34289" tIns="34289" rIns="34289" bIns="34289" anchor="ctr"/>
          <a:lstStyle/>
          <a:p>
            <a:pPr>
              <a:defRPr>
                <a:solidFill>
                  <a:schemeClr val="accent2"/>
                </a:solidFill>
              </a:defRPr>
            </a:pPr>
          </a:p>
        </p:txBody>
      </p:sp>
      <p:sp>
        <p:nvSpPr>
          <p:cNvPr id="111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12" name="مستوى النص الأول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13" name="Google Shape;104;p5"/>
          <p:cNvSpPr txBox="1"/>
          <p:nvPr/>
        </p:nvSpPr>
        <p:spPr>
          <a:xfrm rot="5400000">
            <a:off x="-486157" y="338613"/>
            <a:ext cx="1184853" cy="416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67" tIns="68567" rIns="68567" bIns="68567" anchor="b">
            <a:spAutoFit/>
          </a:bodyPr>
          <a:lstStyle>
            <a:lvl1pPr rtl="0">
              <a:defRPr sz="900">
                <a:solidFill>
                  <a:schemeClr val="accent4"/>
                </a:solidFill>
              </a:defRPr>
            </a:lvl1pPr>
          </a:lstStyle>
          <a:p>
            <a:pPr/>
            <a:r>
              <a:t>SLIDESMANIA.COM</a:t>
            </a:r>
          </a:p>
        </p:txBody>
      </p:sp>
      <p:pic>
        <p:nvPicPr>
          <p:cNvPr id="114" name="IMG_1539.png" descr="IMG_1539.png"/>
          <p:cNvPicPr>
            <a:picLocks noChangeAspect="1"/>
          </p:cNvPicPr>
          <p:nvPr/>
        </p:nvPicPr>
        <p:blipFill>
          <a:blip r:embed="rId2">
            <a:alphaModFix amt="7762"/>
            <a:extLst/>
          </a:blip>
          <a:srcRect l="15572" t="21911" r="15572" b="14111"/>
          <a:stretch>
            <a:fillRect/>
          </a:stretch>
        </p:blipFill>
        <p:spPr>
          <a:xfrm>
            <a:off x="368996" y="3290782"/>
            <a:ext cx="1296196" cy="120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" name="phonto.png" descr="phonto.png"/>
          <p:cNvPicPr>
            <a:picLocks noChangeAspect="1"/>
          </p:cNvPicPr>
          <p:nvPr/>
        </p:nvPicPr>
        <p:blipFill>
          <a:blip r:embed="rId3">
            <a:extLst/>
          </a:blip>
          <a:srcRect l="33573" t="36928" r="26843" b="36928"/>
          <a:stretch>
            <a:fillRect/>
          </a:stretch>
        </p:blipFill>
        <p:spPr>
          <a:xfrm>
            <a:off x="7825577" y="4574191"/>
            <a:ext cx="1165566" cy="339651"/>
          </a:xfrm>
          <a:prstGeom prst="rect">
            <a:avLst/>
          </a:prstGeom>
          <a:ln w="12700">
            <a:miter lim="400000"/>
          </a:ln>
        </p:spPr>
      </p:pic>
      <p:sp>
        <p:nvSpPr>
          <p:cNvPr id="11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">
    <p:bg>
      <p:bgPr>
        <a:solidFill>
          <a:srgbClr val="008CB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6;p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4941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24" name="Google Shape;7;p1"/>
          <p:cNvSpPr/>
          <p:nvPr/>
        </p:nvSpPr>
        <p:spPr>
          <a:xfrm flipH="1">
            <a:off x="3927804" y="2079524"/>
            <a:ext cx="5216196" cy="30658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1860" y="3347"/>
                  <a:pt x="3195" y="12345"/>
                  <a:pt x="5581" y="10040"/>
                </a:cubicBezTo>
                <a:cubicBezTo>
                  <a:pt x="7966" y="7734"/>
                  <a:pt x="8822" y="4460"/>
                  <a:pt x="11320" y="11329"/>
                </a:cubicBezTo>
                <a:cubicBezTo>
                  <a:pt x="13817" y="18197"/>
                  <a:pt x="14619" y="10883"/>
                  <a:pt x="16332" y="12595"/>
                </a:cubicBezTo>
                <a:cubicBezTo>
                  <a:pt x="18045" y="14307"/>
                  <a:pt x="19512" y="19762"/>
                  <a:pt x="21600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503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5" name="Google Shape;8;p1"/>
          <p:cNvSpPr/>
          <p:nvPr/>
        </p:nvSpPr>
        <p:spPr>
          <a:xfrm flipH="1" rot="10800000">
            <a:off x="0" y="-919"/>
            <a:ext cx="5879660" cy="35405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1860" y="3347"/>
                  <a:pt x="3195" y="12345"/>
                  <a:pt x="5581" y="10040"/>
                </a:cubicBezTo>
                <a:cubicBezTo>
                  <a:pt x="7966" y="7734"/>
                  <a:pt x="8822" y="4460"/>
                  <a:pt x="11320" y="11329"/>
                </a:cubicBezTo>
                <a:cubicBezTo>
                  <a:pt x="13817" y="18197"/>
                  <a:pt x="14619" y="10883"/>
                  <a:pt x="16332" y="12595"/>
                </a:cubicBezTo>
                <a:cubicBezTo>
                  <a:pt x="18045" y="14307"/>
                  <a:pt x="19512" y="19762"/>
                  <a:pt x="21600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4693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6" name="Google Shape;12;p1"/>
          <p:cNvSpPr txBox="1"/>
          <p:nvPr/>
        </p:nvSpPr>
        <p:spPr>
          <a:xfrm rot="5400000">
            <a:off x="-486157" y="338613"/>
            <a:ext cx="1184853" cy="416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67" tIns="68567" rIns="68567" bIns="68567" anchor="b">
            <a:spAutoFit/>
          </a:bodyPr>
          <a:lstStyle>
            <a:lvl1pPr rtl="0">
              <a:defRPr sz="900"/>
            </a:lvl1pPr>
          </a:lstStyle>
          <a:p>
            <a:pPr/>
            <a:r>
              <a:t>SLIDESMANIA.COM</a:t>
            </a:r>
          </a:p>
        </p:txBody>
      </p:sp>
      <p:sp>
        <p:nvSpPr>
          <p:cNvPr id="127" name="Google Shape;106;p6"/>
          <p:cNvSpPr/>
          <p:nvPr/>
        </p:nvSpPr>
        <p:spPr>
          <a:xfrm flipH="1">
            <a:off x="7433350" y="134742"/>
            <a:ext cx="1348500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8" name="Google Shape;107;p6"/>
          <p:cNvSpPr/>
          <p:nvPr/>
        </p:nvSpPr>
        <p:spPr>
          <a:xfrm flipH="1">
            <a:off x="7493792" y="182870"/>
            <a:ext cx="1229103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9" name="Google Shape;108;p6"/>
          <p:cNvSpPr/>
          <p:nvPr/>
        </p:nvSpPr>
        <p:spPr>
          <a:xfrm flipH="1">
            <a:off x="373241" y="134746"/>
            <a:ext cx="1348499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0" name="Google Shape;109;p6"/>
          <p:cNvSpPr/>
          <p:nvPr/>
        </p:nvSpPr>
        <p:spPr>
          <a:xfrm flipH="1">
            <a:off x="436069" y="174448"/>
            <a:ext cx="1229104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1" name="Google Shape;110;p6"/>
          <p:cNvSpPr/>
          <p:nvPr/>
        </p:nvSpPr>
        <p:spPr>
          <a:xfrm flipH="1">
            <a:off x="1779486" y="134742"/>
            <a:ext cx="1348501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2" name="Google Shape;111;p6"/>
          <p:cNvSpPr/>
          <p:nvPr/>
        </p:nvSpPr>
        <p:spPr>
          <a:xfrm flipH="1">
            <a:off x="1828121" y="184072"/>
            <a:ext cx="1229103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3" name="Google Shape;112;p6"/>
          <p:cNvSpPr/>
          <p:nvPr/>
        </p:nvSpPr>
        <p:spPr>
          <a:xfrm flipH="1">
            <a:off x="3192952" y="134742"/>
            <a:ext cx="1348501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4" name="Google Shape;113;p6"/>
          <p:cNvSpPr/>
          <p:nvPr/>
        </p:nvSpPr>
        <p:spPr>
          <a:xfrm flipH="1">
            <a:off x="3256271" y="182870"/>
            <a:ext cx="1229103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5" name="Google Shape;114;p6"/>
          <p:cNvSpPr/>
          <p:nvPr/>
        </p:nvSpPr>
        <p:spPr>
          <a:xfrm flipH="1">
            <a:off x="4606418" y="134742"/>
            <a:ext cx="1348500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6" name="Google Shape;115;p6"/>
          <p:cNvSpPr/>
          <p:nvPr/>
        </p:nvSpPr>
        <p:spPr>
          <a:xfrm flipH="1">
            <a:off x="4671183" y="182870"/>
            <a:ext cx="1229103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54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7" name="Google Shape;116;p6"/>
          <p:cNvSpPr/>
          <p:nvPr/>
        </p:nvSpPr>
        <p:spPr>
          <a:xfrm flipH="1">
            <a:off x="126330" y="128727"/>
            <a:ext cx="8864870" cy="48607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430" y="0"/>
                </a:moveTo>
                <a:lnTo>
                  <a:pt x="4744" y="0"/>
                </a:lnTo>
                <a:cubicBezTo>
                  <a:pt x="4441" y="0"/>
                  <a:pt x="4196" y="467"/>
                  <a:pt x="4196" y="1043"/>
                </a:cubicBezTo>
                <a:lnTo>
                  <a:pt x="4211" y="1596"/>
                </a:lnTo>
                <a:cubicBezTo>
                  <a:pt x="4211" y="1805"/>
                  <a:pt x="4144" y="1985"/>
                  <a:pt x="4049" y="2061"/>
                </a:cubicBezTo>
                <a:lnTo>
                  <a:pt x="3959" y="2096"/>
                </a:lnTo>
                <a:lnTo>
                  <a:pt x="416" y="2096"/>
                </a:lnTo>
                <a:cubicBezTo>
                  <a:pt x="186" y="2096"/>
                  <a:pt x="0" y="2435"/>
                  <a:pt x="0" y="2854"/>
                </a:cubicBezTo>
                <a:lnTo>
                  <a:pt x="0" y="20841"/>
                </a:lnTo>
                <a:cubicBezTo>
                  <a:pt x="0" y="21260"/>
                  <a:pt x="186" y="21600"/>
                  <a:pt x="416" y="21600"/>
                </a:cubicBezTo>
                <a:lnTo>
                  <a:pt x="21184" y="21600"/>
                </a:lnTo>
                <a:cubicBezTo>
                  <a:pt x="21414" y="21600"/>
                  <a:pt x="21600" y="21260"/>
                  <a:pt x="21600" y="20841"/>
                </a:cubicBezTo>
                <a:lnTo>
                  <a:pt x="21600" y="2854"/>
                </a:lnTo>
                <a:cubicBezTo>
                  <a:pt x="21600" y="2435"/>
                  <a:pt x="21414" y="2096"/>
                  <a:pt x="21184" y="2096"/>
                </a:cubicBezTo>
                <a:lnTo>
                  <a:pt x="7215" y="2096"/>
                </a:lnTo>
                <a:lnTo>
                  <a:pt x="7125" y="2061"/>
                </a:lnTo>
                <a:cubicBezTo>
                  <a:pt x="7030" y="1985"/>
                  <a:pt x="6963" y="1805"/>
                  <a:pt x="6963" y="1596"/>
                </a:cubicBezTo>
                <a:lnTo>
                  <a:pt x="6978" y="1043"/>
                </a:lnTo>
                <a:cubicBezTo>
                  <a:pt x="6978" y="467"/>
                  <a:pt x="6733" y="0"/>
                  <a:pt x="6430" y="0"/>
                </a:cubicBezTo>
                <a:close/>
              </a:path>
            </a:pathLst>
          </a:custGeom>
          <a:solidFill>
            <a:srgbClr val="84CDB3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8" name="Google Shape;117;p6"/>
          <p:cNvSpPr/>
          <p:nvPr/>
        </p:nvSpPr>
        <p:spPr>
          <a:xfrm>
            <a:off x="229416" y="174447"/>
            <a:ext cx="8685131" cy="46901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1" h="21384" fill="norm" stroke="1" extrusionOk="0">
                <a:moveTo>
                  <a:pt x="16873" y="0"/>
                </a:moveTo>
                <a:lnTo>
                  <a:pt x="15269" y="0"/>
                </a:lnTo>
                <a:cubicBezTo>
                  <a:pt x="14981" y="0"/>
                  <a:pt x="14827" y="461"/>
                  <a:pt x="14827" y="1030"/>
                </a:cubicBezTo>
                <a:lnTo>
                  <a:pt x="14843" y="1576"/>
                </a:lnTo>
                <a:cubicBezTo>
                  <a:pt x="14843" y="1783"/>
                  <a:pt x="14698" y="1960"/>
                  <a:pt x="14608" y="2036"/>
                </a:cubicBezTo>
                <a:lnTo>
                  <a:pt x="852" y="2070"/>
                </a:lnTo>
                <a:cubicBezTo>
                  <a:pt x="633" y="2070"/>
                  <a:pt x="-9" y="1794"/>
                  <a:pt x="0" y="2951"/>
                </a:cubicBezTo>
                <a:cubicBezTo>
                  <a:pt x="25" y="6044"/>
                  <a:pt x="125" y="17487"/>
                  <a:pt x="45" y="20566"/>
                </a:cubicBezTo>
                <a:cubicBezTo>
                  <a:pt x="18" y="21600"/>
                  <a:pt x="433" y="21369"/>
                  <a:pt x="754" y="21348"/>
                </a:cubicBezTo>
                <a:lnTo>
                  <a:pt x="21275" y="21315"/>
                </a:lnTo>
                <a:cubicBezTo>
                  <a:pt x="21494" y="21315"/>
                  <a:pt x="21591" y="20980"/>
                  <a:pt x="21591" y="20566"/>
                </a:cubicBezTo>
                <a:cubicBezTo>
                  <a:pt x="21591" y="14650"/>
                  <a:pt x="21591" y="8735"/>
                  <a:pt x="21591" y="2819"/>
                </a:cubicBezTo>
                <a:cubicBezTo>
                  <a:pt x="21591" y="2405"/>
                  <a:pt x="21502" y="2020"/>
                  <a:pt x="21284" y="2020"/>
                </a:cubicBezTo>
                <a:lnTo>
                  <a:pt x="17620" y="2070"/>
                </a:lnTo>
                <a:lnTo>
                  <a:pt x="17535" y="2036"/>
                </a:lnTo>
                <a:cubicBezTo>
                  <a:pt x="17444" y="1960"/>
                  <a:pt x="17380" y="1783"/>
                  <a:pt x="17380" y="1576"/>
                </a:cubicBezTo>
                <a:lnTo>
                  <a:pt x="17395" y="1030"/>
                </a:lnTo>
                <a:cubicBezTo>
                  <a:pt x="17395" y="461"/>
                  <a:pt x="17161" y="0"/>
                  <a:pt x="16873" y="0"/>
                </a:cubicBezTo>
                <a:close/>
              </a:path>
            </a:pathLst>
          </a:custGeom>
          <a:solidFill>
            <a:srgbClr val="FFFFFF"/>
          </a:solidFill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9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40" name="مستوى النص الأول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41" name="Google Shape;127;p6"/>
          <p:cNvSpPr txBox="1"/>
          <p:nvPr/>
        </p:nvSpPr>
        <p:spPr>
          <a:xfrm rot="5400000">
            <a:off x="-486157" y="338613"/>
            <a:ext cx="1184853" cy="416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67" tIns="68567" rIns="68567" bIns="68567" anchor="b">
            <a:spAutoFit/>
          </a:bodyPr>
          <a:lstStyle>
            <a:lvl1pPr rtl="0">
              <a:defRPr sz="900">
                <a:solidFill>
                  <a:schemeClr val="accent5"/>
                </a:solidFill>
              </a:defRPr>
            </a:lvl1pPr>
          </a:lstStyle>
          <a:p>
            <a:pPr/>
            <a:r>
              <a:t>SLIDESMANIA.COM</a:t>
            </a:r>
          </a:p>
        </p:txBody>
      </p:sp>
      <p:pic>
        <p:nvPicPr>
          <p:cNvPr id="142" name="IMG_1539.png" descr="IMG_1539.png"/>
          <p:cNvPicPr>
            <a:picLocks noChangeAspect="1"/>
          </p:cNvPicPr>
          <p:nvPr/>
        </p:nvPicPr>
        <p:blipFill>
          <a:blip r:embed="rId2">
            <a:alphaModFix amt="7762"/>
            <a:extLst/>
          </a:blip>
          <a:srcRect l="15572" t="21911" r="15572" b="14111"/>
          <a:stretch>
            <a:fillRect/>
          </a:stretch>
        </p:blipFill>
        <p:spPr>
          <a:xfrm>
            <a:off x="368996" y="3290782"/>
            <a:ext cx="1296196" cy="120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phonto.png" descr="phonto.png"/>
          <p:cNvPicPr>
            <a:picLocks noChangeAspect="1"/>
          </p:cNvPicPr>
          <p:nvPr/>
        </p:nvPicPr>
        <p:blipFill>
          <a:blip r:embed="rId3">
            <a:extLst/>
          </a:blip>
          <a:srcRect l="33573" t="36928" r="26843" b="36928"/>
          <a:stretch>
            <a:fillRect/>
          </a:stretch>
        </p:blipFill>
        <p:spPr>
          <a:xfrm>
            <a:off x="211239" y="4532116"/>
            <a:ext cx="1162980" cy="338898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6">
    <p:bg>
      <p:bgPr>
        <a:solidFill>
          <a:srgbClr val="00A1D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6;p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4941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52" name="Google Shape;7;p1"/>
          <p:cNvSpPr/>
          <p:nvPr/>
        </p:nvSpPr>
        <p:spPr>
          <a:xfrm flipH="1">
            <a:off x="3927804" y="2079524"/>
            <a:ext cx="5216196" cy="30658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1860" y="3347"/>
                  <a:pt x="3195" y="12345"/>
                  <a:pt x="5581" y="10040"/>
                </a:cubicBezTo>
                <a:cubicBezTo>
                  <a:pt x="7966" y="7734"/>
                  <a:pt x="8822" y="4460"/>
                  <a:pt x="11320" y="11329"/>
                </a:cubicBezTo>
                <a:cubicBezTo>
                  <a:pt x="13817" y="18197"/>
                  <a:pt x="14619" y="10883"/>
                  <a:pt x="16332" y="12595"/>
                </a:cubicBezTo>
                <a:cubicBezTo>
                  <a:pt x="18045" y="14307"/>
                  <a:pt x="19512" y="19762"/>
                  <a:pt x="21600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503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3" name="Google Shape;8;p1"/>
          <p:cNvSpPr/>
          <p:nvPr/>
        </p:nvSpPr>
        <p:spPr>
          <a:xfrm flipH="1" rot="10800000">
            <a:off x="0" y="-919"/>
            <a:ext cx="5879660" cy="35405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1860" y="3347"/>
                  <a:pt x="3195" y="12345"/>
                  <a:pt x="5581" y="10040"/>
                </a:cubicBezTo>
                <a:cubicBezTo>
                  <a:pt x="7966" y="7734"/>
                  <a:pt x="8822" y="4460"/>
                  <a:pt x="11320" y="11329"/>
                </a:cubicBezTo>
                <a:cubicBezTo>
                  <a:pt x="13817" y="18197"/>
                  <a:pt x="14619" y="10883"/>
                  <a:pt x="16332" y="12595"/>
                </a:cubicBezTo>
                <a:cubicBezTo>
                  <a:pt x="18045" y="14307"/>
                  <a:pt x="19512" y="19762"/>
                  <a:pt x="21600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4693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4" name="Google Shape;12;p1"/>
          <p:cNvSpPr txBox="1"/>
          <p:nvPr/>
        </p:nvSpPr>
        <p:spPr>
          <a:xfrm rot="5400000">
            <a:off x="-486157" y="338613"/>
            <a:ext cx="1184853" cy="416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67" tIns="68567" rIns="68567" bIns="68567" anchor="b">
            <a:spAutoFit/>
          </a:bodyPr>
          <a:lstStyle>
            <a:lvl1pPr rtl="0">
              <a:defRPr sz="900"/>
            </a:lvl1pPr>
          </a:lstStyle>
          <a:p>
            <a:pPr/>
            <a:r>
              <a:t>SLIDESMANIA.COM</a:t>
            </a:r>
          </a:p>
        </p:txBody>
      </p:sp>
      <p:sp>
        <p:nvSpPr>
          <p:cNvPr id="155" name="Google Shape;129;p7"/>
          <p:cNvSpPr/>
          <p:nvPr/>
        </p:nvSpPr>
        <p:spPr>
          <a:xfrm flipH="1">
            <a:off x="373241" y="134746"/>
            <a:ext cx="1348499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6" name="Google Shape;130;p7"/>
          <p:cNvSpPr/>
          <p:nvPr/>
        </p:nvSpPr>
        <p:spPr>
          <a:xfrm flipH="1">
            <a:off x="436069" y="174448"/>
            <a:ext cx="1229104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7" name="Google Shape;131;p7"/>
          <p:cNvSpPr/>
          <p:nvPr/>
        </p:nvSpPr>
        <p:spPr>
          <a:xfrm flipH="1">
            <a:off x="1779486" y="134742"/>
            <a:ext cx="1348501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8" name="Google Shape;132;p7"/>
          <p:cNvSpPr/>
          <p:nvPr/>
        </p:nvSpPr>
        <p:spPr>
          <a:xfrm flipH="1">
            <a:off x="1828121" y="184072"/>
            <a:ext cx="1229103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9" name="Google Shape;133;p7"/>
          <p:cNvSpPr/>
          <p:nvPr/>
        </p:nvSpPr>
        <p:spPr>
          <a:xfrm flipH="1">
            <a:off x="3192952" y="134742"/>
            <a:ext cx="1348501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0" name="Google Shape;134;p7"/>
          <p:cNvSpPr/>
          <p:nvPr/>
        </p:nvSpPr>
        <p:spPr>
          <a:xfrm flipH="1">
            <a:off x="3256271" y="182870"/>
            <a:ext cx="1229103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1" name="Google Shape;135;p7"/>
          <p:cNvSpPr/>
          <p:nvPr/>
        </p:nvSpPr>
        <p:spPr>
          <a:xfrm flipH="1">
            <a:off x="4606418" y="134742"/>
            <a:ext cx="1348500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2" name="Google Shape;136;p7"/>
          <p:cNvSpPr/>
          <p:nvPr/>
        </p:nvSpPr>
        <p:spPr>
          <a:xfrm flipH="1">
            <a:off x="4671183" y="182870"/>
            <a:ext cx="1229103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3" name="Google Shape;137;p7"/>
          <p:cNvSpPr/>
          <p:nvPr/>
        </p:nvSpPr>
        <p:spPr>
          <a:xfrm flipH="1">
            <a:off x="6019884" y="134742"/>
            <a:ext cx="1348500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4" name="Google Shape;138;p7"/>
          <p:cNvSpPr/>
          <p:nvPr/>
        </p:nvSpPr>
        <p:spPr>
          <a:xfrm flipH="1">
            <a:off x="6078880" y="186479"/>
            <a:ext cx="1229103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5" name="Google Shape;139;p7"/>
          <p:cNvSpPr/>
          <p:nvPr/>
        </p:nvSpPr>
        <p:spPr>
          <a:xfrm flipH="1">
            <a:off x="126330" y="128727"/>
            <a:ext cx="8864870" cy="48607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986" y="0"/>
                </a:moveTo>
                <a:lnTo>
                  <a:pt x="1300" y="0"/>
                </a:lnTo>
                <a:cubicBezTo>
                  <a:pt x="997" y="0"/>
                  <a:pt x="752" y="467"/>
                  <a:pt x="752" y="1043"/>
                </a:cubicBezTo>
                <a:lnTo>
                  <a:pt x="767" y="1596"/>
                </a:lnTo>
                <a:cubicBezTo>
                  <a:pt x="767" y="1805"/>
                  <a:pt x="700" y="1985"/>
                  <a:pt x="605" y="2061"/>
                </a:cubicBezTo>
                <a:lnTo>
                  <a:pt x="515" y="2096"/>
                </a:lnTo>
                <a:lnTo>
                  <a:pt x="416" y="2096"/>
                </a:lnTo>
                <a:cubicBezTo>
                  <a:pt x="186" y="2096"/>
                  <a:pt x="0" y="2435"/>
                  <a:pt x="0" y="2854"/>
                </a:cubicBezTo>
                <a:lnTo>
                  <a:pt x="0" y="20841"/>
                </a:lnTo>
                <a:cubicBezTo>
                  <a:pt x="0" y="21260"/>
                  <a:pt x="186" y="21600"/>
                  <a:pt x="416" y="21600"/>
                </a:cubicBezTo>
                <a:lnTo>
                  <a:pt x="21184" y="21600"/>
                </a:lnTo>
                <a:cubicBezTo>
                  <a:pt x="21414" y="21600"/>
                  <a:pt x="21600" y="21260"/>
                  <a:pt x="21600" y="20841"/>
                </a:cubicBezTo>
                <a:lnTo>
                  <a:pt x="21600" y="2854"/>
                </a:lnTo>
                <a:cubicBezTo>
                  <a:pt x="21600" y="2435"/>
                  <a:pt x="21414" y="2096"/>
                  <a:pt x="21184" y="2096"/>
                </a:cubicBezTo>
                <a:lnTo>
                  <a:pt x="3771" y="2096"/>
                </a:lnTo>
                <a:lnTo>
                  <a:pt x="3681" y="2061"/>
                </a:lnTo>
                <a:cubicBezTo>
                  <a:pt x="3586" y="1985"/>
                  <a:pt x="3519" y="1805"/>
                  <a:pt x="3519" y="1596"/>
                </a:cubicBezTo>
                <a:lnTo>
                  <a:pt x="3534" y="1043"/>
                </a:lnTo>
                <a:cubicBezTo>
                  <a:pt x="3534" y="467"/>
                  <a:pt x="3289" y="0"/>
                  <a:pt x="2986" y="0"/>
                </a:cubicBezTo>
                <a:close/>
              </a:path>
            </a:pathLst>
          </a:custGeom>
          <a:solidFill>
            <a:srgbClr val="B0BBE8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6" name="Google Shape;140;p7"/>
          <p:cNvSpPr/>
          <p:nvPr/>
        </p:nvSpPr>
        <p:spPr>
          <a:xfrm>
            <a:off x="236842" y="174447"/>
            <a:ext cx="8689366" cy="47270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320" y="0"/>
                </a:moveTo>
                <a:lnTo>
                  <a:pt x="18772" y="0"/>
                </a:lnTo>
                <a:cubicBezTo>
                  <a:pt x="18494" y="0"/>
                  <a:pt x="18269" y="467"/>
                  <a:pt x="18269" y="1043"/>
                </a:cubicBezTo>
                <a:lnTo>
                  <a:pt x="18283" y="1596"/>
                </a:lnTo>
                <a:cubicBezTo>
                  <a:pt x="18283" y="1805"/>
                  <a:pt x="18221" y="1985"/>
                  <a:pt x="18134" y="2061"/>
                </a:cubicBezTo>
                <a:lnTo>
                  <a:pt x="18052" y="2096"/>
                </a:lnTo>
                <a:lnTo>
                  <a:pt x="382" y="2096"/>
                </a:lnTo>
                <a:cubicBezTo>
                  <a:pt x="171" y="2096"/>
                  <a:pt x="0" y="2337"/>
                  <a:pt x="0" y="2756"/>
                </a:cubicBezTo>
                <a:cubicBezTo>
                  <a:pt x="9" y="8702"/>
                  <a:pt x="18" y="14648"/>
                  <a:pt x="27" y="20594"/>
                </a:cubicBezTo>
                <a:cubicBezTo>
                  <a:pt x="27" y="21013"/>
                  <a:pt x="135" y="21584"/>
                  <a:pt x="346" y="21584"/>
                </a:cubicBezTo>
                <a:lnTo>
                  <a:pt x="21218" y="21600"/>
                </a:lnTo>
                <a:cubicBezTo>
                  <a:pt x="21429" y="21600"/>
                  <a:pt x="21600" y="21260"/>
                  <a:pt x="21600" y="20841"/>
                </a:cubicBezTo>
                <a:lnTo>
                  <a:pt x="21600" y="2854"/>
                </a:lnTo>
                <a:cubicBezTo>
                  <a:pt x="21600" y="2435"/>
                  <a:pt x="21429" y="2096"/>
                  <a:pt x="21218" y="2096"/>
                </a:cubicBezTo>
                <a:lnTo>
                  <a:pt x="21041" y="2096"/>
                </a:lnTo>
                <a:lnTo>
                  <a:pt x="20959" y="2061"/>
                </a:lnTo>
                <a:cubicBezTo>
                  <a:pt x="20871" y="1985"/>
                  <a:pt x="20810" y="1805"/>
                  <a:pt x="20810" y="1596"/>
                </a:cubicBezTo>
                <a:lnTo>
                  <a:pt x="20824" y="1043"/>
                </a:lnTo>
                <a:cubicBezTo>
                  <a:pt x="20824" y="467"/>
                  <a:pt x="20598" y="0"/>
                  <a:pt x="20320" y="0"/>
                </a:cubicBezTo>
                <a:close/>
              </a:path>
            </a:pathLst>
          </a:custGeom>
          <a:solidFill>
            <a:srgbClr val="FFFFFF"/>
          </a:solidFill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7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68" name="مستوى النص الأول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69" name="Google Shape;150;p7"/>
          <p:cNvSpPr txBox="1"/>
          <p:nvPr/>
        </p:nvSpPr>
        <p:spPr>
          <a:xfrm rot="5400000">
            <a:off x="-486157" y="338613"/>
            <a:ext cx="1184853" cy="416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67" tIns="68567" rIns="68567" bIns="68567" anchor="b">
            <a:spAutoFit/>
          </a:bodyPr>
          <a:lstStyle>
            <a:lvl1pPr rtl="0">
              <a:defRPr sz="900">
                <a:solidFill>
                  <a:schemeClr val="accent6"/>
                </a:solidFill>
              </a:defRPr>
            </a:lvl1pPr>
          </a:lstStyle>
          <a:p>
            <a:pPr/>
            <a:r>
              <a:t>SLIDESMANIA.COM</a:t>
            </a:r>
          </a:p>
        </p:txBody>
      </p:sp>
      <p:pic>
        <p:nvPicPr>
          <p:cNvPr id="170" name="IMG_1539.png" descr="IMG_1539.png"/>
          <p:cNvPicPr>
            <a:picLocks noChangeAspect="1"/>
          </p:cNvPicPr>
          <p:nvPr/>
        </p:nvPicPr>
        <p:blipFill>
          <a:blip r:embed="rId2">
            <a:alphaModFix amt="7762"/>
            <a:extLst/>
          </a:blip>
          <a:srcRect l="15572" t="21911" r="15572" b="14111"/>
          <a:stretch>
            <a:fillRect/>
          </a:stretch>
        </p:blipFill>
        <p:spPr>
          <a:xfrm>
            <a:off x="368996" y="3290782"/>
            <a:ext cx="1296196" cy="120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phonto.png" descr="phonto.png"/>
          <p:cNvPicPr>
            <a:picLocks noChangeAspect="1"/>
          </p:cNvPicPr>
          <p:nvPr/>
        </p:nvPicPr>
        <p:blipFill>
          <a:blip r:embed="rId3">
            <a:extLst/>
          </a:blip>
          <a:srcRect l="33573" t="36928" r="26843" b="36928"/>
          <a:stretch>
            <a:fillRect/>
          </a:stretch>
        </p:blipFill>
        <p:spPr>
          <a:xfrm>
            <a:off x="230492" y="4610704"/>
            <a:ext cx="915829" cy="26687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3">
    <p:bg>
      <p:bgPr>
        <a:solidFill>
          <a:schemeClr val="accen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6;p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4941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80" name="Google Shape;7;p1"/>
          <p:cNvSpPr/>
          <p:nvPr/>
        </p:nvSpPr>
        <p:spPr>
          <a:xfrm flipH="1">
            <a:off x="3927804" y="2079524"/>
            <a:ext cx="5216196" cy="30658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1860" y="3347"/>
                  <a:pt x="3195" y="12345"/>
                  <a:pt x="5581" y="10040"/>
                </a:cubicBezTo>
                <a:cubicBezTo>
                  <a:pt x="7966" y="7734"/>
                  <a:pt x="8822" y="4460"/>
                  <a:pt x="11320" y="11329"/>
                </a:cubicBezTo>
                <a:cubicBezTo>
                  <a:pt x="13817" y="18197"/>
                  <a:pt x="14619" y="10883"/>
                  <a:pt x="16332" y="12595"/>
                </a:cubicBezTo>
                <a:cubicBezTo>
                  <a:pt x="18045" y="14307"/>
                  <a:pt x="19512" y="19762"/>
                  <a:pt x="21600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503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1" name="Google Shape;8;p1"/>
          <p:cNvSpPr/>
          <p:nvPr/>
        </p:nvSpPr>
        <p:spPr>
          <a:xfrm flipH="1" rot="10800000">
            <a:off x="0" y="-919"/>
            <a:ext cx="5879660" cy="35405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1860" y="3347"/>
                  <a:pt x="3195" y="12345"/>
                  <a:pt x="5581" y="10040"/>
                </a:cubicBezTo>
                <a:cubicBezTo>
                  <a:pt x="7966" y="7734"/>
                  <a:pt x="8822" y="4460"/>
                  <a:pt x="11320" y="11329"/>
                </a:cubicBezTo>
                <a:cubicBezTo>
                  <a:pt x="13817" y="18197"/>
                  <a:pt x="14619" y="10883"/>
                  <a:pt x="16332" y="12595"/>
                </a:cubicBezTo>
                <a:cubicBezTo>
                  <a:pt x="18045" y="14307"/>
                  <a:pt x="19512" y="19762"/>
                  <a:pt x="21600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4693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2" name="Google Shape;12;p1"/>
          <p:cNvSpPr txBox="1"/>
          <p:nvPr/>
        </p:nvSpPr>
        <p:spPr>
          <a:xfrm rot="5400000">
            <a:off x="-486157" y="338613"/>
            <a:ext cx="1184853" cy="416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67" tIns="68567" rIns="68567" bIns="68567" anchor="b">
            <a:spAutoFit/>
          </a:bodyPr>
          <a:lstStyle>
            <a:lvl1pPr rtl="0">
              <a:defRPr sz="900"/>
            </a:lvl1pPr>
          </a:lstStyle>
          <a:p>
            <a:pPr/>
            <a:r>
              <a:t>SLIDESMANIA.COM</a:t>
            </a:r>
          </a:p>
        </p:txBody>
      </p:sp>
      <p:grpSp>
        <p:nvGrpSpPr>
          <p:cNvPr id="192" name="Google Shape;152;p8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183" name="Google Shape;153;p8"/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pic>
          <p:nvPicPr>
            <p:cNvPr id="184" name="Google Shape;154;p8" descr="Google Shape;154;p8">
              <a:hlinkClick r:id="rId2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49198" y="248324"/>
              <a:ext cx="3826102" cy="16509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5" name="Google Shape;155;p8"/>
            <p:cNvSpPr txBox="1"/>
            <p:nvPr/>
          </p:nvSpPr>
          <p:spPr>
            <a:xfrm>
              <a:off x="381918" y="2143544"/>
              <a:ext cx="6648789" cy="26720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4275" tIns="34275" rIns="34275" bIns="34275" numCol="1" anchor="t">
              <a:spAutoFit/>
            </a:bodyPr>
            <a:lstStyle/>
            <a:p>
              <a:pPr rtl="0">
                <a:defRPr b="1" sz="2600">
                  <a:solidFill>
                    <a:srgbClr val="3F3F3F"/>
                  </a:solidFill>
                </a:defRPr>
              </a:pPr>
              <a:r>
                <a:t>Free </a:t>
              </a:r>
              <a:r>
                <a:rPr b="0"/>
                <a:t>themes and templates for </a:t>
              </a:r>
              <a:r>
                <a:t>Google Slides</a:t>
              </a:r>
              <a:r>
                <a:rPr b="0"/>
                <a:t> or </a:t>
              </a:r>
              <a:r>
                <a:t>PowerPoint</a:t>
              </a:r>
            </a:p>
            <a:p>
              <a:pPr rtl="0">
                <a:defRPr b="1" sz="2600">
                  <a:solidFill>
                    <a:srgbClr val="3F3F3F"/>
                  </a:solidFill>
                </a:defRPr>
              </a:pPr>
            </a:p>
            <a:p>
              <a:pPr rtl="0">
                <a:defRPr b="1" sz="2600">
                  <a:solidFill>
                    <a:srgbClr val="3F3F3F"/>
                  </a:solidFill>
                </a:defRPr>
              </a:pPr>
            </a:p>
            <a:p>
              <a:pPr rtl="0">
                <a:defRPr b="1" sz="2200">
                  <a:solidFill>
                    <a:srgbClr val="FFCB25"/>
                  </a:solidFill>
                </a:defRPr>
              </a:pPr>
              <a:r>
                <a:t>NOT to be sold as is or modified!</a:t>
              </a:r>
            </a:p>
            <a:p>
              <a:pPr rtl="0">
                <a:defRPr sz="2000">
                  <a:solidFill>
                    <a:srgbClr val="3F3F3F"/>
                  </a:solidFill>
                </a:defRPr>
              </a:pPr>
              <a:r>
                <a:t>Read </a:t>
              </a:r>
              <a:r>
                <a:rPr u="sng">
                  <a:solidFill>
                    <a:srgbClr val="0000FF"/>
                  </a:solidFill>
                  <a:uFill>
                    <a:solidFill>
                      <a:srgbClr val="0000FF"/>
                    </a:solidFill>
                  </a:uFill>
                  <a:hlinkClick r:id="rId4" invalidUrl="" action="" tgtFrame="" tooltip="" history="1" highlightClick="0" endSnd="0"/>
                </a:rPr>
                <a:t>FAQ</a:t>
              </a:r>
              <a:r>
                <a:rPr b="1" sz="3200">
                  <a:solidFill>
                    <a:srgbClr val="FFCB25"/>
                  </a:solidFill>
                </a:rPr>
                <a:t> </a:t>
              </a:r>
              <a:r>
                <a:t>on slidesmania.com</a:t>
              </a:r>
            </a:p>
            <a:p>
              <a:pPr rtl="0">
                <a:defRPr sz="1400">
                  <a:solidFill>
                    <a:srgbClr val="3F3F3F"/>
                  </a:solidFill>
                </a:defRPr>
              </a:pPr>
              <a:r>
                <a:t>Do not remove the slidesmania.com text on the sides.</a:t>
              </a:r>
            </a:p>
          </p:txBody>
        </p:sp>
        <p:sp>
          <p:nvSpPr>
            <p:cNvPr id="186" name="Google Shape;156;p8"/>
            <p:cNvSpPr/>
            <p:nvPr/>
          </p:nvSpPr>
          <p:spPr>
            <a:xfrm>
              <a:off x="7817525" y="4266643"/>
              <a:ext cx="1121402" cy="9677"/>
            </a:xfrm>
            <a:prstGeom prst="line">
              <a:avLst/>
            </a:prstGeom>
            <a:noFill/>
            <a:ln w="25400" cap="flat">
              <a:solidFill>
                <a:srgbClr val="FFCB25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pic>
          <p:nvPicPr>
            <p:cNvPr id="187" name="Google Shape;157;p8" descr="Google Shape;157;p8">
              <a:hlinkClick r:id="rId5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6736918" y="4434228"/>
              <a:ext cx="534926" cy="4783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8" name="Google Shape;158;p8" descr="Google Shape;158;p8">
              <a:hlinkClick r:id="rId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7323321" y="4437598"/>
              <a:ext cx="531497" cy="4716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9" name="Google Shape;159;p8" descr="Google Shape;159;p8">
              <a:hlinkClick r:id="rId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7906286" y="4429176"/>
              <a:ext cx="459488" cy="4682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0" name="Google Shape;160;p8" descr="Google Shape;160;p8">
              <a:hlinkClick r:id="rId11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8414287" y="4437598"/>
              <a:ext cx="524639" cy="4514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1" name="Google Shape;161;p8"/>
            <p:cNvSpPr txBox="1"/>
            <p:nvPr/>
          </p:nvSpPr>
          <p:spPr>
            <a:xfrm>
              <a:off x="5304375" y="3610031"/>
              <a:ext cx="3686627" cy="4165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8567" tIns="68567" rIns="68567" bIns="68567" numCol="1" anchor="t">
              <a:spAutoFit/>
            </a:bodyPr>
            <a:lstStyle>
              <a:lvl1pPr algn="r" rtl="0">
                <a:defRPr b="1" sz="1800">
                  <a:solidFill>
                    <a:srgbClr val="252525"/>
                  </a:solidFill>
                </a:defRPr>
              </a:lvl1pPr>
            </a:lstStyle>
            <a:p>
              <a:pPr/>
              <a:r>
                <a:t>Sharing is caring!</a:t>
              </a:r>
            </a:p>
          </p:txBody>
        </p:sp>
      </p:grpSp>
      <p:sp>
        <p:nvSpPr>
          <p:cNvPr id="193" name="رقم الشريحة"/>
          <p:cNvSpPr txBox="1"/>
          <p:nvPr>
            <p:ph type="sldNum" sz="quarter" idx="2"/>
          </p:nvPr>
        </p:nvSpPr>
        <p:spPr>
          <a:xfrm>
            <a:off x="6237436" y="4614208"/>
            <a:ext cx="315765" cy="306109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E292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6;p2"/>
          <p:cNvSpPr/>
          <p:nvPr/>
        </p:nvSpPr>
        <p:spPr>
          <a:xfrm flipH="1">
            <a:off x="214084" y="167756"/>
            <a:ext cx="8689363" cy="47319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320" y="0"/>
                </a:moveTo>
                <a:lnTo>
                  <a:pt x="18772" y="0"/>
                </a:lnTo>
                <a:cubicBezTo>
                  <a:pt x="18494" y="0"/>
                  <a:pt x="18269" y="467"/>
                  <a:pt x="18269" y="1043"/>
                </a:cubicBezTo>
                <a:lnTo>
                  <a:pt x="18283" y="1596"/>
                </a:lnTo>
                <a:cubicBezTo>
                  <a:pt x="18283" y="1805"/>
                  <a:pt x="18221" y="1985"/>
                  <a:pt x="18134" y="2061"/>
                </a:cubicBezTo>
                <a:lnTo>
                  <a:pt x="18052" y="2096"/>
                </a:lnTo>
                <a:lnTo>
                  <a:pt x="382" y="2096"/>
                </a:lnTo>
                <a:cubicBezTo>
                  <a:pt x="171" y="2096"/>
                  <a:pt x="0" y="2337"/>
                  <a:pt x="0" y="2756"/>
                </a:cubicBezTo>
                <a:cubicBezTo>
                  <a:pt x="9" y="8702"/>
                  <a:pt x="18" y="14648"/>
                  <a:pt x="27" y="20594"/>
                </a:cubicBezTo>
                <a:cubicBezTo>
                  <a:pt x="27" y="21013"/>
                  <a:pt x="135" y="21584"/>
                  <a:pt x="346" y="21584"/>
                </a:cubicBezTo>
                <a:lnTo>
                  <a:pt x="21218" y="21600"/>
                </a:lnTo>
                <a:cubicBezTo>
                  <a:pt x="21429" y="21600"/>
                  <a:pt x="21600" y="21260"/>
                  <a:pt x="21600" y="20841"/>
                </a:cubicBezTo>
                <a:lnTo>
                  <a:pt x="21600" y="2854"/>
                </a:lnTo>
                <a:cubicBezTo>
                  <a:pt x="21600" y="2435"/>
                  <a:pt x="21429" y="2096"/>
                  <a:pt x="21218" y="2096"/>
                </a:cubicBezTo>
                <a:lnTo>
                  <a:pt x="21041" y="2096"/>
                </a:lnTo>
                <a:lnTo>
                  <a:pt x="20959" y="2061"/>
                </a:lnTo>
                <a:cubicBezTo>
                  <a:pt x="20871" y="1985"/>
                  <a:pt x="20810" y="1805"/>
                  <a:pt x="20810" y="1596"/>
                </a:cubicBezTo>
                <a:lnTo>
                  <a:pt x="20824" y="1043"/>
                </a:lnTo>
                <a:cubicBezTo>
                  <a:pt x="20824" y="467"/>
                  <a:pt x="20598" y="0"/>
                  <a:pt x="20320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54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" name="Google Shape;6;p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A1D8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4" name="Google Shape;7;p1"/>
          <p:cNvSpPr/>
          <p:nvPr/>
        </p:nvSpPr>
        <p:spPr>
          <a:xfrm flipH="1">
            <a:off x="3927804" y="2079524"/>
            <a:ext cx="5216196" cy="30658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1860" y="3347"/>
                  <a:pt x="3195" y="12345"/>
                  <a:pt x="5581" y="10040"/>
                </a:cubicBezTo>
                <a:cubicBezTo>
                  <a:pt x="7966" y="7734"/>
                  <a:pt x="8822" y="4460"/>
                  <a:pt x="11320" y="11329"/>
                </a:cubicBezTo>
                <a:cubicBezTo>
                  <a:pt x="13817" y="18197"/>
                  <a:pt x="14619" y="10883"/>
                  <a:pt x="16332" y="12595"/>
                </a:cubicBezTo>
                <a:cubicBezTo>
                  <a:pt x="18045" y="14307"/>
                  <a:pt x="19512" y="19762"/>
                  <a:pt x="21600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503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" name="Google Shape;8;p1"/>
          <p:cNvSpPr/>
          <p:nvPr/>
        </p:nvSpPr>
        <p:spPr>
          <a:xfrm flipH="1" rot="10800000">
            <a:off x="0" y="-919"/>
            <a:ext cx="5879660" cy="35405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1860" y="3347"/>
                  <a:pt x="3195" y="12345"/>
                  <a:pt x="5581" y="10040"/>
                </a:cubicBezTo>
                <a:cubicBezTo>
                  <a:pt x="7966" y="7734"/>
                  <a:pt x="8822" y="4460"/>
                  <a:pt x="11320" y="11329"/>
                </a:cubicBezTo>
                <a:cubicBezTo>
                  <a:pt x="13817" y="18197"/>
                  <a:pt x="14619" y="10883"/>
                  <a:pt x="16332" y="12595"/>
                </a:cubicBezTo>
                <a:cubicBezTo>
                  <a:pt x="18045" y="14307"/>
                  <a:pt x="19512" y="19762"/>
                  <a:pt x="21600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4693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" name="Google Shape;12;p1"/>
          <p:cNvSpPr txBox="1"/>
          <p:nvPr/>
        </p:nvSpPr>
        <p:spPr>
          <a:xfrm rot="5400000">
            <a:off x="-486157" y="338613"/>
            <a:ext cx="1184853" cy="416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67" tIns="68567" rIns="68567" bIns="68567" anchor="b">
            <a:spAutoFit/>
          </a:bodyPr>
          <a:lstStyle>
            <a:lvl1pPr rtl="0">
              <a:defRPr sz="900"/>
            </a:lvl1pPr>
          </a:lstStyle>
          <a:p>
            <a:pPr/>
            <a:r>
              <a:t>SLIDESMANIA.COM</a:t>
            </a:r>
          </a:p>
        </p:txBody>
      </p:sp>
      <p:sp>
        <p:nvSpPr>
          <p:cNvPr id="7" name="Google Shape;15;p2"/>
          <p:cNvSpPr/>
          <p:nvPr/>
        </p:nvSpPr>
        <p:spPr>
          <a:xfrm flipH="1">
            <a:off x="7433350" y="134742"/>
            <a:ext cx="1348500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" name="Google Shape;16;p2"/>
          <p:cNvSpPr/>
          <p:nvPr/>
        </p:nvSpPr>
        <p:spPr>
          <a:xfrm flipH="1">
            <a:off x="7493792" y="182870"/>
            <a:ext cx="1229103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54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" name="Google Shape;17;p2"/>
          <p:cNvSpPr/>
          <p:nvPr/>
        </p:nvSpPr>
        <p:spPr>
          <a:xfrm flipH="1">
            <a:off x="6019884" y="134742"/>
            <a:ext cx="1348500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" name="Google Shape;18;p2"/>
          <p:cNvSpPr/>
          <p:nvPr/>
        </p:nvSpPr>
        <p:spPr>
          <a:xfrm flipH="1">
            <a:off x="6078880" y="186479"/>
            <a:ext cx="1229103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54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" name="Google Shape;19;p2"/>
          <p:cNvSpPr/>
          <p:nvPr/>
        </p:nvSpPr>
        <p:spPr>
          <a:xfrm flipH="1">
            <a:off x="4606418" y="134742"/>
            <a:ext cx="1348500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" name="Google Shape;20;p2"/>
          <p:cNvSpPr/>
          <p:nvPr/>
        </p:nvSpPr>
        <p:spPr>
          <a:xfrm flipH="1">
            <a:off x="4671183" y="182870"/>
            <a:ext cx="1229103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54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" name="Google Shape;21;p2"/>
          <p:cNvSpPr/>
          <p:nvPr/>
        </p:nvSpPr>
        <p:spPr>
          <a:xfrm flipH="1">
            <a:off x="3192952" y="134742"/>
            <a:ext cx="1348501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" name="Google Shape;22;p2"/>
          <p:cNvSpPr/>
          <p:nvPr/>
        </p:nvSpPr>
        <p:spPr>
          <a:xfrm flipH="1">
            <a:off x="3256271" y="182870"/>
            <a:ext cx="1229103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54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" name="Google Shape;23;p2"/>
          <p:cNvSpPr/>
          <p:nvPr/>
        </p:nvSpPr>
        <p:spPr>
          <a:xfrm flipH="1">
            <a:off x="1779486" y="134742"/>
            <a:ext cx="1348501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" name="Google Shape;24;p2"/>
          <p:cNvSpPr/>
          <p:nvPr/>
        </p:nvSpPr>
        <p:spPr>
          <a:xfrm flipH="1">
            <a:off x="1828121" y="184072"/>
            <a:ext cx="1229103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" name="Google Shape;25;p2"/>
          <p:cNvSpPr/>
          <p:nvPr/>
        </p:nvSpPr>
        <p:spPr>
          <a:xfrm flipH="1">
            <a:off x="126330" y="128727"/>
            <a:ext cx="8864870" cy="48607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206" y="0"/>
                </a:moveTo>
                <a:lnTo>
                  <a:pt x="18520" y="0"/>
                </a:lnTo>
                <a:cubicBezTo>
                  <a:pt x="18217" y="0"/>
                  <a:pt x="17972" y="467"/>
                  <a:pt x="17972" y="1043"/>
                </a:cubicBezTo>
                <a:lnTo>
                  <a:pt x="17987" y="1596"/>
                </a:lnTo>
                <a:cubicBezTo>
                  <a:pt x="17987" y="1805"/>
                  <a:pt x="17920" y="1985"/>
                  <a:pt x="17825" y="2061"/>
                </a:cubicBezTo>
                <a:lnTo>
                  <a:pt x="17735" y="2096"/>
                </a:lnTo>
                <a:lnTo>
                  <a:pt x="416" y="2096"/>
                </a:lnTo>
                <a:cubicBezTo>
                  <a:pt x="186" y="2096"/>
                  <a:pt x="0" y="2435"/>
                  <a:pt x="0" y="2854"/>
                </a:cubicBezTo>
                <a:lnTo>
                  <a:pt x="0" y="20841"/>
                </a:lnTo>
                <a:cubicBezTo>
                  <a:pt x="0" y="21260"/>
                  <a:pt x="186" y="21600"/>
                  <a:pt x="416" y="21600"/>
                </a:cubicBezTo>
                <a:lnTo>
                  <a:pt x="21184" y="21600"/>
                </a:lnTo>
                <a:cubicBezTo>
                  <a:pt x="21414" y="21600"/>
                  <a:pt x="21600" y="21260"/>
                  <a:pt x="21600" y="20841"/>
                </a:cubicBezTo>
                <a:lnTo>
                  <a:pt x="21600" y="2854"/>
                </a:lnTo>
                <a:cubicBezTo>
                  <a:pt x="21600" y="2435"/>
                  <a:pt x="21414" y="2096"/>
                  <a:pt x="21184" y="2096"/>
                </a:cubicBezTo>
                <a:lnTo>
                  <a:pt x="20991" y="2096"/>
                </a:lnTo>
                <a:lnTo>
                  <a:pt x="20901" y="2061"/>
                </a:lnTo>
                <a:cubicBezTo>
                  <a:pt x="20806" y="1985"/>
                  <a:pt x="20739" y="1805"/>
                  <a:pt x="20739" y="1596"/>
                </a:cubicBezTo>
                <a:lnTo>
                  <a:pt x="20754" y="1043"/>
                </a:lnTo>
                <a:cubicBezTo>
                  <a:pt x="20754" y="467"/>
                  <a:pt x="20509" y="0"/>
                  <a:pt x="20206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" name="نص العنوان"/>
          <p:cNvSpPr txBox="1"/>
          <p:nvPr>
            <p:ph type="title"/>
          </p:nvPr>
        </p:nvSpPr>
        <p:spPr>
          <a:xfrm>
            <a:off x="4581525" y="898893"/>
            <a:ext cx="4139775" cy="49882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12700" dir="30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19" name="مستوى النص الأول…"/>
          <p:cNvSpPr txBox="1"/>
          <p:nvPr>
            <p:ph type="body" idx="1"/>
          </p:nvPr>
        </p:nvSpPr>
        <p:spPr>
          <a:xfrm>
            <a:off x="4581525" y="1547927"/>
            <a:ext cx="4139775" cy="319612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12700" dir="5400000">
              <a:srgbClr val="000000">
                <a:alpha val="5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67" tIns="68567" rIns="68567" bIns="68567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0" name="Google Shape;35;p2"/>
          <p:cNvSpPr txBox="1"/>
          <p:nvPr/>
        </p:nvSpPr>
        <p:spPr>
          <a:xfrm rot="5400000">
            <a:off x="-486157" y="338613"/>
            <a:ext cx="1184853" cy="416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67" tIns="68567" rIns="68567" bIns="68567" anchor="b">
            <a:spAutoFit/>
          </a:bodyPr>
          <a:lstStyle>
            <a:lvl1pPr rtl="0">
              <a:defRPr sz="900">
                <a:solidFill>
                  <a:schemeClr val="accent1"/>
                </a:solidFill>
              </a:defRPr>
            </a:lvl1pPr>
          </a:lstStyle>
          <a:p>
            <a:pPr/>
            <a:r>
              <a:t>SLIDESMANIA.COM</a:t>
            </a:r>
          </a:p>
        </p:txBody>
      </p:sp>
      <p:pic>
        <p:nvPicPr>
          <p:cNvPr id="21" name="IMG_1539.png" descr="IMG_1539.png"/>
          <p:cNvPicPr>
            <a:picLocks noChangeAspect="1"/>
          </p:cNvPicPr>
          <p:nvPr/>
        </p:nvPicPr>
        <p:blipFill>
          <a:blip r:embed="rId2">
            <a:alphaModFix amt="30365"/>
            <a:extLst/>
          </a:blip>
          <a:srcRect l="12843" t="22788" r="8092" b="17177"/>
          <a:stretch>
            <a:fillRect/>
          </a:stretch>
        </p:blipFill>
        <p:spPr>
          <a:xfrm>
            <a:off x="7710483" y="662063"/>
            <a:ext cx="1280860" cy="9762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phonto.png" descr="phonto.png"/>
          <p:cNvPicPr>
            <a:picLocks noChangeAspect="1"/>
          </p:cNvPicPr>
          <p:nvPr/>
        </p:nvPicPr>
        <p:blipFill>
          <a:blip r:embed="rId3">
            <a:extLst/>
          </a:blip>
          <a:srcRect l="33573" t="36928" r="26843" b="36928"/>
          <a:stretch>
            <a:fillRect/>
          </a:stretch>
        </p:blipFill>
        <p:spPr>
          <a:xfrm>
            <a:off x="7825577" y="4574191"/>
            <a:ext cx="1165566" cy="339651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رقم الشريحة"/>
          <p:cNvSpPr txBox="1"/>
          <p:nvPr>
            <p:ph type="sldNum" sz="quarter" idx="2"/>
          </p:nvPr>
        </p:nvSpPr>
        <p:spPr>
          <a:xfrm>
            <a:off x="8705469" y="4706924"/>
            <a:ext cx="315765" cy="306110"/>
          </a:xfrm>
          <a:prstGeom prst="rect">
            <a:avLst/>
          </a:prstGeom>
          <a:ln w="12700">
            <a:miter lim="400000"/>
          </a:ln>
        </p:spPr>
        <p:txBody>
          <a:bodyPr wrap="none" lIns="91423" tIns="91423" rIns="91423" bIns="91423" anchor="ctr">
            <a:spAutoFit/>
          </a:bodyPr>
          <a:lstStyle>
            <a:lvl1pPr algn="r">
              <a:defRPr sz="900">
                <a:solidFill>
                  <a:srgbClr val="1E4E79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</p:sldLayoutIdLst>
  <p:transition xmlns:p14="http://schemas.microsoft.com/office/powerpoint/2010/main" spd="med" advClick="1"/>
  <p:txStyles>
    <p:titleStyle>
      <a:lvl1pPr marL="0" marR="0" indent="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361950" marR="0" indent="-28575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1800"/>
        <a:buFont typeface="Helvetica"/>
        <a:buChar char="●"/>
        <a:tabLst/>
        <a:defRPr b="0" baseline="0" cap="none" i="0" spc="0" strike="noStrike" sz="18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1pPr>
      <a:lvl2pPr marL="819150" marR="0" indent="-28575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1800"/>
        <a:buFont typeface="Helvetica"/>
        <a:buChar char="○"/>
        <a:tabLst/>
        <a:defRPr b="0" baseline="0" cap="none" i="0" spc="0" strike="noStrike" sz="18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2pPr>
      <a:lvl3pPr marL="1276350" marR="0" indent="-28575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1800"/>
        <a:buFont typeface="Helvetica"/>
        <a:buChar char="■"/>
        <a:tabLst/>
        <a:defRPr b="0" baseline="0" cap="none" i="0" spc="0" strike="noStrike" sz="18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3pPr>
      <a:lvl4pPr marL="1733550" marR="0" indent="-28575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1800"/>
        <a:buFont typeface="Helvetica"/>
        <a:buChar char="●"/>
        <a:tabLst/>
        <a:defRPr b="0" baseline="0" cap="none" i="0" spc="0" strike="noStrike" sz="18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4pPr>
      <a:lvl5pPr marL="2190750" marR="0" indent="-28575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1800"/>
        <a:buFont typeface="Helvetica"/>
        <a:buChar char="○"/>
        <a:tabLst/>
        <a:defRPr b="0" baseline="0" cap="none" i="0" spc="0" strike="noStrike" sz="18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5pPr>
      <a:lvl6pPr marL="2647950" marR="0" indent="-28575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1800"/>
        <a:buFont typeface="Helvetica"/>
        <a:buChar char="■"/>
        <a:tabLst/>
        <a:defRPr b="0" baseline="0" cap="none" i="0" spc="0" strike="noStrike" sz="18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6pPr>
      <a:lvl7pPr marL="3105150" marR="0" indent="-28575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1800"/>
        <a:buFont typeface="Helvetica"/>
        <a:buChar char="●"/>
        <a:tabLst/>
        <a:defRPr b="0" baseline="0" cap="none" i="0" spc="0" strike="noStrike" sz="18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7pPr>
      <a:lvl8pPr marL="3562350" marR="0" indent="-28575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1800"/>
        <a:buFont typeface="Helvetica"/>
        <a:buChar char="○"/>
        <a:tabLst/>
        <a:defRPr b="0" baseline="0" cap="none" i="0" spc="0" strike="noStrike" sz="18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8pPr>
      <a:lvl9pPr marL="4019550" marR="0" indent="-28575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1800"/>
        <a:buFont typeface="Helvetica"/>
        <a:buChar char="■"/>
        <a:tabLst/>
        <a:defRPr b="0" baseline="0" cap="none" i="0" spc="0" strike="noStrike" sz="18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" Target="slide2.xml"/><Relationship Id="rId3" Type="http://schemas.openxmlformats.org/officeDocument/2006/relationships/slide" Target="slide3.xml"/><Relationship Id="rId4" Type="http://schemas.openxmlformats.org/officeDocument/2006/relationships/slide" Target="slide9.xml"/><Relationship Id="rId5" Type="http://schemas.openxmlformats.org/officeDocument/2006/relationships/slide" Target="slide6.xml"/><Relationship Id="rId6" Type="http://schemas.openxmlformats.org/officeDocument/2006/relationships/slide" Target="slide12.xml"/><Relationship Id="rId7" Type="http://schemas.openxmlformats.org/officeDocument/2006/relationships/image" Target="../media/image8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slide" Target="slide2.xml"/><Relationship Id="rId3" Type="http://schemas.openxmlformats.org/officeDocument/2006/relationships/slide" Target="slide3.xml"/><Relationship Id="rId4" Type="http://schemas.openxmlformats.org/officeDocument/2006/relationships/slide" Target="slide12.xml"/><Relationship Id="rId5" Type="http://schemas.openxmlformats.org/officeDocument/2006/relationships/slide" Target="slide1.xml"/><Relationship Id="rId6" Type="http://schemas.openxmlformats.org/officeDocument/2006/relationships/slide" Target="slide6.xml"/><Relationship Id="rId7" Type="http://schemas.openxmlformats.org/officeDocument/2006/relationships/image" Target="../media/image20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slide" Target="slide2.xml"/><Relationship Id="rId3" Type="http://schemas.openxmlformats.org/officeDocument/2006/relationships/slide" Target="slide3.xml"/><Relationship Id="rId4" Type="http://schemas.openxmlformats.org/officeDocument/2006/relationships/slide" Target="slide12.xml"/><Relationship Id="rId5" Type="http://schemas.openxmlformats.org/officeDocument/2006/relationships/slide" Target="slide1.xml"/><Relationship Id="rId6" Type="http://schemas.openxmlformats.org/officeDocument/2006/relationships/slide" Target="slide6.xml"/><Relationship Id="rId7" Type="http://schemas.openxmlformats.org/officeDocument/2006/relationships/image" Target="../media/image20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slide" Target="slide2.xml"/><Relationship Id="rId3" Type="http://schemas.openxmlformats.org/officeDocument/2006/relationships/slide" Target="slide3.xml"/><Relationship Id="rId4" Type="http://schemas.openxmlformats.org/officeDocument/2006/relationships/slide" Target="slide1.xml"/><Relationship Id="rId5" Type="http://schemas.openxmlformats.org/officeDocument/2006/relationships/slide" Target="slide6.xml"/><Relationship Id="rId6" Type="http://schemas.openxmlformats.org/officeDocument/2006/relationships/image" Target="../media/image21.png"/><Relationship Id="rId7" Type="http://schemas.openxmlformats.org/officeDocument/2006/relationships/slide" Target="slide9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slide" Target="slide3.xml"/><Relationship Id="rId5" Type="http://schemas.openxmlformats.org/officeDocument/2006/relationships/slide" Target="slide6.xml"/><Relationship Id="rId6" Type="http://schemas.openxmlformats.org/officeDocument/2006/relationships/slide" Target="slide12.xml"/><Relationship Id="rId7" Type="http://schemas.openxmlformats.org/officeDocument/2006/relationships/slide" Target="slide1.xml"/><Relationship Id="rId8" Type="http://schemas.openxmlformats.org/officeDocument/2006/relationships/slide" Target="slide9.xml"/><Relationship Id="rId9" Type="http://schemas.openxmlformats.org/officeDocument/2006/relationships/image" Target="../media/image11.png"/><Relationship Id="rId10" Type="http://schemas.openxmlformats.org/officeDocument/2006/relationships/hyperlink" Target="https://ar.oryxlearning.com/grade/4th-grade/maths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12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13.png"/><Relationship Id="rId23" Type="http://schemas.openxmlformats.org/officeDocument/2006/relationships/image" Target="../media/image6.jpeg"/><Relationship Id="rId24" Type="http://schemas.openxmlformats.org/officeDocument/2006/relationships/hyperlink" Target="https://drive.google.com/file/d/1GlNkn6OKVYyd7QUquPirxtEvEMjVfrf9/view?usp=drivesdk" TargetMode="External"/><Relationship Id="rId25" Type="http://schemas.openxmlformats.org/officeDocument/2006/relationships/image" Target="../media/image7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8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2.xml"/><Relationship Id="rId3" Type="http://schemas.openxmlformats.org/officeDocument/2006/relationships/slide" Target="slide6.xml"/><Relationship Id="rId4" Type="http://schemas.openxmlformats.org/officeDocument/2006/relationships/slide" Target="slide12.xml"/><Relationship Id="rId5" Type="http://schemas.openxmlformats.org/officeDocument/2006/relationships/slide" Target="slide1.xml"/><Relationship Id="rId6" Type="http://schemas.openxmlformats.org/officeDocument/2006/relationships/slide" Target="slide9.xml"/><Relationship Id="rId7" Type="http://schemas.openxmlformats.org/officeDocument/2006/relationships/image" Target="../media/image14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2.xml"/><Relationship Id="rId3" Type="http://schemas.openxmlformats.org/officeDocument/2006/relationships/slide" Target="slide6.xml"/><Relationship Id="rId4" Type="http://schemas.openxmlformats.org/officeDocument/2006/relationships/slide" Target="slide12.xml"/><Relationship Id="rId5" Type="http://schemas.openxmlformats.org/officeDocument/2006/relationships/slide" Target="slide1.xml"/><Relationship Id="rId6" Type="http://schemas.openxmlformats.org/officeDocument/2006/relationships/slide" Target="slide9.xml"/><Relationship Id="rId7" Type="http://schemas.openxmlformats.org/officeDocument/2006/relationships/image" Target="../media/image15.png"/><Relationship Id="rId8" Type="http://schemas.openxmlformats.org/officeDocument/2006/relationships/image" Target="../media/image16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2.xml"/><Relationship Id="rId3" Type="http://schemas.openxmlformats.org/officeDocument/2006/relationships/slide" Target="slide6.xml"/><Relationship Id="rId4" Type="http://schemas.openxmlformats.org/officeDocument/2006/relationships/slide" Target="slide12.xml"/><Relationship Id="rId5" Type="http://schemas.openxmlformats.org/officeDocument/2006/relationships/slide" Target="slide1.xml"/><Relationship Id="rId6" Type="http://schemas.openxmlformats.org/officeDocument/2006/relationships/slide" Target="slide9.xml"/><Relationship Id="rId7" Type="http://schemas.openxmlformats.org/officeDocument/2006/relationships/image" Target="../media/image16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slide" Target="slide2.xml"/><Relationship Id="rId3" Type="http://schemas.openxmlformats.org/officeDocument/2006/relationships/slide" Target="slide3.xml"/><Relationship Id="rId4" Type="http://schemas.openxmlformats.org/officeDocument/2006/relationships/slide" Target="slide12.xml"/><Relationship Id="rId5" Type="http://schemas.openxmlformats.org/officeDocument/2006/relationships/slide" Target="slide1.xml"/><Relationship Id="rId6" Type="http://schemas.openxmlformats.org/officeDocument/2006/relationships/slide" Target="slide9.xml"/><Relationship Id="rId7" Type="http://schemas.openxmlformats.org/officeDocument/2006/relationships/image" Target="../media/image14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slide" Target="slide2.xml"/><Relationship Id="rId3" Type="http://schemas.openxmlformats.org/officeDocument/2006/relationships/slide" Target="slide3.xml"/><Relationship Id="rId4" Type="http://schemas.openxmlformats.org/officeDocument/2006/relationships/slide" Target="slide12.xml"/><Relationship Id="rId5" Type="http://schemas.openxmlformats.org/officeDocument/2006/relationships/slide" Target="slide1.xml"/><Relationship Id="rId6" Type="http://schemas.openxmlformats.org/officeDocument/2006/relationships/slide" Target="slide9.xml"/><Relationship Id="rId7" Type="http://schemas.openxmlformats.org/officeDocument/2006/relationships/image" Target="../media/image17.png"/><Relationship Id="rId8" Type="http://schemas.openxmlformats.org/officeDocument/2006/relationships/image" Target="../media/image18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slide" Target="slide2.xml"/><Relationship Id="rId3" Type="http://schemas.openxmlformats.org/officeDocument/2006/relationships/slide" Target="slide3.xml"/><Relationship Id="rId4" Type="http://schemas.openxmlformats.org/officeDocument/2006/relationships/slide" Target="slide12.xml"/><Relationship Id="rId5" Type="http://schemas.openxmlformats.org/officeDocument/2006/relationships/slide" Target="slide1.xml"/><Relationship Id="rId6" Type="http://schemas.openxmlformats.org/officeDocument/2006/relationships/slide" Target="slide9.xml"/><Relationship Id="rId7" Type="http://schemas.openxmlformats.org/officeDocument/2006/relationships/image" Target="../media/image18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slide" Target="slide2.xml"/><Relationship Id="rId3" Type="http://schemas.openxmlformats.org/officeDocument/2006/relationships/slide" Target="slide3.xml"/><Relationship Id="rId4" Type="http://schemas.openxmlformats.org/officeDocument/2006/relationships/slide" Target="slide12.xml"/><Relationship Id="rId5" Type="http://schemas.openxmlformats.org/officeDocument/2006/relationships/slide" Target="slide1.xml"/><Relationship Id="rId6" Type="http://schemas.openxmlformats.org/officeDocument/2006/relationships/slide" Target="slide6.xml"/><Relationship Id="rId7" Type="http://schemas.openxmlformats.org/officeDocument/2006/relationships/image" Target="../media/image1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166;p9"/>
          <p:cNvSpPr/>
          <p:nvPr/>
        </p:nvSpPr>
        <p:spPr>
          <a:xfrm>
            <a:off x="3947831" y="1225519"/>
            <a:ext cx="4580845" cy="3308626"/>
          </a:xfrm>
          <a:prstGeom prst="roundRect">
            <a:avLst>
              <a:gd name="adj" fmla="val 9327"/>
            </a:avLst>
          </a:pr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0" dir="54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3" name="Google Shape;167;p9"/>
          <p:cNvSpPr/>
          <p:nvPr/>
        </p:nvSpPr>
        <p:spPr>
          <a:xfrm>
            <a:off x="599172" y="1059857"/>
            <a:ext cx="2595152" cy="671401"/>
          </a:xfrm>
          <a:prstGeom prst="roundRect">
            <a:avLst>
              <a:gd name="adj" fmla="val 50000"/>
            </a:avLst>
          </a:prstGeom>
          <a:solidFill>
            <a:srgbClr val="FFFFFF">
              <a:alpha val="2514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4" name="Google Shape;168;p9"/>
          <p:cNvSpPr/>
          <p:nvPr/>
        </p:nvSpPr>
        <p:spPr>
          <a:xfrm>
            <a:off x="673768" y="1116408"/>
            <a:ext cx="2437653" cy="546302"/>
          </a:xfrm>
          <a:prstGeom prst="roundRect">
            <a:avLst>
              <a:gd name="adj" fmla="val 50000"/>
            </a:avLst>
          </a:pr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0" dir="54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5" name="Google Shape;169;p9"/>
          <p:cNvSpPr/>
          <p:nvPr/>
        </p:nvSpPr>
        <p:spPr>
          <a:xfrm>
            <a:off x="595009" y="2017006"/>
            <a:ext cx="2595153" cy="671402"/>
          </a:xfrm>
          <a:prstGeom prst="roundRect">
            <a:avLst>
              <a:gd name="adj" fmla="val 50000"/>
            </a:avLst>
          </a:prstGeom>
          <a:solidFill>
            <a:srgbClr val="FFFFFF">
              <a:alpha val="2514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6" name="Google Shape;170;p9"/>
          <p:cNvSpPr/>
          <p:nvPr/>
        </p:nvSpPr>
        <p:spPr>
          <a:xfrm>
            <a:off x="669605" y="2073557"/>
            <a:ext cx="2437652" cy="546302"/>
          </a:xfrm>
          <a:prstGeom prst="roundRect">
            <a:avLst>
              <a:gd name="adj" fmla="val 50000"/>
            </a:avLst>
          </a:pr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0" dir="54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7" name="Google Shape;171;p9"/>
          <p:cNvSpPr/>
          <p:nvPr/>
        </p:nvSpPr>
        <p:spPr>
          <a:xfrm>
            <a:off x="599172" y="2974157"/>
            <a:ext cx="2595152" cy="671403"/>
          </a:xfrm>
          <a:prstGeom prst="roundRect">
            <a:avLst>
              <a:gd name="adj" fmla="val 50000"/>
            </a:avLst>
          </a:prstGeom>
          <a:solidFill>
            <a:srgbClr val="FFFFFF">
              <a:alpha val="2514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8" name="Google Shape;172;p9"/>
          <p:cNvSpPr/>
          <p:nvPr/>
        </p:nvSpPr>
        <p:spPr>
          <a:xfrm>
            <a:off x="673768" y="3030708"/>
            <a:ext cx="2437653" cy="546302"/>
          </a:xfrm>
          <a:prstGeom prst="roundRect">
            <a:avLst>
              <a:gd name="adj" fmla="val 50000"/>
            </a:avLst>
          </a:pr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0" dir="54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9" name="Google Shape;173;p9"/>
          <p:cNvSpPr/>
          <p:nvPr/>
        </p:nvSpPr>
        <p:spPr>
          <a:xfrm>
            <a:off x="599172" y="3931308"/>
            <a:ext cx="2595152" cy="671402"/>
          </a:xfrm>
          <a:prstGeom prst="roundRect">
            <a:avLst>
              <a:gd name="adj" fmla="val 50000"/>
            </a:avLst>
          </a:prstGeom>
          <a:solidFill>
            <a:srgbClr val="FFFFFF">
              <a:alpha val="2514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0" name="Google Shape;174;p9"/>
          <p:cNvSpPr/>
          <p:nvPr/>
        </p:nvSpPr>
        <p:spPr>
          <a:xfrm>
            <a:off x="673768" y="3987858"/>
            <a:ext cx="2437653" cy="546302"/>
          </a:xfrm>
          <a:prstGeom prst="roundRect">
            <a:avLst>
              <a:gd name="adj" fmla="val 50000"/>
            </a:avLst>
          </a:pr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0" dir="54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21" name="Google Shape;180;p9"/>
          <p:cNvGrpSpPr/>
          <p:nvPr/>
        </p:nvGrpSpPr>
        <p:grpSpPr>
          <a:xfrm>
            <a:off x="3012081" y="3305845"/>
            <a:ext cx="946405" cy="1263992"/>
            <a:chOff x="0" y="-1"/>
            <a:chExt cx="946404" cy="1263990"/>
          </a:xfrm>
        </p:grpSpPr>
        <p:sp>
          <p:nvSpPr>
            <p:cNvPr id="211" name="Google Shape;181;p9"/>
            <p:cNvSpPr/>
            <p:nvPr/>
          </p:nvSpPr>
          <p:spPr>
            <a:xfrm flipH="1" rot="11710897">
              <a:off x="135732" y="68717"/>
              <a:ext cx="674939" cy="1126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965" y="21554"/>
                  </a:moveTo>
                  <a:cubicBezTo>
                    <a:pt x="17508" y="21554"/>
                    <a:pt x="20465" y="20175"/>
                    <a:pt x="21149" y="18342"/>
                  </a:cubicBezTo>
                  <a:lnTo>
                    <a:pt x="21265" y="17706"/>
                  </a:lnTo>
                  <a:lnTo>
                    <a:pt x="21354" y="17686"/>
                  </a:lnTo>
                  <a:cubicBezTo>
                    <a:pt x="21506" y="17602"/>
                    <a:pt x="21600" y="17487"/>
                    <a:pt x="21600" y="17360"/>
                  </a:cubicBezTo>
                  <a:lnTo>
                    <a:pt x="21600" y="15517"/>
                  </a:lnTo>
                  <a:cubicBezTo>
                    <a:pt x="21600" y="15390"/>
                    <a:pt x="21506" y="15275"/>
                    <a:pt x="21354" y="15191"/>
                  </a:cubicBezTo>
                  <a:lnTo>
                    <a:pt x="21311" y="15182"/>
                  </a:lnTo>
                  <a:lnTo>
                    <a:pt x="21295" y="9538"/>
                  </a:lnTo>
                  <a:lnTo>
                    <a:pt x="21367" y="9538"/>
                  </a:lnTo>
                  <a:lnTo>
                    <a:pt x="21367" y="4009"/>
                  </a:lnTo>
                  <a:lnTo>
                    <a:pt x="21154" y="4009"/>
                  </a:lnTo>
                  <a:lnTo>
                    <a:pt x="14063" y="1302"/>
                  </a:lnTo>
                  <a:lnTo>
                    <a:pt x="14127" y="1283"/>
                  </a:lnTo>
                  <a:lnTo>
                    <a:pt x="11103" y="129"/>
                  </a:lnTo>
                  <a:lnTo>
                    <a:pt x="11103" y="0"/>
                  </a:lnTo>
                  <a:lnTo>
                    <a:pt x="10934" y="65"/>
                  </a:lnTo>
                  <a:lnTo>
                    <a:pt x="10773" y="3"/>
                  </a:lnTo>
                  <a:lnTo>
                    <a:pt x="7428" y="1280"/>
                  </a:lnTo>
                  <a:lnTo>
                    <a:pt x="7538" y="1313"/>
                  </a:lnTo>
                  <a:lnTo>
                    <a:pt x="615" y="3955"/>
                  </a:lnTo>
                  <a:lnTo>
                    <a:pt x="576" y="3927"/>
                  </a:lnTo>
                  <a:lnTo>
                    <a:pt x="576" y="3970"/>
                  </a:lnTo>
                  <a:lnTo>
                    <a:pt x="413" y="4032"/>
                  </a:lnTo>
                  <a:lnTo>
                    <a:pt x="564" y="4032"/>
                  </a:lnTo>
                  <a:lnTo>
                    <a:pt x="564" y="9538"/>
                  </a:lnTo>
                  <a:lnTo>
                    <a:pt x="593" y="9538"/>
                  </a:lnTo>
                  <a:lnTo>
                    <a:pt x="609" y="15090"/>
                  </a:lnTo>
                  <a:lnTo>
                    <a:pt x="256" y="15167"/>
                  </a:lnTo>
                  <a:cubicBezTo>
                    <a:pt x="98" y="15251"/>
                    <a:pt x="0" y="15366"/>
                    <a:pt x="0" y="15493"/>
                  </a:cubicBezTo>
                  <a:lnTo>
                    <a:pt x="0" y="17336"/>
                  </a:lnTo>
                  <a:cubicBezTo>
                    <a:pt x="0" y="17463"/>
                    <a:pt x="98" y="17579"/>
                    <a:pt x="256" y="17662"/>
                  </a:cubicBezTo>
                  <a:lnTo>
                    <a:pt x="597" y="17736"/>
                  </a:lnTo>
                  <a:lnTo>
                    <a:pt x="708" y="18342"/>
                  </a:lnTo>
                  <a:lnTo>
                    <a:pt x="746" y="18395"/>
                  </a:lnTo>
                  <a:lnTo>
                    <a:pt x="794" y="18637"/>
                  </a:lnTo>
                  <a:cubicBezTo>
                    <a:pt x="1478" y="20328"/>
                    <a:pt x="4434" y="21600"/>
                    <a:pt x="7978" y="21600"/>
                  </a:cubicBezTo>
                  <a:lnTo>
                    <a:pt x="11047" y="21600"/>
                  </a:lnTo>
                  <a:lnTo>
                    <a:pt x="11047" y="21554"/>
                  </a:lnTo>
                  <a:close/>
                </a:path>
              </a:pathLst>
            </a:custGeom>
            <a:solidFill>
              <a:srgbClr val="FFFFFF">
                <a:alpha val="482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rtl="0">
                <a:defRPr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219" name="Google Shape;182;p9"/>
            <p:cNvGrpSpPr/>
            <p:nvPr/>
          </p:nvGrpSpPr>
          <p:grpSpPr>
            <a:xfrm>
              <a:off x="84062" y="73420"/>
              <a:ext cx="778939" cy="1109654"/>
              <a:chOff x="-1" y="0"/>
              <a:chExt cx="778938" cy="1109652"/>
            </a:xfrm>
          </p:grpSpPr>
          <p:sp>
            <p:nvSpPr>
              <p:cNvPr id="212" name="Google Shape;183;p9"/>
              <p:cNvSpPr/>
              <p:nvPr/>
            </p:nvSpPr>
            <p:spPr>
              <a:xfrm flipH="1" rot="11718710">
                <a:off x="49138" y="602804"/>
                <a:ext cx="535039" cy="4440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600"/>
                    </a:moveTo>
                    <a:lnTo>
                      <a:pt x="155" y="21600"/>
                    </a:lnTo>
                    <a:lnTo>
                      <a:pt x="155" y="9049"/>
                    </a:lnTo>
                    <a:lnTo>
                      <a:pt x="0" y="9049"/>
                    </a:lnTo>
                    <a:lnTo>
                      <a:pt x="10722" y="0"/>
                    </a:lnTo>
                    <a:lnTo>
                      <a:pt x="21381" y="8996"/>
                    </a:lnTo>
                    <a:lnTo>
                      <a:pt x="21600" y="8996"/>
                    </a:lnTo>
                    <a:close/>
                  </a:path>
                </a:pathLst>
              </a:custGeom>
              <a:solidFill>
                <a:srgbClr val="F7D38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13" name="Google Shape;184;p9"/>
              <p:cNvSpPr/>
              <p:nvPr/>
            </p:nvSpPr>
            <p:spPr>
              <a:xfrm flipH="1" rot="11718710">
                <a:off x="63268" y="573943"/>
                <a:ext cx="262847" cy="4421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600"/>
                    </a:moveTo>
                    <a:lnTo>
                      <a:pt x="316" y="21600"/>
                    </a:lnTo>
                    <a:lnTo>
                      <a:pt x="316" y="8995"/>
                    </a:lnTo>
                    <a:lnTo>
                      <a:pt x="0" y="899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>
                  <a:alpha val="2706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14" name="Google Shape;185;p9"/>
              <p:cNvSpPr/>
              <p:nvPr/>
            </p:nvSpPr>
            <p:spPr>
              <a:xfrm flipH="1" rot="918708">
                <a:off x="149363" y="64115"/>
                <a:ext cx="529540" cy="8154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638" y="0"/>
                    </a:moveTo>
                    <a:lnTo>
                      <a:pt x="13962" y="0"/>
                    </a:lnTo>
                    <a:cubicBezTo>
                      <a:pt x="18181" y="0"/>
                      <a:pt x="21600" y="2252"/>
                      <a:pt x="21600" y="5029"/>
                    </a:cubicBezTo>
                    <a:lnTo>
                      <a:pt x="21600" y="21600"/>
                    </a:lnTo>
                    <a:lnTo>
                      <a:pt x="17785" y="18299"/>
                    </a:lnTo>
                    <a:lnTo>
                      <a:pt x="14218" y="21578"/>
                    </a:lnTo>
                    <a:lnTo>
                      <a:pt x="10563" y="18299"/>
                    </a:lnTo>
                    <a:lnTo>
                      <a:pt x="6908" y="21179"/>
                    </a:lnTo>
                    <a:lnTo>
                      <a:pt x="3342" y="18299"/>
                    </a:lnTo>
                    <a:lnTo>
                      <a:pt x="0" y="21201"/>
                    </a:lnTo>
                    <a:lnTo>
                      <a:pt x="0" y="5029"/>
                    </a:lnTo>
                    <a:cubicBezTo>
                      <a:pt x="0" y="2252"/>
                      <a:pt x="3419" y="0"/>
                      <a:pt x="7638" y="0"/>
                    </a:cubicBezTo>
                    <a:close/>
                  </a:path>
                </a:pathLst>
              </a:custGeom>
              <a:solidFill>
                <a:srgbClr val="EFB43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15" name="Google Shape;186;p9"/>
              <p:cNvSpPr/>
              <p:nvPr/>
            </p:nvSpPr>
            <p:spPr>
              <a:xfrm flipH="1" rot="918708">
                <a:off x="237300" y="62906"/>
                <a:ext cx="347293" cy="8197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9" y="0"/>
                    </a:moveTo>
                    <a:lnTo>
                      <a:pt x="15406" y="0"/>
                    </a:lnTo>
                    <a:cubicBezTo>
                      <a:pt x="17014" y="0"/>
                      <a:pt x="18546" y="141"/>
                      <a:pt x="19939" y="396"/>
                    </a:cubicBezTo>
                    <a:lnTo>
                      <a:pt x="21600" y="785"/>
                    </a:lnTo>
                    <a:lnTo>
                      <a:pt x="20812" y="18573"/>
                    </a:lnTo>
                    <a:lnTo>
                      <a:pt x="15796" y="21600"/>
                    </a:lnTo>
                    <a:lnTo>
                      <a:pt x="14092" y="20596"/>
                    </a:lnTo>
                    <a:close/>
                    <a:moveTo>
                      <a:pt x="5762" y="0"/>
                    </a:moveTo>
                    <a:lnTo>
                      <a:pt x="7376" y="0"/>
                    </a:lnTo>
                    <a:lnTo>
                      <a:pt x="8233" y="19347"/>
                    </a:lnTo>
                    <a:lnTo>
                      <a:pt x="4650" y="21201"/>
                    </a:lnTo>
                    <a:lnTo>
                      <a:pt x="0" y="18736"/>
                    </a:lnTo>
                    <a:lnTo>
                      <a:pt x="808" y="494"/>
                    </a:lnTo>
                    <a:lnTo>
                      <a:pt x="1229" y="396"/>
                    </a:lnTo>
                    <a:cubicBezTo>
                      <a:pt x="2622" y="141"/>
                      <a:pt x="4154" y="0"/>
                      <a:pt x="5762" y="0"/>
                    </a:cubicBezTo>
                    <a:close/>
                  </a:path>
                </a:pathLst>
              </a:custGeom>
              <a:solidFill>
                <a:srgbClr val="FFFFFF">
                  <a:alpha val="2706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16" name="Google Shape;187;p9"/>
              <p:cNvSpPr/>
              <p:nvPr/>
            </p:nvSpPr>
            <p:spPr>
              <a:xfrm flipH="1" rot="918708">
                <a:off x="233500" y="66517"/>
                <a:ext cx="529540" cy="1915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638" y="0"/>
                    </a:moveTo>
                    <a:lnTo>
                      <a:pt x="13962" y="0"/>
                    </a:lnTo>
                    <a:cubicBezTo>
                      <a:pt x="18181" y="0"/>
                      <a:pt x="21600" y="9517"/>
                      <a:pt x="21600" y="21257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21257"/>
                    </a:lnTo>
                    <a:cubicBezTo>
                      <a:pt x="0" y="9517"/>
                      <a:pt x="3419" y="0"/>
                      <a:pt x="7638" y="0"/>
                    </a:cubicBezTo>
                    <a:close/>
                  </a:path>
                </a:pathLst>
              </a:custGeom>
              <a:solidFill>
                <a:srgbClr val="EB8CA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17" name="Google Shape;188;p9"/>
              <p:cNvSpPr/>
              <p:nvPr/>
            </p:nvSpPr>
            <p:spPr>
              <a:xfrm flipH="1" rot="918708">
                <a:off x="180783" y="956439"/>
                <a:ext cx="171052" cy="858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80" y="0"/>
                    </a:moveTo>
                    <a:cubicBezTo>
                      <a:pt x="13499" y="0"/>
                      <a:pt x="16088" y="1105"/>
                      <a:pt x="18443" y="3105"/>
                    </a:cubicBezTo>
                    <a:lnTo>
                      <a:pt x="21600" y="6544"/>
                    </a:lnTo>
                    <a:lnTo>
                      <a:pt x="10815" y="21600"/>
                    </a:lnTo>
                    <a:lnTo>
                      <a:pt x="0" y="6501"/>
                    </a:lnTo>
                    <a:lnTo>
                      <a:pt x="3118" y="3105"/>
                    </a:lnTo>
                    <a:cubicBezTo>
                      <a:pt x="5473" y="1105"/>
                      <a:pt x="8062" y="0"/>
                      <a:pt x="1078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18" name="Google Shape;189;p9"/>
              <p:cNvSpPr/>
              <p:nvPr/>
            </p:nvSpPr>
            <p:spPr>
              <a:xfrm flipH="1" rot="913942">
                <a:off x="184793" y="235848"/>
                <a:ext cx="548575" cy="129169"/>
              </a:xfrm>
              <a:prstGeom prst="roundRect">
                <a:avLst>
                  <a:gd name="adj" fmla="val 16667"/>
                </a:avLst>
              </a:prstGeom>
              <a:solidFill>
                <a:srgbClr val="A8BFD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220" name="Google Shape;190;p9"/>
            <p:cNvSpPr/>
            <p:nvPr/>
          </p:nvSpPr>
          <p:spPr>
            <a:xfrm flipH="1" rot="11715854">
              <a:off x="156102" y="105791"/>
              <a:ext cx="638932" cy="1063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965" y="21554"/>
                  </a:moveTo>
                  <a:cubicBezTo>
                    <a:pt x="17508" y="21554"/>
                    <a:pt x="20465" y="20175"/>
                    <a:pt x="21149" y="18342"/>
                  </a:cubicBezTo>
                  <a:lnTo>
                    <a:pt x="21265" y="17706"/>
                  </a:lnTo>
                  <a:lnTo>
                    <a:pt x="21354" y="17686"/>
                  </a:lnTo>
                  <a:cubicBezTo>
                    <a:pt x="21506" y="17602"/>
                    <a:pt x="21600" y="17487"/>
                    <a:pt x="21600" y="17360"/>
                  </a:cubicBezTo>
                  <a:lnTo>
                    <a:pt x="21600" y="15517"/>
                  </a:lnTo>
                  <a:cubicBezTo>
                    <a:pt x="21600" y="15390"/>
                    <a:pt x="21506" y="15275"/>
                    <a:pt x="21354" y="15191"/>
                  </a:cubicBezTo>
                  <a:lnTo>
                    <a:pt x="21311" y="15182"/>
                  </a:lnTo>
                  <a:lnTo>
                    <a:pt x="21295" y="9538"/>
                  </a:lnTo>
                  <a:lnTo>
                    <a:pt x="21367" y="9538"/>
                  </a:lnTo>
                  <a:lnTo>
                    <a:pt x="21367" y="4009"/>
                  </a:lnTo>
                  <a:lnTo>
                    <a:pt x="21154" y="4009"/>
                  </a:lnTo>
                  <a:lnTo>
                    <a:pt x="14063" y="1302"/>
                  </a:lnTo>
                  <a:lnTo>
                    <a:pt x="14127" y="1283"/>
                  </a:lnTo>
                  <a:lnTo>
                    <a:pt x="11103" y="129"/>
                  </a:lnTo>
                  <a:lnTo>
                    <a:pt x="11103" y="0"/>
                  </a:lnTo>
                  <a:lnTo>
                    <a:pt x="10934" y="65"/>
                  </a:lnTo>
                  <a:lnTo>
                    <a:pt x="10773" y="3"/>
                  </a:lnTo>
                  <a:lnTo>
                    <a:pt x="7428" y="1280"/>
                  </a:lnTo>
                  <a:lnTo>
                    <a:pt x="7538" y="1313"/>
                  </a:lnTo>
                  <a:lnTo>
                    <a:pt x="615" y="3955"/>
                  </a:lnTo>
                  <a:lnTo>
                    <a:pt x="576" y="3927"/>
                  </a:lnTo>
                  <a:lnTo>
                    <a:pt x="576" y="3970"/>
                  </a:lnTo>
                  <a:lnTo>
                    <a:pt x="413" y="4032"/>
                  </a:lnTo>
                  <a:lnTo>
                    <a:pt x="564" y="4032"/>
                  </a:lnTo>
                  <a:lnTo>
                    <a:pt x="564" y="9538"/>
                  </a:lnTo>
                  <a:lnTo>
                    <a:pt x="593" y="9538"/>
                  </a:lnTo>
                  <a:lnTo>
                    <a:pt x="609" y="15090"/>
                  </a:lnTo>
                  <a:lnTo>
                    <a:pt x="256" y="15167"/>
                  </a:lnTo>
                  <a:cubicBezTo>
                    <a:pt x="98" y="15251"/>
                    <a:pt x="0" y="15366"/>
                    <a:pt x="0" y="15493"/>
                  </a:cubicBezTo>
                  <a:lnTo>
                    <a:pt x="0" y="17336"/>
                  </a:lnTo>
                  <a:cubicBezTo>
                    <a:pt x="0" y="17463"/>
                    <a:pt x="98" y="17579"/>
                    <a:pt x="256" y="17662"/>
                  </a:cubicBezTo>
                  <a:lnTo>
                    <a:pt x="597" y="17736"/>
                  </a:lnTo>
                  <a:lnTo>
                    <a:pt x="708" y="18342"/>
                  </a:lnTo>
                  <a:lnTo>
                    <a:pt x="746" y="18395"/>
                  </a:lnTo>
                  <a:lnTo>
                    <a:pt x="794" y="18637"/>
                  </a:lnTo>
                  <a:cubicBezTo>
                    <a:pt x="1478" y="20328"/>
                    <a:pt x="4434" y="21600"/>
                    <a:pt x="7978" y="21600"/>
                  </a:cubicBezTo>
                  <a:lnTo>
                    <a:pt x="11047" y="21600"/>
                  </a:lnTo>
                  <a:lnTo>
                    <a:pt x="11047" y="21554"/>
                  </a:lnTo>
                  <a:close/>
                </a:path>
              </a:pathLst>
            </a:custGeom>
            <a:noFill/>
            <a:ln w="12700" cap="flat">
              <a:solidFill>
                <a:srgbClr val="FFFFFF"/>
              </a:solidFill>
              <a:prstDash val="dash"/>
              <a:miter lim="800000"/>
            </a:ln>
            <a:effectLst>
              <a:outerShdw sx="100000" sy="100000" kx="0" ky="0" algn="b" rotWithShape="0" blurRad="38100" dist="0" dir="5400000">
                <a:srgbClr val="000000">
                  <a:alpha val="40000"/>
                </a:srgbClr>
              </a:outerShdw>
            </a:effectLst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rtl="0">
                <a:defRPr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22" name="المقدمة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1881535" y="250185"/>
            <a:ext cx="1122277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المقدمة</a:t>
            </a:r>
          </a:p>
        </p:txBody>
      </p:sp>
      <p:sp>
        <p:nvSpPr>
          <p:cNvPr id="223" name="مسألة  ٥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3290797" y="237814"/>
            <a:ext cx="1122277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 ٥</a:t>
            </a:r>
          </a:p>
        </p:txBody>
      </p:sp>
      <p:sp>
        <p:nvSpPr>
          <p:cNvPr id="224" name="التاريخ"/>
          <p:cNvSpPr txBox="1"/>
          <p:nvPr/>
        </p:nvSpPr>
        <p:spPr>
          <a:xfrm>
            <a:off x="1917729" y="1229447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ln w="3175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5">
                    <a:satOff val="-7608"/>
                    <a:lumOff val="-10980"/>
                  </a:schemeClr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التاريخ </a:t>
            </a:r>
          </a:p>
        </p:txBody>
      </p:sp>
      <p:sp>
        <p:nvSpPr>
          <p:cNvPr id="225" name="صفحة ١٢٨"/>
          <p:cNvSpPr txBox="1"/>
          <p:nvPr/>
        </p:nvSpPr>
        <p:spPr>
          <a:xfrm>
            <a:off x="1293433" y="4134663"/>
            <a:ext cx="1122277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ctr" defTabSz="825500" rtl="0">
              <a:defRPr sz="1500">
                <a:ln w="3175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5">
                    <a:satOff val="-7608"/>
                    <a:lumOff val="-10980"/>
                  </a:schemeClr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t>صفحة </a:t>
            </a:r>
            <a:r>
              <a:t>٥٧</a:t>
            </a:r>
            <a:r>
              <a:t> </a:t>
            </a:r>
          </a:p>
        </p:txBody>
      </p:sp>
      <p:sp>
        <p:nvSpPr>
          <p:cNvPr id="226" name="الحصة"/>
          <p:cNvSpPr txBox="1"/>
          <p:nvPr/>
        </p:nvSpPr>
        <p:spPr>
          <a:xfrm>
            <a:off x="1861487" y="2188124"/>
            <a:ext cx="1122277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ln w="3175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5">
                    <a:satOff val="-7608"/>
                    <a:lumOff val="-10980"/>
                  </a:schemeClr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الحصة </a:t>
            </a:r>
          </a:p>
        </p:txBody>
      </p:sp>
      <p:sp>
        <p:nvSpPr>
          <p:cNvPr id="227" name="الفصل"/>
          <p:cNvSpPr txBox="1"/>
          <p:nvPr/>
        </p:nvSpPr>
        <p:spPr>
          <a:xfrm>
            <a:off x="1806450" y="3172036"/>
            <a:ext cx="1122276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ln w="3175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5">
                    <a:satOff val="-7608"/>
                    <a:lumOff val="-10980"/>
                  </a:schemeClr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الفصل </a:t>
            </a:r>
          </a:p>
        </p:txBody>
      </p:sp>
      <p:sp>
        <p:nvSpPr>
          <p:cNvPr id="228" name="٤-٥ خطة تمثيل المعطيات"/>
          <p:cNvSpPr txBox="1"/>
          <p:nvPr/>
        </p:nvSpPr>
        <p:spPr>
          <a:xfrm>
            <a:off x="4002793" y="3669429"/>
            <a:ext cx="4532233" cy="6241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normAutofit fontScale="100000" lnSpcReduction="0"/>
          </a:bodyPr>
          <a:lstStyle/>
          <a:p>
            <a:pPr algn="ctr" defTabSz="365760" rtl="0">
              <a:lnSpc>
                <a:spcPct val="90000"/>
              </a:lnSpc>
              <a:spcBef>
                <a:spcPts val="400"/>
              </a:spcBef>
              <a:defRPr sz="1600">
                <a:solidFill>
                  <a:srgbClr val="6E85E0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pPr>
            <a:r>
              <a:rPr>
                <a:solidFill>
                  <a:schemeClr val="accent1">
                    <a:satOff val="-49514"/>
                    <a:lumOff val="-14901"/>
                  </a:schemeClr>
                </a:solidFill>
              </a:rPr>
              <a:t>٥-٣</a:t>
            </a:r>
            <a:r>
              <a:t> مهارة حل المسألة </a:t>
            </a:r>
          </a:p>
        </p:txBody>
      </p:sp>
      <p:sp>
        <p:nvSpPr>
          <p:cNvPr id="229" name="مسألة ١٠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6158395" y="250185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ctr" defTabSz="825500" rtl="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t>مسألة </a:t>
            </a:r>
            <a:r>
              <a:t>٨</a:t>
            </a:r>
          </a:p>
        </p:txBody>
      </p:sp>
      <p:sp>
        <p:nvSpPr>
          <p:cNvPr id="230" name="مسألة  ٦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4725666" y="2378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 ٦</a:t>
            </a:r>
          </a:p>
        </p:txBody>
      </p:sp>
      <p:sp>
        <p:nvSpPr>
          <p:cNvPr id="231" name="الواجب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7531055" y="2378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الواجب</a:t>
            </a:r>
          </a:p>
        </p:txBody>
      </p:sp>
      <p:sp>
        <p:nvSpPr>
          <p:cNvPr id="232" name="المنزل"/>
          <p:cNvSpPr/>
          <p:nvPr/>
        </p:nvSpPr>
        <p:spPr>
          <a:xfrm>
            <a:off x="864594" y="228027"/>
            <a:ext cx="364838" cy="3267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ln w="3175">
            <a:solidFill>
              <a:srgbClr val="5C5C5C">
                <a:alpha val="60502"/>
              </a:srgbClr>
            </a:solidFill>
          </a:ln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pic>
        <p:nvPicPr>
          <p:cNvPr id="233" name="تجميع" descr="تجميع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241301" y="848024"/>
            <a:ext cx="3427233" cy="3843007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٤-٥ خطة تمثيل المعطيات"/>
          <p:cNvSpPr txBox="1"/>
          <p:nvPr/>
        </p:nvSpPr>
        <p:spPr>
          <a:xfrm>
            <a:off x="3753768" y="3802605"/>
            <a:ext cx="4532233" cy="6241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normAutofit fontScale="100000" lnSpcReduction="0"/>
          </a:bodyPr>
          <a:lstStyle/>
          <a:p>
            <a:pPr algn="ctr" defTabSz="365760" rtl="0">
              <a:lnSpc>
                <a:spcPct val="90000"/>
              </a:lnSpc>
              <a:spcBef>
                <a:spcPts val="400"/>
              </a:spcBef>
              <a:defRPr sz="1600">
                <a:solidFill>
                  <a:srgbClr val="6E85E0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pPr>
            <a:r>
              <a:rPr>
                <a:solidFill>
                  <a:schemeClr val="accent1">
                    <a:satOff val="-49514"/>
                    <a:lumOff val="-14901"/>
                  </a:schemeClr>
                </a:solidFill>
              </a:rPr>
              <a:t>٦-٣</a:t>
            </a:r>
            <a:r>
              <a:t> خطة حل المسألة </a:t>
            </a:r>
          </a:p>
        </p:txBody>
      </p:sp>
      <p:sp>
        <p:nvSpPr>
          <p:cNvPr id="235" name="الفصل السادس:الضرب في عدد من رقمين"/>
          <p:cNvSpPr txBox="1"/>
          <p:nvPr/>
        </p:nvSpPr>
        <p:spPr>
          <a:xfrm>
            <a:off x="4671164" y="3539606"/>
            <a:ext cx="2962028" cy="297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/>
          <a:p>
            <a:pPr defTabSz="914400" rtl="0">
              <a:lnSpc>
                <a:spcPct val="90000"/>
              </a:lnSpc>
              <a:spcBef>
                <a:spcPts val="1000"/>
              </a:spcBef>
              <a:buClr>
                <a:srgbClr val="FFFFFF"/>
              </a:buClr>
              <a:buFont typeface="Helvetica"/>
              <a:defRPr sz="1200">
                <a:solidFill>
                  <a:srgbClr val="2BB673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t>الفصل السادس:</a:t>
            </a:r>
            <a:r>
              <a:rPr>
                <a:solidFill>
                  <a:srgbClr val="BE863E"/>
                </a:solidFill>
              </a:rPr>
              <a:t>الضرب في عدد من رقمين</a:t>
            </a:r>
          </a:p>
        </p:txBody>
      </p:sp>
      <p:sp>
        <p:nvSpPr>
          <p:cNvPr id="236" name="استعمل خطة التمثيل لأحل المسألة"/>
          <p:cNvSpPr txBox="1"/>
          <p:nvPr/>
        </p:nvSpPr>
        <p:spPr>
          <a:xfrm>
            <a:off x="5159383" y="4162869"/>
            <a:ext cx="1721002" cy="208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4289" tIns="34289" rIns="34289" bIns="34289">
            <a:spAutoFit/>
          </a:bodyPr>
          <a:lstStyle>
            <a:lvl1pPr>
              <a:defRPr sz="800"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استعمل خطة التمثيل لأحل المسألة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4" grpId="2"/>
      <p:bldP build="whole" bldLvl="1" animBg="1" rev="0" advAuto="0" spid="228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9" name="تجميع"/>
          <p:cNvGrpSpPr/>
          <p:nvPr/>
        </p:nvGrpSpPr>
        <p:grpSpPr>
          <a:xfrm>
            <a:off x="7730411" y="607583"/>
            <a:ext cx="1325714" cy="717776"/>
            <a:chOff x="0" y="-1"/>
            <a:chExt cx="1325713" cy="717774"/>
          </a:xfrm>
        </p:grpSpPr>
        <p:grpSp>
          <p:nvGrpSpPr>
            <p:cNvPr id="567" name="تجميع"/>
            <p:cNvGrpSpPr/>
            <p:nvPr/>
          </p:nvGrpSpPr>
          <p:grpSpPr>
            <a:xfrm>
              <a:off x="0" y="97123"/>
              <a:ext cx="1122281" cy="620651"/>
              <a:chOff x="0" y="0"/>
              <a:chExt cx="1122280" cy="620649"/>
            </a:xfrm>
          </p:grpSpPr>
          <p:grpSp>
            <p:nvGrpSpPr>
              <p:cNvPr id="565" name="تجميع"/>
              <p:cNvGrpSpPr/>
              <p:nvPr/>
            </p:nvGrpSpPr>
            <p:grpSpPr>
              <a:xfrm>
                <a:off x="238115" y="0"/>
                <a:ext cx="620649" cy="620650"/>
                <a:chOff x="-1" y="0"/>
                <a:chExt cx="620648" cy="620649"/>
              </a:xfrm>
            </p:grpSpPr>
            <p:sp>
              <p:nvSpPr>
                <p:cNvPr id="563" name="Google Shape;324;p12"/>
                <p:cNvSpPr/>
                <p:nvPr/>
              </p:nvSpPr>
              <p:spPr>
                <a:xfrm>
                  <a:off x="-2" y="-1"/>
                  <a:ext cx="620650" cy="620650"/>
                </a:xfrm>
                <a:prstGeom prst="ellipse">
                  <a:avLst/>
                </a:prstGeom>
                <a:solidFill>
                  <a:srgbClr val="FFFFFF">
                    <a:alpha val="2514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64" name="Google Shape;325;p12"/>
                <p:cNvSpPr/>
                <p:nvPr/>
              </p:nvSpPr>
              <p:spPr>
                <a:xfrm>
                  <a:off x="29640" y="21739"/>
                  <a:ext cx="577169" cy="577171"/>
                </a:xfrm>
                <a:prstGeom prst="ellipse">
                  <a:avLst/>
                </a:prstGeom>
                <a:noFill/>
                <a:ln w="12700" cap="flat">
                  <a:solidFill>
                    <a:srgbClr val="F2F2F2"/>
                  </a:solidFill>
                  <a:prstDash val="dash"/>
                  <a:miter lim="8000"/>
                </a:ln>
                <a:effectLst>
                  <a:outerShdw sx="100000" sy="100000" kx="0" ky="0" algn="b" rotWithShape="0" blurRad="38100" dist="0" dir="540000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sp>
            <p:nvSpPr>
              <p:cNvPr id="566" name="١٠"/>
              <p:cNvSpPr/>
              <p:nvPr/>
            </p:nvSpPr>
            <p:spPr>
              <a:xfrm>
                <a:off x="0" y="333427"/>
                <a:ext cx="1122281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 algn="ctr" defTabSz="825500">
                  <a:defRPr b="1" sz="3000">
                    <a:solidFill>
                      <a:schemeClr val="accent1">
                        <a:satOff val="-49514"/>
                        <a:lumOff val="-14901"/>
                      </a:schemeClr>
                    </a:solidFill>
                  </a:defRPr>
                </a:lvl1pPr>
              </a:lstStyle>
              <a:p>
                <a:pPr rtl="0">
                  <a:defRPr/>
                </a:pPr>
                <a:r>
                  <a:t>٨</a:t>
                </a:r>
              </a:p>
            </p:txBody>
          </p:sp>
        </p:grpSp>
        <p:grpSp>
          <p:nvGrpSpPr>
            <p:cNvPr id="578" name="Google Shape;358;p12"/>
            <p:cNvGrpSpPr/>
            <p:nvPr/>
          </p:nvGrpSpPr>
          <p:grpSpPr>
            <a:xfrm>
              <a:off x="683354" y="-2"/>
              <a:ext cx="642360" cy="602395"/>
              <a:chOff x="0" y="-1"/>
              <a:chExt cx="642358" cy="602393"/>
            </a:xfrm>
          </p:grpSpPr>
          <p:sp>
            <p:nvSpPr>
              <p:cNvPr id="568" name="Google Shape;359;p12"/>
              <p:cNvSpPr/>
              <p:nvPr/>
            </p:nvSpPr>
            <p:spPr>
              <a:xfrm flipH="1" rot="12754542">
                <a:off x="114806" y="42714"/>
                <a:ext cx="309724" cy="5169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965" y="21554"/>
                    </a:moveTo>
                    <a:cubicBezTo>
                      <a:pt x="17508" y="21554"/>
                      <a:pt x="20465" y="20175"/>
                      <a:pt x="21149" y="18342"/>
                    </a:cubicBezTo>
                    <a:lnTo>
                      <a:pt x="21265" y="17706"/>
                    </a:lnTo>
                    <a:lnTo>
                      <a:pt x="21354" y="17686"/>
                    </a:lnTo>
                    <a:cubicBezTo>
                      <a:pt x="21506" y="17602"/>
                      <a:pt x="21600" y="17487"/>
                      <a:pt x="21600" y="17360"/>
                    </a:cubicBezTo>
                    <a:lnTo>
                      <a:pt x="21600" y="15517"/>
                    </a:lnTo>
                    <a:cubicBezTo>
                      <a:pt x="21600" y="15390"/>
                      <a:pt x="21506" y="15275"/>
                      <a:pt x="21354" y="15191"/>
                    </a:cubicBezTo>
                    <a:lnTo>
                      <a:pt x="21311" y="15182"/>
                    </a:lnTo>
                    <a:lnTo>
                      <a:pt x="21295" y="9538"/>
                    </a:lnTo>
                    <a:lnTo>
                      <a:pt x="21367" y="9538"/>
                    </a:lnTo>
                    <a:lnTo>
                      <a:pt x="21367" y="4009"/>
                    </a:lnTo>
                    <a:lnTo>
                      <a:pt x="21154" y="4009"/>
                    </a:lnTo>
                    <a:lnTo>
                      <a:pt x="14063" y="1302"/>
                    </a:lnTo>
                    <a:lnTo>
                      <a:pt x="14127" y="1283"/>
                    </a:lnTo>
                    <a:lnTo>
                      <a:pt x="11103" y="129"/>
                    </a:lnTo>
                    <a:lnTo>
                      <a:pt x="11103" y="0"/>
                    </a:lnTo>
                    <a:lnTo>
                      <a:pt x="10934" y="65"/>
                    </a:lnTo>
                    <a:lnTo>
                      <a:pt x="10773" y="3"/>
                    </a:lnTo>
                    <a:lnTo>
                      <a:pt x="7428" y="1280"/>
                    </a:lnTo>
                    <a:lnTo>
                      <a:pt x="7538" y="1313"/>
                    </a:lnTo>
                    <a:lnTo>
                      <a:pt x="615" y="3955"/>
                    </a:lnTo>
                    <a:lnTo>
                      <a:pt x="576" y="3927"/>
                    </a:lnTo>
                    <a:lnTo>
                      <a:pt x="576" y="3970"/>
                    </a:lnTo>
                    <a:lnTo>
                      <a:pt x="413" y="4032"/>
                    </a:lnTo>
                    <a:lnTo>
                      <a:pt x="564" y="4032"/>
                    </a:lnTo>
                    <a:lnTo>
                      <a:pt x="564" y="9538"/>
                    </a:lnTo>
                    <a:lnTo>
                      <a:pt x="593" y="9538"/>
                    </a:lnTo>
                    <a:lnTo>
                      <a:pt x="609" y="15090"/>
                    </a:lnTo>
                    <a:lnTo>
                      <a:pt x="256" y="15167"/>
                    </a:lnTo>
                    <a:cubicBezTo>
                      <a:pt x="98" y="15251"/>
                      <a:pt x="0" y="15366"/>
                      <a:pt x="0" y="15493"/>
                    </a:cubicBezTo>
                    <a:lnTo>
                      <a:pt x="0" y="17336"/>
                    </a:lnTo>
                    <a:cubicBezTo>
                      <a:pt x="0" y="17463"/>
                      <a:pt x="98" y="17579"/>
                      <a:pt x="256" y="17662"/>
                    </a:cubicBezTo>
                    <a:lnTo>
                      <a:pt x="597" y="17736"/>
                    </a:lnTo>
                    <a:lnTo>
                      <a:pt x="708" y="18342"/>
                    </a:lnTo>
                    <a:lnTo>
                      <a:pt x="746" y="18395"/>
                    </a:lnTo>
                    <a:lnTo>
                      <a:pt x="794" y="18637"/>
                    </a:lnTo>
                    <a:cubicBezTo>
                      <a:pt x="1478" y="20328"/>
                      <a:pt x="4434" y="21600"/>
                      <a:pt x="7978" y="21600"/>
                    </a:cubicBezTo>
                    <a:lnTo>
                      <a:pt x="11047" y="21600"/>
                    </a:lnTo>
                    <a:lnTo>
                      <a:pt x="11047" y="21554"/>
                    </a:lnTo>
                    <a:close/>
                  </a:path>
                </a:pathLst>
              </a:custGeom>
              <a:solidFill>
                <a:srgbClr val="FFFFFF">
                  <a:alpha val="482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grpSp>
            <p:nvGrpSpPr>
              <p:cNvPr id="576" name="Google Shape;360;p12"/>
              <p:cNvGrpSpPr/>
              <p:nvPr/>
            </p:nvGrpSpPr>
            <p:grpSpPr>
              <a:xfrm>
                <a:off x="43045" y="40002"/>
                <a:ext cx="454762" cy="519925"/>
                <a:chOff x="-1" y="-1"/>
                <a:chExt cx="454761" cy="519924"/>
              </a:xfrm>
            </p:grpSpPr>
            <p:sp>
              <p:nvSpPr>
                <p:cNvPr id="569" name="Google Shape;361;p12"/>
                <p:cNvSpPr/>
                <p:nvPr/>
              </p:nvSpPr>
              <p:spPr>
                <a:xfrm flipH="1" rot="12762355">
                  <a:off x="35591" y="265959"/>
                  <a:ext cx="245526" cy="2037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lnTo>
                        <a:pt x="155" y="21600"/>
                      </a:lnTo>
                      <a:lnTo>
                        <a:pt x="155" y="9049"/>
                      </a:lnTo>
                      <a:lnTo>
                        <a:pt x="0" y="9049"/>
                      </a:lnTo>
                      <a:lnTo>
                        <a:pt x="10722" y="0"/>
                      </a:lnTo>
                      <a:lnTo>
                        <a:pt x="21381" y="8996"/>
                      </a:lnTo>
                      <a:lnTo>
                        <a:pt x="21600" y="8996"/>
                      </a:lnTo>
                      <a:close/>
                    </a:path>
                  </a:pathLst>
                </a:custGeom>
                <a:solidFill>
                  <a:srgbClr val="F7D38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70" name="Google Shape;362;p12"/>
                <p:cNvSpPr/>
                <p:nvPr/>
              </p:nvSpPr>
              <p:spPr>
                <a:xfrm flipH="1" rot="12762355">
                  <a:off x="48726" y="236609"/>
                  <a:ext cx="120619" cy="2029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lnTo>
                        <a:pt x="316" y="21600"/>
                      </a:lnTo>
                      <a:lnTo>
                        <a:pt x="316" y="8995"/>
                      </a:lnTo>
                      <a:lnTo>
                        <a:pt x="0" y="8995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FFFFFF">
                    <a:alpha val="2706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71" name="Google Shape;363;p12"/>
                <p:cNvSpPr/>
                <p:nvPr/>
              </p:nvSpPr>
              <p:spPr>
                <a:xfrm flipH="1" rot="1962354">
                  <a:off x="127966" y="39540"/>
                  <a:ext cx="243002" cy="3741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638" y="0"/>
                      </a:moveTo>
                      <a:lnTo>
                        <a:pt x="13962" y="0"/>
                      </a:lnTo>
                      <a:cubicBezTo>
                        <a:pt x="18181" y="0"/>
                        <a:pt x="21600" y="2252"/>
                        <a:pt x="21600" y="5029"/>
                      </a:cubicBezTo>
                      <a:lnTo>
                        <a:pt x="21600" y="21600"/>
                      </a:lnTo>
                      <a:lnTo>
                        <a:pt x="17785" y="18299"/>
                      </a:lnTo>
                      <a:lnTo>
                        <a:pt x="14218" y="21578"/>
                      </a:lnTo>
                      <a:lnTo>
                        <a:pt x="10563" y="18299"/>
                      </a:lnTo>
                      <a:lnTo>
                        <a:pt x="6908" y="21179"/>
                      </a:lnTo>
                      <a:lnTo>
                        <a:pt x="3342" y="18299"/>
                      </a:lnTo>
                      <a:lnTo>
                        <a:pt x="0" y="21201"/>
                      </a:lnTo>
                      <a:lnTo>
                        <a:pt x="0" y="5029"/>
                      </a:lnTo>
                      <a:cubicBezTo>
                        <a:pt x="0" y="2252"/>
                        <a:pt x="3419" y="0"/>
                        <a:pt x="7638" y="0"/>
                      </a:cubicBezTo>
                      <a:close/>
                    </a:path>
                  </a:pathLst>
                </a:custGeom>
                <a:solidFill>
                  <a:srgbClr val="EFB43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72" name="Google Shape;364;p12"/>
                <p:cNvSpPr/>
                <p:nvPr/>
              </p:nvSpPr>
              <p:spPr>
                <a:xfrm flipH="1" rot="1962354">
                  <a:off x="168254" y="38528"/>
                  <a:ext cx="159370" cy="3761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179" y="0"/>
                      </a:moveTo>
                      <a:lnTo>
                        <a:pt x="15406" y="0"/>
                      </a:lnTo>
                      <a:cubicBezTo>
                        <a:pt x="17014" y="0"/>
                        <a:pt x="18546" y="141"/>
                        <a:pt x="19939" y="396"/>
                      </a:cubicBezTo>
                      <a:lnTo>
                        <a:pt x="21600" y="785"/>
                      </a:lnTo>
                      <a:lnTo>
                        <a:pt x="20812" y="18573"/>
                      </a:lnTo>
                      <a:lnTo>
                        <a:pt x="15796" y="21600"/>
                      </a:lnTo>
                      <a:lnTo>
                        <a:pt x="14092" y="20596"/>
                      </a:lnTo>
                      <a:close/>
                      <a:moveTo>
                        <a:pt x="5762" y="0"/>
                      </a:moveTo>
                      <a:lnTo>
                        <a:pt x="7376" y="0"/>
                      </a:lnTo>
                      <a:lnTo>
                        <a:pt x="8233" y="19347"/>
                      </a:lnTo>
                      <a:lnTo>
                        <a:pt x="4650" y="21201"/>
                      </a:lnTo>
                      <a:lnTo>
                        <a:pt x="0" y="18736"/>
                      </a:lnTo>
                      <a:lnTo>
                        <a:pt x="808" y="494"/>
                      </a:lnTo>
                      <a:lnTo>
                        <a:pt x="1229" y="396"/>
                      </a:lnTo>
                      <a:cubicBezTo>
                        <a:pt x="2622" y="141"/>
                        <a:pt x="4154" y="0"/>
                        <a:pt x="576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706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73" name="Google Shape;365;p12"/>
                <p:cNvSpPr/>
                <p:nvPr/>
              </p:nvSpPr>
              <p:spPr>
                <a:xfrm flipH="1" rot="1962354">
                  <a:off x="207270" y="58679"/>
                  <a:ext cx="243002" cy="879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638" y="0"/>
                      </a:moveTo>
                      <a:lnTo>
                        <a:pt x="13962" y="0"/>
                      </a:lnTo>
                      <a:cubicBezTo>
                        <a:pt x="18181" y="0"/>
                        <a:pt x="21600" y="9517"/>
                        <a:pt x="21600" y="21257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21257"/>
                      </a:lnTo>
                      <a:cubicBezTo>
                        <a:pt x="0" y="9517"/>
                        <a:pt x="3419" y="0"/>
                        <a:pt x="7638" y="0"/>
                      </a:cubicBezTo>
                      <a:close/>
                    </a:path>
                  </a:pathLst>
                </a:custGeom>
                <a:solidFill>
                  <a:srgbClr val="EB8CA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74" name="Google Shape;366;p12"/>
                <p:cNvSpPr/>
                <p:nvPr/>
              </p:nvSpPr>
              <p:spPr>
                <a:xfrm flipH="1" rot="1962354">
                  <a:off x="73119" y="417670"/>
                  <a:ext cx="78496" cy="393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1" y="0"/>
                      </a:moveTo>
                      <a:cubicBezTo>
                        <a:pt x="13499" y="0"/>
                        <a:pt x="16088" y="1105"/>
                        <a:pt x="18443" y="3105"/>
                      </a:cubicBezTo>
                      <a:lnTo>
                        <a:pt x="21600" y="6544"/>
                      </a:lnTo>
                      <a:lnTo>
                        <a:pt x="10815" y="21600"/>
                      </a:lnTo>
                      <a:lnTo>
                        <a:pt x="0" y="6501"/>
                      </a:lnTo>
                      <a:lnTo>
                        <a:pt x="3118" y="3105"/>
                      </a:lnTo>
                      <a:cubicBezTo>
                        <a:pt x="5473" y="1105"/>
                        <a:pt x="8062" y="0"/>
                        <a:pt x="1078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75" name="Google Shape;367;p12"/>
                <p:cNvSpPr/>
                <p:nvPr/>
              </p:nvSpPr>
              <p:spPr>
                <a:xfrm flipH="1" rot="1957588">
                  <a:off x="166793" y="128110"/>
                  <a:ext cx="251738" cy="59275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A8BFD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sp>
            <p:nvSpPr>
              <p:cNvPr id="577" name="Google Shape;368;p12"/>
              <p:cNvSpPr/>
              <p:nvPr/>
            </p:nvSpPr>
            <p:spPr>
              <a:xfrm flipH="1" rot="12759500">
                <a:off x="240682" y="56565"/>
                <a:ext cx="293199" cy="487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965" y="21554"/>
                    </a:moveTo>
                    <a:cubicBezTo>
                      <a:pt x="17508" y="21554"/>
                      <a:pt x="20465" y="20175"/>
                      <a:pt x="21149" y="18342"/>
                    </a:cubicBezTo>
                    <a:lnTo>
                      <a:pt x="21265" y="17706"/>
                    </a:lnTo>
                    <a:lnTo>
                      <a:pt x="21354" y="17686"/>
                    </a:lnTo>
                    <a:cubicBezTo>
                      <a:pt x="21506" y="17602"/>
                      <a:pt x="21600" y="17487"/>
                      <a:pt x="21600" y="17360"/>
                    </a:cubicBezTo>
                    <a:lnTo>
                      <a:pt x="21600" y="15517"/>
                    </a:lnTo>
                    <a:cubicBezTo>
                      <a:pt x="21600" y="15390"/>
                      <a:pt x="21506" y="15275"/>
                      <a:pt x="21354" y="15191"/>
                    </a:cubicBezTo>
                    <a:lnTo>
                      <a:pt x="21311" y="15182"/>
                    </a:lnTo>
                    <a:lnTo>
                      <a:pt x="21295" y="9538"/>
                    </a:lnTo>
                    <a:lnTo>
                      <a:pt x="21367" y="9538"/>
                    </a:lnTo>
                    <a:lnTo>
                      <a:pt x="21367" y="4009"/>
                    </a:lnTo>
                    <a:lnTo>
                      <a:pt x="21154" y="4009"/>
                    </a:lnTo>
                    <a:lnTo>
                      <a:pt x="14063" y="1302"/>
                    </a:lnTo>
                    <a:lnTo>
                      <a:pt x="14127" y="1283"/>
                    </a:lnTo>
                    <a:lnTo>
                      <a:pt x="11103" y="129"/>
                    </a:lnTo>
                    <a:lnTo>
                      <a:pt x="11103" y="0"/>
                    </a:lnTo>
                    <a:lnTo>
                      <a:pt x="10934" y="65"/>
                    </a:lnTo>
                    <a:lnTo>
                      <a:pt x="10773" y="3"/>
                    </a:lnTo>
                    <a:lnTo>
                      <a:pt x="7428" y="1280"/>
                    </a:lnTo>
                    <a:lnTo>
                      <a:pt x="7538" y="1313"/>
                    </a:lnTo>
                    <a:lnTo>
                      <a:pt x="615" y="3955"/>
                    </a:lnTo>
                    <a:lnTo>
                      <a:pt x="576" y="3927"/>
                    </a:lnTo>
                    <a:lnTo>
                      <a:pt x="576" y="3970"/>
                    </a:lnTo>
                    <a:lnTo>
                      <a:pt x="413" y="4032"/>
                    </a:lnTo>
                    <a:lnTo>
                      <a:pt x="564" y="4032"/>
                    </a:lnTo>
                    <a:lnTo>
                      <a:pt x="564" y="9538"/>
                    </a:lnTo>
                    <a:lnTo>
                      <a:pt x="593" y="9538"/>
                    </a:lnTo>
                    <a:lnTo>
                      <a:pt x="609" y="15090"/>
                    </a:lnTo>
                    <a:lnTo>
                      <a:pt x="256" y="15167"/>
                    </a:lnTo>
                    <a:cubicBezTo>
                      <a:pt x="98" y="15251"/>
                      <a:pt x="0" y="15366"/>
                      <a:pt x="0" y="15493"/>
                    </a:cubicBezTo>
                    <a:lnTo>
                      <a:pt x="0" y="17336"/>
                    </a:lnTo>
                    <a:cubicBezTo>
                      <a:pt x="0" y="17463"/>
                      <a:pt x="98" y="17579"/>
                      <a:pt x="256" y="17662"/>
                    </a:cubicBezTo>
                    <a:lnTo>
                      <a:pt x="597" y="17736"/>
                    </a:lnTo>
                    <a:lnTo>
                      <a:pt x="708" y="18342"/>
                    </a:lnTo>
                    <a:lnTo>
                      <a:pt x="746" y="18395"/>
                    </a:lnTo>
                    <a:lnTo>
                      <a:pt x="794" y="18637"/>
                    </a:lnTo>
                    <a:cubicBezTo>
                      <a:pt x="1478" y="20328"/>
                      <a:pt x="4434" y="21600"/>
                      <a:pt x="7978" y="21600"/>
                    </a:cubicBezTo>
                    <a:lnTo>
                      <a:pt x="11047" y="21600"/>
                    </a:lnTo>
                    <a:lnTo>
                      <a:pt x="11047" y="21554"/>
                    </a:lnTo>
                    <a:close/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dash"/>
                <a:miter lim="800000"/>
              </a:ln>
              <a:effectLst>
                <a:outerShdw sx="100000" sy="100000" kx="0" ky="0" algn="b" rotWithShape="0" blurRad="38100" dist="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</p:grpSp>
      <p:sp>
        <p:nvSpPr>
          <p:cNvPr id="580" name="مستطيل"/>
          <p:cNvSpPr/>
          <p:nvPr/>
        </p:nvSpPr>
        <p:spPr>
          <a:xfrm>
            <a:off x="8035318" y="1385846"/>
            <a:ext cx="585915" cy="1952090"/>
          </a:xfrm>
          <a:prstGeom prst="rect">
            <a:avLst/>
          </a:prstGeom>
          <a:solidFill>
            <a:srgbClr val="ADDECC"/>
          </a:solidFill>
          <a:ln w="3175">
            <a:solidFill>
              <a:schemeClr val="accent5">
                <a:satOff val="-7608"/>
                <a:lumOff val="-10980"/>
              </a:schemeClr>
            </a:solidFill>
          </a:ln>
          <a:effectLst>
            <a:outerShdw sx="100000" sy="100000" kx="0" ky="0" algn="b" rotWithShape="0" blurRad="25400" dist="12700" dir="5400000">
              <a:srgbClr val="000000">
                <a:alpha val="38000"/>
              </a:srgbClr>
            </a:outerShdw>
          </a:effectLst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581" name="Google Shape;145;p11"/>
          <p:cNvSpPr txBox="1"/>
          <p:nvPr/>
        </p:nvSpPr>
        <p:spPr>
          <a:xfrm>
            <a:off x="7980071" y="1861213"/>
            <a:ext cx="696408" cy="843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653" tIns="88653" rIns="88653" bIns="88653" anchor="ctr">
            <a:normAutofit fontScale="100000" lnSpcReduction="0"/>
          </a:bodyPr>
          <a:lstStyle>
            <a:lvl1pPr defTabSz="886689">
              <a:lnSpc>
                <a:spcPct val="115000"/>
              </a:lnSpc>
              <a:spcBef>
                <a:spcPts val="1500"/>
              </a:spcBef>
              <a:defRPr sz="26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افهم</a:t>
            </a:r>
          </a:p>
        </p:txBody>
      </p:sp>
      <p:sp>
        <p:nvSpPr>
          <p:cNvPr id="582" name="مستطيل"/>
          <p:cNvSpPr/>
          <p:nvPr/>
        </p:nvSpPr>
        <p:spPr>
          <a:xfrm>
            <a:off x="8035318" y="3896810"/>
            <a:ext cx="585915" cy="486936"/>
          </a:xfrm>
          <a:prstGeom prst="rect">
            <a:avLst/>
          </a:prstGeom>
          <a:solidFill>
            <a:srgbClr val="ADDECC"/>
          </a:solidFill>
          <a:ln w="3175">
            <a:solidFill>
              <a:schemeClr val="accent5">
                <a:satOff val="-7608"/>
                <a:lumOff val="-10980"/>
              </a:schemeClr>
            </a:solidFill>
          </a:ln>
          <a:effectLst>
            <a:outerShdw sx="100000" sy="100000" kx="0" ky="0" algn="b" rotWithShape="0" blurRad="25400" dist="12700" dir="5400000">
              <a:srgbClr val="000000">
                <a:alpha val="38000"/>
              </a:srgbClr>
            </a:outerShdw>
          </a:effectLst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583" name="Google Shape;145;p11"/>
          <p:cNvSpPr txBox="1"/>
          <p:nvPr/>
        </p:nvSpPr>
        <p:spPr>
          <a:xfrm>
            <a:off x="7992771" y="3707234"/>
            <a:ext cx="747153" cy="843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653" tIns="88653" rIns="88653" bIns="88653" anchor="ctr">
            <a:normAutofit fontScale="100000" lnSpcReduction="0"/>
          </a:bodyPr>
          <a:lstStyle>
            <a:lvl1pPr defTabSz="886689">
              <a:lnSpc>
                <a:spcPct val="115000"/>
              </a:lnSpc>
              <a:spcBef>
                <a:spcPts val="1500"/>
              </a:spcBef>
              <a:defRPr sz="21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خطط</a:t>
            </a:r>
          </a:p>
        </p:txBody>
      </p:sp>
      <p:sp>
        <p:nvSpPr>
          <p:cNvPr id="584" name="المقدمة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1906935" y="250185"/>
            <a:ext cx="1122277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المقدمة</a:t>
            </a:r>
          </a:p>
        </p:txBody>
      </p:sp>
      <p:sp>
        <p:nvSpPr>
          <p:cNvPr id="585" name="مسألة  ٥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3341597" y="237814"/>
            <a:ext cx="1122277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٥</a:t>
            </a:r>
          </a:p>
        </p:txBody>
      </p:sp>
      <p:sp>
        <p:nvSpPr>
          <p:cNvPr id="586" name="الواجب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7569155" y="2378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الواجب</a:t>
            </a:r>
          </a:p>
        </p:txBody>
      </p:sp>
      <p:sp>
        <p:nvSpPr>
          <p:cNvPr id="587" name="المنزل">
            <a:hlinkClick r:id="rId5" invalidUrl="" action="ppaction://hlinksldjump" tgtFrame="" tooltip="" history="1" highlightClick="0" endSnd="0"/>
          </p:cNvPr>
          <p:cNvSpPr/>
          <p:nvPr/>
        </p:nvSpPr>
        <p:spPr>
          <a:xfrm>
            <a:off x="864594" y="228027"/>
            <a:ext cx="364838" cy="3267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ln w="3175">
            <a:solidFill>
              <a:srgbClr val="5C5C5C">
                <a:alpha val="60502"/>
              </a:srgbClr>
            </a:solidFill>
          </a:ln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588" name="مسألة  ٦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4751066" y="2378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 ٦</a:t>
            </a:r>
          </a:p>
        </p:txBody>
      </p:sp>
      <p:grpSp>
        <p:nvGrpSpPr>
          <p:cNvPr id="603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673768" y="913740"/>
            <a:ext cx="1606328" cy="764679"/>
            <a:chOff x="0" y="0"/>
            <a:chExt cx="1606327" cy="764678"/>
          </a:xfrm>
        </p:grpSpPr>
        <p:grpSp>
          <p:nvGrpSpPr>
            <p:cNvPr id="601" name="تجميع"/>
            <p:cNvGrpSpPr/>
            <p:nvPr/>
          </p:nvGrpSpPr>
          <p:grpSpPr>
            <a:xfrm>
              <a:off x="-1" y="0"/>
              <a:ext cx="1606329" cy="764679"/>
              <a:chOff x="0" y="0"/>
              <a:chExt cx="1606327" cy="764678"/>
            </a:xfrm>
          </p:grpSpPr>
          <p:sp>
            <p:nvSpPr>
              <p:cNvPr id="589" name="Google Shape;278;p11"/>
              <p:cNvSpPr/>
              <p:nvPr/>
            </p:nvSpPr>
            <p:spPr>
              <a:xfrm>
                <a:off x="0" y="202668"/>
                <a:ext cx="1147987" cy="454296"/>
              </a:xfrm>
              <a:prstGeom prst="roundRect">
                <a:avLst>
                  <a:gd name="adj" fmla="val 50000"/>
                </a:avLst>
              </a:prstGeom>
              <a:noFill/>
              <a:ln w="12700" cap="flat">
                <a:solidFill>
                  <a:srgbClr val="F2F2F2"/>
                </a:solidFill>
                <a:prstDash val="dash"/>
                <a:miter lim="800000"/>
              </a:ln>
              <a:effectLst>
                <a:outerShdw sx="100000" sy="100000" kx="0" ky="0" algn="b" rotWithShape="0" blurRad="38100" dist="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grpSp>
            <p:nvGrpSpPr>
              <p:cNvPr id="600" name="Google Shape;302;p11"/>
              <p:cNvGrpSpPr/>
              <p:nvPr/>
            </p:nvGrpSpPr>
            <p:grpSpPr>
              <a:xfrm>
                <a:off x="853620" y="0"/>
                <a:ext cx="752708" cy="764679"/>
                <a:chOff x="0" y="0"/>
                <a:chExt cx="752706" cy="764678"/>
              </a:xfrm>
            </p:grpSpPr>
            <p:sp>
              <p:nvSpPr>
                <p:cNvPr id="590" name="Google Shape;303;p11"/>
                <p:cNvSpPr/>
                <p:nvPr/>
              </p:nvSpPr>
              <p:spPr>
                <a:xfrm flipH="1" rot="13391842">
                  <a:off x="175260" y="46690"/>
                  <a:ext cx="402187" cy="6712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965" y="21554"/>
                      </a:moveTo>
                      <a:cubicBezTo>
                        <a:pt x="17508" y="21554"/>
                        <a:pt x="20465" y="20175"/>
                        <a:pt x="21149" y="18342"/>
                      </a:cubicBezTo>
                      <a:lnTo>
                        <a:pt x="21265" y="17706"/>
                      </a:lnTo>
                      <a:lnTo>
                        <a:pt x="21354" y="17686"/>
                      </a:lnTo>
                      <a:cubicBezTo>
                        <a:pt x="21506" y="17602"/>
                        <a:pt x="21600" y="17487"/>
                        <a:pt x="21600" y="17360"/>
                      </a:cubicBezTo>
                      <a:lnTo>
                        <a:pt x="21600" y="15517"/>
                      </a:lnTo>
                      <a:cubicBezTo>
                        <a:pt x="21600" y="15390"/>
                        <a:pt x="21506" y="15275"/>
                        <a:pt x="21354" y="15191"/>
                      </a:cubicBezTo>
                      <a:lnTo>
                        <a:pt x="21311" y="15182"/>
                      </a:lnTo>
                      <a:lnTo>
                        <a:pt x="21295" y="9538"/>
                      </a:lnTo>
                      <a:lnTo>
                        <a:pt x="21367" y="9538"/>
                      </a:lnTo>
                      <a:lnTo>
                        <a:pt x="21367" y="4009"/>
                      </a:lnTo>
                      <a:lnTo>
                        <a:pt x="21154" y="4009"/>
                      </a:lnTo>
                      <a:lnTo>
                        <a:pt x="14063" y="1302"/>
                      </a:lnTo>
                      <a:lnTo>
                        <a:pt x="14127" y="1283"/>
                      </a:lnTo>
                      <a:lnTo>
                        <a:pt x="11103" y="129"/>
                      </a:lnTo>
                      <a:lnTo>
                        <a:pt x="11103" y="0"/>
                      </a:lnTo>
                      <a:lnTo>
                        <a:pt x="10934" y="65"/>
                      </a:lnTo>
                      <a:lnTo>
                        <a:pt x="10773" y="3"/>
                      </a:lnTo>
                      <a:lnTo>
                        <a:pt x="7428" y="1280"/>
                      </a:lnTo>
                      <a:lnTo>
                        <a:pt x="7538" y="1313"/>
                      </a:lnTo>
                      <a:lnTo>
                        <a:pt x="615" y="3955"/>
                      </a:lnTo>
                      <a:lnTo>
                        <a:pt x="576" y="3927"/>
                      </a:lnTo>
                      <a:lnTo>
                        <a:pt x="576" y="3970"/>
                      </a:lnTo>
                      <a:lnTo>
                        <a:pt x="413" y="4032"/>
                      </a:lnTo>
                      <a:lnTo>
                        <a:pt x="564" y="4032"/>
                      </a:lnTo>
                      <a:lnTo>
                        <a:pt x="564" y="9538"/>
                      </a:lnTo>
                      <a:lnTo>
                        <a:pt x="593" y="9538"/>
                      </a:lnTo>
                      <a:lnTo>
                        <a:pt x="609" y="15090"/>
                      </a:lnTo>
                      <a:lnTo>
                        <a:pt x="256" y="15167"/>
                      </a:lnTo>
                      <a:cubicBezTo>
                        <a:pt x="98" y="15251"/>
                        <a:pt x="0" y="15366"/>
                        <a:pt x="0" y="15493"/>
                      </a:cubicBezTo>
                      <a:lnTo>
                        <a:pt x="0" y="17336"/>
                      </a:lnTo>
                      <a:cubicBezTo>
                        <a:pt x="0" y="17463"/>
                        <a:pt x="98" y="17579"/>
                        <a:pt x="256" y="17662"/>
                      </a:cubicBezTo>
                      <a:lnTo>
                        <a:pt x="597" y="17736"/>
                      </a:lnTo>
                      <a:lnTo>
                        <a:pt x="708" y="18342"/>
                      </a:lnTo>
                      <a:lnTo>
                        <a:pt x="746" y="18395"/>
                      </a:lnTo>
                      <a:lnTo>
                        <a:pt x="794" y="18637"/>
                      </a:lnTo>
                      <a:cubicBezTo>
                        <a:pt x="1478" y="20328"/>
                        <a:pt x="4434" y="21600"/>
                        <a:pt x="7978" y="21600"/>
                      </a:cubicBezTo>
                      <a:lnTo>
                        <a:pt x="11047" y="21600"/>
                      </a:lnTo>
                      <a:lnTo>
                        <a:pt x="11047" y="21554"/>
                      </a:lnTo>
                      <a:close/>
                    </a:path>
                  </a:pathLst>
                </a:custGeom>
                <a:solidFill>
                  <a:srgbClr val="FFFFFF">
                    <a:alpha val="4824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grpSp>
              <p:nvGrpSpPr>
                <p:cNvPr id="598" name="Google Shape;304;p11"/>
                <p:cNvGrpSpPr/>
                <p:nvPr/>
              </p:nvGrpSpPr>
              <p:grpSpPr>
                <a:xfrm>
                  <a:off x="56943" y="54644"/>
                  <a:ext cx="641672" cy="653117"/>
                  <a:chOff x="0" y="0"/>
                  <a:chExt cx="641671" cy="653116"/>
                </a:xfrm>
              </p:grpSpPr>
              <p:sp>
                <p:nvSpPr>
                  <p:cNvPr id="591" name="Google Shape;305;p11"/>
                  <p:cNvSpPr/>
                  <p:nvPr/>
                </p:nvSpPr>
                <p:spPr>
                  <a:xfrm flipH="1" rot="13399655">
                    <a:off x="47339" y="315171"/>
                    <a:ext cx="318825" cy="2646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21600"/>
                        </a:moveTo>
                        <a:lnTo>
                          <a:pt x="155" y="21600"/>
                        </a:lnTo>
                        <a:lnTo>
                          <a:pt x="155" y="9049"/>
                        </a:lnTo>
                        <a:lnTo>
                          <a:pt x="0" y="9049"/>
                        </a:lnTo>
                        <a:lnTo>
                          <a:pt x="10722" y="0"/>
                        </a:lnTo>
                        <a:lnTo>
                          <a:pt x="21381" y="8996"/>
                        </a:lnTo>
                        <a:lnTo>
                          <a:pt x="21600" y="8996"/>
                        </a:lnTo>
                        <a:close/>
                      </a:path>
                    </a:pathLst>
                  </a:custGeom>
                  <a:solidFill>
                    <a:srgbClr val="F7D38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592" name="Google Shape;306;p11"/>
                  <p:cNvSpPr/>
                  <p:nvPr/>
                </p:nvSpPr>
                <p:spPr>
                  <a:xfrm flipH="1" rot="13399655">
                    <a:off x="72623" y="265918"/>
                    <a:ext cx="156629" cy="26347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21600"/>
                        </a:moveTo>
                        <a:lnTo>
                          <a:pt x="316" y="21600"/>
                        </a:lnTo>
                        <a:lnTo>
                          <a:pt x="316" y="8995"/>
                        </a:lnTo>
                        <a:lnTo>
                          <a:pt x="0" y="8995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FFFFFF">
                      <a:alpha val="27060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593" name="Google Shape;307;p11"/>
                  <p:cNvSpPr/>
                  <p:nvPr/>
                </p:nvSpPr>
                <p:spPr>
                  <a:xfrm flipH="1" rot="2599655">
                    <a:off x="199064" y="46106"/>
                    <a:ext cx="315548" cy="48590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7638" y="0"/>
                        </a:moveTo>
                        <a:lnTo>
                          <a:pt x="13962" y="0"/>
                        </a:lnTo>
                        <a:cubicBezTo>
                          <a:pt x="18181" y="0"/>
                          <a:pt x="21600" y="2252"/>
                          <a:pt x="21600" y="5029"/>
                        </a:cubicBezTo>
                        <a:lnTo>
                          <a:pt x="21600" y="21600"/>
                        </a:lnTo>
                        <a:lnTo>
                          <a:pt x="17785" y="18299"/>
                        </a:lnTo>
                        <a:lnTo>
                          <a:pt x="14218" y="21578"/>
                        </a:lnTo>
                        <a:lnTo>
                          <a:pt x="10563" y="18299"/>
                        </a:lnTo>
                        <a:lnTo>
                          <a:pt x="6908" y="21179"/>
                        </a:lnTo>
                        <a:lnTo>
                          <a:pt x="3342" y="18299"/>
                        </a:lnTo>
                        <a:lnTo>
                          <a:pt x="0" y="21201"/>
                        </a:lnTo>
                        <a:lnTo>
                          <a:pt x="0" y="5029"/>
                        </a:lnTo>
                        <a:cubicBezTo>
                          <a:pt x="0" y="2252"/>
                          <a:pt x="3419" y="0"/>
                          <a:pt x="7638" y="0"/>
                        </a:cubicBezTo>
                        <a:close/>
                      </a:path>
                    </a:pathLst>
                  </a:custGeom>
                  <a:solidFill>
                    <a:srgbClr val="EFB436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594" name="Google Shape;308;p11"/>
                  <p:cNvSpPr/>
                  <p:nvPr/>
                </p:nvSpPr>
                <p:spPr>
                  <a:xfrm flipH="1" rot="2599655">
                    <a:off x="251417" y="44427"/>
                    <a:ext cx="206949" cy="48849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3179" y="0"/>
                        </a:moveTo>
                        <a:lnTo>
                          <a:pt x="15406" y="0"/>
                        </a:lnTo>
                        <a:cubicBezTo>
                          <a:pt x="17014" y="0"/>
                          <a:pt x="18546" y="141"/>
                          <a:pt x="19939" y="396"/>
                        </a:cubicBezTo>
                        <a:lnTo>
                          <a:pt x="21600" y="785"/>
                        </a:lnTo>
                        <a:lnTo>
                          <a:pt x="20812" y="18573"/>
                        </a:lnTo>
                        <a:lnTo>
                          <a:pt x="15796" y="21600"/>
                        </a:lnTo>
                        <a:lnTo>
                          <a:pt x="14092" y="20596"/>
                        </a:lnTo>
                        <a:close/>
                        <a:moveTo>
                          <a:pt x="5762" y="0"/>
                        </a:moveTo>
                        <a:lnTo>
                          <a:pt x="7376" y="0"/>
                        </a:lnTo>
                        <a:lnTo>
                          <a:pt x="8233" y="19347"/>
                        </a:lnTo>
                        <a:lnTo>
                          <a:pt x="4650" y="21201"/>
                        </a:lnTo>
                        <a:lnTo>
                          <a:pt x="0" y="18736"/>
                        </a:lnTo>
                        <a:lnTo>
                          <a:pt x="808" y="494"/>
                        </a:lnTo>
                        <a:lnTo>
                          <a:pt x="1229" y="396"/>
                        </a:lnTo>
                        <a:cubicBezTo>
                          <a:pt x="2622" y="141"/>
                          <a:pt x="4154" y="0"/>
                          <a:pt x="5762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27060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595" name="Google Shape;309;p11"/>
                  <p:cNvSpPr/>
                  <p:nvPr/>
                </p:nvSpPr>
                <p:spPr>
                  <a:xfrm flipH="1" rot="2599655">
                    <a:off x="329958" y="92701"/>
                    <a:ext cx="315548" cy="11416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7638" y="0"/>
                        </a:moveTo>
                        <a:lnTo>
                          <a:pt x="13962" y="0"/>
                        </a:lnTo>
                        <a:cubicBezTo>
                          <a:pt x="18181" y="0"/>
                          <a:pt x="21600" y="9517"/>
                          <a:pt x="21600" y="21257"/>
                        </a:cubicBezTo>
                        <a:lnTo>
                          <a:pt x="21600" y="21600"/>
                        </a:lnTo>
                        <a:lnTo>
                          <a:pt x="0" y="21600"/>
                        </a:lnTo>
                        <a:lnTo>
                          <a:pt x="0" y="21257"/>
                        </a:lnTo>
                        <a:cubicBezTo>
                          <a:pt x="0" y="9517"/>
                          <a:pt x="3419" y="0"/>
                          <a:pt x="7638" y="0"/>
                        </a:cubicBezTo>
                        <a:close/>
                      </a:path>
                    </a:pathLst>
                  </a:custGeom>
                  <a:solidFill>
                    <a:srgbClr val="EB8CA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596" name="Google Shape;310;p11"/>
                  <p:cNvSpPr/>
                  <p:nvPr/>
                </p:nvSpPr>
                <p:spPr>
                  <a:xfrm flipH="1" rot="2599655">
                    <a:off x="80456" y="499620"/>
                    <a:ext cx="101930" cy="5114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781" y="0"/>
                        </a:moveTo>
                        <a:cubicBezTo>
                          <a:pt x="13499" y="0"/>
                          <a:pt x="16088" y="1105"/>
                          <a:pt x="18443" y="3105"/>
                        </a:cubicBezTo>
                        <a:lnTo>
                          <a:pt x="21600" y="6544"/>
                        </a:lnTo>
                        <a:lnTo>
                          <a:pt x="10815" y="21600"/>
                        </a:lnTo>
                        <a:lnTo>
                          <a:pt x="0" y="6501"/>
                        </a:lnTo>
                        <a:lnTo>
                          <a:pt x="3118" y="3105"/>
                        </a:lnTo>
                        <a:cubicBezTo>
                          <a:pt x="5473" y="1105"/>
                          <a:pt x="8062" y="0"/>
                          <a:pt x="1078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597" name="Google Shape;311;p11"/>
                  <p:cNvSpPr/>
                  <p:nvPr/>
                </p:nvSpPr>
                <p:spPr>
                  <a:xfrm flipH="1" rot="2594888">
                    <a:off x="265011" y="172989"/>
                    <a:ext cx="326891" cy="76971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A8BFD6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</p:grpSp>
            <p:sp>
              <p:nvSpPr>
                <p:cNvPr id="599" name="Google Shape;312;p11"/>
                <p:cNvSpPr/>
                <p:nvPr/>
              </p:nvSpPr>
              <p:spPr>
                <a:xfrm flipH="1" rot="13396800">
                  <a:off x="185705" y="69063"/>
                  <a:ext cx="380732" cy="6336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965" y="21554"/>
                      </a:moveTo>
                      <a:cubicBezTo>
                        <a:pt x="17508" y="21554"/>
                        <a:pt x="20465" y="20175"/>
                        <a:pt x="21149" y="18342"/>
                      </a:cubicBezTo>
                      <a:lnTo>
                        <a:pt x="21265" y="17706"/>
                      </a:lnTo>
                      <a:lnTo>
                        <a:pt x="21354" y="17686"/>
                      </a:lnTo>
                      <a:cubicBezTo>
                        <a:pt x="21506" y="17602"/>
                        <a:pt x="21600" y="17487"/>
                        <a:pt x="21600" y="17360"/>
                      </a:cubicBezTo>
                      <a:lnTo>
                        <a:pt x="21600" y="15517"/>
                      </a:lnTo>
                      <a:cubicBezTo>
                        <a:pt x="21600" y="15390"/>
                        <a:pt x="21506" y="15275"/>
                        <a:pt x="21354" y="15191"/>
                      </a:cubicBezTo>
                      <a:lnTo>
                        <a:pt x="21311" y="15182"/>
                      </a:lnTo>
                      <a:lnTo>
                        <a:pt x="21295" y="9538"/>
                      </a:lnTo>
                      <a:lnTo>
                        <a:pt x="21367" y="9538"/>
                      </a:lnTo>
                      <a:lnTo>
                        <a:pt x="21367" y="4009"/>
                      </a:lnTo>
                      <a:lnTo>
                        <a:pt x="21154" y="4009"/>
                      </a:lnTo>
                      <a:lnTo>
                        <a:pt x="14063" y="1302"/>
                      </a:lnTo>
                      <a:lnTo>
                        <a:pt x="14127" y="1283"/>
                      </a:lnTo>
                      <a:lnTo>
                        <a:pt x="11103" y="129"/>
                      </a:lnTo>
                      <a:lnTo>
                        <a:pt x="11103" y="0"/>
                      </a:lnTo>
                      <a:lnTo>
                        <a:pt x="10934" y="65"/>
                      </a:lnTo>
                      <a:lnTo>
                        <a:pt x="10773" y="3"/>
                      </a:lnTo>
                      <a:lnTo>
                        <a:pt x="7428" y="1280"/>
                      </a:lnTo>
                      <a:lnTo>
                        <a:pt x="7538" y="1313"/>
                      </a:lnTo>
                      <a:lnTo>
                        <a:pt x="615" y="3955"/>
                      </a:lnTo>
                      <a:lnTo>
                        <a:pt x="576" y="3927"/>
                      </a:lnTo>
                      <a:lnTo>
                        <a:pt x="576" y="3970"/>
                      </a:lnTo>
                      <a:lnTo>
                        <a:pt x="413" y="4032"/>
                      </a:lnTo>
                      <a:lnTo>
                        <a:pt x="564" y="4032"/>
                      </a:lnTo>
                      <a:lnTo>
                        <a:pt x="564" y="9538"/>
                      </a:lnTo>
                      <a:lnTo>
                        <a:pt x="593" y="9538"/>
                      </a:lnTo>
                      <a:lnTo>
                        <a:pt x="609" y="15090"/>
                      </a:lnTo>
                      <a:lnTo>
                        <a:pt x="256" y="15167"/>
                      </a:lnTo>
                      <a:cubicBezTo>
                        <a:pt x="98" y="15251"/>
                        <a:pt x="0" y="15366"/>
                        <a:pt x="0" y="15493"/>
                      </a:cubicBezTo>
                      <a:lnTo>
                        <a:pt x="0" y="17336"/>
                      </a:lnTo>
                      <a:cubicBezTo>
                        <a:pt x="0" y="17463"/>
                        <a:pt x="98" y="17579"/>
                        <a:pt x="256" y="17662"/>
                      </a:cubicBezTo>
                      <a:lnTo>
                        <a:pt x="597" y="17736"/>
                      </a:lnTo>
                      <a:lnTo>
                        <a:pt x="708" y="18342"/>
                      </a:lnTo>
                      <a:lnTo>
                        <a:pt x="746" y="18395"/>
                      </a:lnTo>
                      <a:lnTo>
                        <a:pt x="794" y="18637"/>
                      </a:lnTo>
                      <a:cubicBezTo>
                        <a:pt x="1478" y="20328"/>
                        <a:pt x="4434" y="21600"/>
                        <a:pt x="7978" y="21600"/>
                      </a:cubicBezTo>
                      <a:lnTo>
                        <a:pt x="11047" y="21600"/>
                      </a:lnTo>
                      <a:lnTo>
                        <a:pt x="11047" y="21554"/>
                      </a:lnTo>
                      <a:close/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dash"/>
                  <a:miter lim="800000"/>
                </a:ln>
                <a:effectLst>
                  <a:outerShdw sx="100000" sy="100000" kx="0" ky="0" algn="b" rotWithShape="0" blurRad="38100" dist="0" dir="540000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602" name="سهم ١٣"/>
            <p:cNvSpPr/>
            <p:nvPr/>
          </p:nvSpPr>
          <p:spPr>
            <a:xfrm rot="16200000">
              <a:off x="381854" y="-3781"/>
              <a:ext cx="227226" cy="876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0800" y="1825"/>
                    <a:pt x="6290" y="7557"/>
                    <a:pt x="0" y="9640"/>
                  </a:cubicBezTo>
                  <a:cubicBezTo>
                    <a:pt x="285" y="9632"/>
                    <a:pt x="561" y="9621"/>
                    <a:pt x="839" y="9608"/>
                  </a:cubicBezTo>
                  <a:cubicBezTo>
                    <a:pt x="3841" y="9463"/>
                    <a:pt x="6421" y="9023"/>
                    <a:pt x="8209" y="8583"/>
                  </a:cubicBezTo>
                  <a:lnTo>
                    <a:pt x="8209" y="16961"/>
                  </a:lnTo>
                  <a:cubicBezTo>
                    <a:pt x="6575" y="17360"/>
                    <a:pt x="4283" y="17749"/>
                    <a:pt x="1646" y="17876"/>
                  </a:cubicBezTo>
                  <a:cubicBezTo>
                    <a:pt x="1110" y="17901"/>
                    <a:pt x="561" y="17919"/>
                    <a:pt x="0" y="17922"/>
                  </a:cubicBezTo>
                  <a:lnTo>
                    <a:pt x="0" y="21600"/>
                  </a:lnTo>
                  <a:cubicBezTo>
                    <a:pt x="561" y="21597"/>
                    <a:pt x="1110" y="21581"/>
                    <a:pt x="1646" y="21555"/>
                  </a:cubicBezTo>
                  <a:cubicBezTo>
                    <a:pt x="6897" y="21303"/>
                    <a:pt x="10800" y="20063"/>
                    <a:pt x="10800" y="19722"/>
                  </a:cubicBezTo>
                  <a:cubicBezTo>
                    <a:pt x="10800" y="20063"/>
                    <a:pt x="14702" y="21303"/>
                    <a:pt x="19954" y="21555"/>
                  </a:cubicBezTo>
                  <a:cubicBezTo>
                    <a:pt x="20490" y="21581"/>
                    <a:pt x="21039" y="21597"/>
                    <a:pt x="21600" y="21600"/>
                  </a:cubicBezTo>
                  <a:lnTo>
                    <a:pt x="21600" y="17922"/>
                  </a:lnTo>
                  <a:cubicBezTo>
                    <a:pt x="21039" y="17919"/>
                    <a:pt x="20490" y="17901"/>
                    <a:pt x="19954" y="17876"/>
                  </a:cubicBezTo>
                  <a:cubicBezTo>
                    <a:pt x="17317" y="17749"/>
                    <a:pt x="15025" y="17360"/>
                    <a:pt x="13391" y="16961"/>
                  </a:cubicBezTo>
                  <a:lnTo>
                    <a:pt x="13391" y="8583"/>
                  </a:lnTo>
                  <a:cubicBezTo>
                    <a:pt x="15179" y="9023"/>
                    <a:pt x="17752" y="9463"/>
                    <a:pt x="20754" y="9608"/>
                  </a:cubicBezTo>
                  <a:cubicBezTo>
                    <a:pt x="21033" y="9621"/>
                    <a:pt x="21315" y="9632"/>
                    <a:pt x="21600" y="9640"/>
                  </a:cubicBezTo>
                  <a:cubicBezTo>
                    <a:pt x="15310" y="7557"/>
                    <a:pt x="10800" y="1825"/>
                    <a:pt x="10800" y="0"/>
                  </a:cubicBezTo>
                  <a:close/>
                </a:path>
              </a:pathLst>
            </a:custGeom>
            <a:noFill/>
            <a:ln w="12700" cap="flat">
              <a:solidFill>
                <a:schemeClr val="accent1">
                  <a:satOff val="-49514"/>
                  <a:lumOff val="-14901"/>
                  <a:alpha val="56620"/>
                </a:schemeClr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pic>
        <p:nvPicPr>
          <p:cNvPr id="604" name="IMG_4330.png" descr="IMG_4330.png"/>
          <p:cNvPicPr>
            <a:picLocks noChangeAspect="1"/>
          </p:cNvPicPr>
          <p:nvPr/>
        </p:nvPicPr>
        <p:blipFill>
          <a:blip r:embed="rId7">
            <a:extLst/>
          </a:blip>
          <a:srcRect l="20994" t="7330" r="24505" b="67130"/>
          <a:stretch>
            <a:fillRect/>
          </a:stretch>
        </p:blipFill>
        <p:spPr>
          <a:xfrm>
            <a:off x="2343225" y="1325358"/>
            <a:ext cx="4815833" cy="1576304"/>
          </a:xfrm>
          <a:prstGeom prst="rect">
            <a:avLst/>
          </a:prstGeom>
          <a:ln w="12700">
            <a:solidFill>
              <a:srgbClr val="000000"/>
            </a:solidFill>
            <a:custDash>
              <a:ds d="600000" sp="600000"/>
            </a:custDash>
            <a:miter lim="400000"/>
          </a:ln>
        </p:spPr>
      </p:pic>
      <p:pic>
        <p:nvPicPr>
          <p:cNvPr id="605" name="IMG_4330.png" descr="IMG_4330.png"/>
          <p:cNvPicPr>
            <a:picLocks noChangeAspect="1"/>
          </p:cNvPicPr>
          <p:nvPr/>
        </p:nvPicPr>
        <p:blipFill>
          <a:blip r:embed="rId7">
            <a:extLst/>
          </a:blip>
          <a:srcRect l="24164" t="31879" r="25602" b="60821"/>
          <a:stretch>
            <a:fillRect/>
          </a:stretch>
        </p:blipFill>
        <p:spPr>
          <a:xfrm>
            <a:off x="2164159" y="3895223"/>
            <a:ext cx="4438768" cy="450496"/>
          </a:xfrm>
          <a:prstGeom prst="rect">
            <a:avLst/>
          </a:prstGeom>
          <a:ln w="12700">
            <a:solidFill>
              <a:srgbClr val="000000"/>
            </a:solidFill>
            <a:custDash>
              <a:ds d="600000" sp="600000"/>
            </a:custDash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100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6" dur="1000"/>
                                        <p:tgtEl>
                                          <p:spTgt spid="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0" dur="1000"/>
                                        <p:tgtEl>
                                          <p:spTgt spid="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5" presetID="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25" dur="1000"/>
                                        <p:tgtEl>
                                          <p:spTgt spid="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80" grpId="1"/>
      <p:bldP build="whole" bldLvl="1" animBg="1" rev="0" advAuto="0" spid="581" grpId="2"/>
      <p:bldP build="whole" bldLvl="1" animBg="1" rev="0" advAuto="0" spid="603" grpId="5"/>
      <p:bldP build="whole" bldLvl="1" animBg="1" rev="0" advAuto="0" spid="582" grpId="3"/>
      <p:bldP build="whole" bldLvl="1" animBg="1" rev="0" advAuto="0" spid="583" grpId="4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3" name="تجميع"/>
          <p:cNvGrpSpPr/>
          <p:nvPr/>
        </p:nvGrpSpPr>
        <p:grpSpPr>
          <a:xfrm>
            <a:off x="7717710" y="607583"/>
            <a:ext cx="1235394" cy="717775"/>
            <a:chOff x="0" y="-1"/>
            <a:chExt cx="1235392" cy="717773"/>
          </a:xfrm>
        </p:grpSpPr>
        <p:grpSp>
          <p:nvGrpSpPr>
            <p:cNvPr id="611" name="تجميع"/>
            <p:cNvGrpSpPr/>
            <p:nvPr/>
          </p:nvGrpSpPr>
          <p:grpSpPr>
            <a:xfrm>
              <a:off x="0" y="97122"/>
              <a:ext cx="1122281" cy="620651"/>
              <a:chOff x="0" y="0"/>
              <a:chExt cx="1122280" cy="620649"/>
            </a:xfrm>
          </p:grpSpPr>
          <p:grpSp>
            <p:nvGrpSpPr>
              <p:cNvPr id="609" name="تجميع"/>
              <p:cNvGrpSpPr/>
              <p:nvPr/>
            </p:nvGrpSpPr>
            <p:grpSpPr>
              <a:xfrm>
                <a:off x="250815" y="-1"/>
                <a:ext cx="620649" cy="620650"/>
                <a:chOff x="-1" y="0"/>
                <a:chExt cx="620648" cy="620649"/>
              </a:xfrm>
            </p:grpSpPr>
            <p:sp>
              <p:nvSpPr>
                <p:cNvPr id="607" name="Google Shape;324;p12"/>
                <p:cNvSpPr/>
                <p:nvPr/>
              </p:nvSpPr>
              <p:spPr>
                <a:xfrm>
                  <a:off x="-2" y="-1"/>
                  <a:ext cx="620650" cy="620650"/>
                </a:xfrm>
                <a:prstGeom prst="ellipse">
                  <a:avLst/>
                </a:prstGeom>
                <a:solidFill>
                  <a:srgbClr val="FFFFFF">
                    <a:alpha val="2514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608" name="Google Shape;325;p12"/>
                <p:cNvSpPr/>
                <p:nvPr/>
              </p:nvSpPr>
              <p:spPr>
                <a:xfrm>
                  <a:off x="29640" y="21739"/>
                  <a:ext cx="577169" cy="577171"/>
                </a:xfrm>
                <a:prstGeom prst="ellipse">
                  <a:avLst/>
                </a:prstGeom>
                <a:noFill/>
                <a:ln w="12700" cap="flat">
                  <a:solidFill>
                    <a:srgbClr val="F2F2F2"/>
                  </a:solidFill>
                  <a:prstDash val="dash"/>
                  <a:miter lim="8000"/>
                </a:ln>
                <a:effectLst>
                  <a:outerShdw sx="100000" sy="100000" kx="0" ky="0" algn="b" rotWithShape="0" blurRad="38100" dist="0" dir="540000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sp>
            <p:nvSpPr>
              <p:cNvPr id="610" name="١٠"/>
              <p:cNvSpPr/>
              <p:nvPr/>
            </p:nvSpPr>
            <p:spPr>
              <a:xfrm>
                <a:off x="0" y="310324"/>
                <a:ext cx="1122281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 algn="ctr" defTabSz="825500">
                  <a:defRPr b="1" sz="3000">
                    <a:solidFill>
                      <a:schemeClr val="accent1">
                        <a:satOff val="-49514"/>
                        <a:lumOff val="-14901"/>
                      </a:schemeClr>
                    </a:solidFill>
                  </a:defRPr>
                </a:lvl1pPr>
              </a:lstStyle>
              <a:p>
                <a:pPr rtl="0">
                  <a:defRPr/>
                </a:pPr>
                <a:r>
                  <a:t>٨</a:t>
                </a:r>
              </a:p>
            </p:txBody>
          </p:sp>
        </p:grpSp>
        <p:grpSp>
          <p:nvGrpSpPr>
            <p:cNvPr id="622" name="Google Shape;358;p12"/>
            <p:cNvGrpSpPr/>
            <p:nvPr/>
          </p:nvGrpSpPr>
          <p:grpSpPr>
            <a:xfrm>
              <a:off x="696055" y="-2"/>
              <a:ext cx="539338" cy="602395"/>
              <a:chOff x="0" y="-1"/>
              <a:chExt cx="539337" cy="602393"/>
            </a:xfrm>
          </p:grpSpPr>
          <p:sp>
            <p:nvSpPr>
              <p:cNvPr id="612" name="Google Shape;359;p12"/>
              <p:cNvSpPr/>
              <p:nvPr/>
            </p:nvSpPr>
            <p:spPr>
              <a:xfrm flipH="1" rot="12754542">
                <a:off x="114806" y="42714"/>
                <a:ext cx="309724" cy="5169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965" y="21554"/>
                    </a:moveTo>
                    <a:cubicBezTo>
                      <a:pt x="17508" y="21554"/>
                      <a:pt x="20465" y="20175"/>
                      <a:pt x="21149" y="18342"/>
                    </a:cubicBezTo>
                    <a:lnTo>
                      <a:pt x="21265" y="17706"/>
                    </a:lnTo>
                    <a:lnTo>
                      <a:pt x="21354" y="17686"/>
                    </a:lnTo>
                    <a:cubicBezTo>
                      <a:pt x="21506" y="17602"/>
                      <a:pt x="21600" y="17487"/>
                      <a:pt x="21600" y="17360"/>
                    </a:cubicBezTo>
                    <a:lnTo>
                      <a:pt x="21600" y="15517"/>
                    </a:lnTo>
                    <a:cubicBezTo>
                      <a:pt x="21600" y="15390"/>
                      <a:pt x="21506" y="15275"/>
                      <a:pt x="21354" y="15191"/>
                    </a:cubicBezTo>
                    <a:lnTo>
                      <a:pt x="21311" y="15182"/>
                    </a:lnTo>
                    <a:lnTo>
                      <a:pt x="21295" y="9538"/>
                    </a:lnTo>
                    <a:lnTo>
                      <a:pt x="21367" y="9538"/>
                    </a:lnTo>
                    <a:lnTo>
                      <a:pt x="21367" y="4009"/>
                    </a:lnTo>
                    <a:lnTo>
                      <a:pt x="21154" y="4009"/>
                    </a:lnTo>
                    <a:lnTo>
                      <a:pt x="14063" y="1302"/>
                    </a:lnTo>
                    <a:lnTo>
                      <a:pt x="14127" y="1283"/>
                    </a:lnTo>
                    <a:lnTo>
                      <a:pt x="11103" y="129"/>
                    </a:lnTo>
                    <a:lnTo>
                      <a:pt x="11103" y="0"/>
                    </a:lnTo>
                    <a:lnTo>
                      <a:pt x="10934" y="65"/>
                    </a:lnTo>
                    <a:lnTo>
                      <a:pt x="10773" y="3"/>
                    </a:lnTo>
                    <a:lnTo>
                      <a:pt x="7428" y="1280"/>
                    </a:lnTo>
                    <a:lnTo>
                      <a:pt x="7538" y="1313"/>
                    </a:lnTo>
                    <a:lnTo>
                      <a:pt x="615" y="3955"/>
                    </a:lnTo>
                    <a:lnTo>
                      <a:pt x="576" y="3927"/>
                    </a:lnTo>
                    <a:lnTo>
                      <a:pt x="576" y="3970"/>
                    </a:lnTo>
                    <a:lnTo>
                      <a:pt x="413" y="4032"/>
                    </a:lnTo>
                    <a:lnTo>
                      <a:pt x="564" y="4032"/>
                    </a:lnTo>
                    <a:lnTo>
                      <a:pt x="564" y="9538"/>
                    </a:lnTo>
                    <a:lnTo>
                      <a:pt x="593" y="9538"/>
                    </a:lnTo>
                    <a:lnTo>
                      <a:pt x="609" y="15090"/>
                    </a:lnTo>
                    <a:lnTo>
                      <a:pt x="256" y="15167"/>
                    </a:lnTo>
                    <a:cubicBezTo>
                      <a:pt x="98" y="15251"/>
                      <a:pt x="0" y="15366"/>
                      <a:pt x="0" y="15493"/>
                    </a:cubicBezTo>
                    <a:lnTo>
                      <a:pt x="0" y="17336"/>
                    </a:lnTo>
                    <a:cubicBezTo>
                      <a:pt x="0" y="17463"/>
                      <a:pt x="98" y="17579"/>
                      <a:pt x="256" y="17662"/>
                    </a:cubicBezTo>
                    <a:lnTo>
                      <a:pt x="597" y="17736"/>
                    </a:lnTo>
                    <a:lnTo>
                      <a:pt x="708" y="18342"/>
                    </a:lnTo>
                    <a:lnTo>
                      <a:pt x="746" y="18395"/>
                    </a:lnTo>
                    <a:lnTo>
                      <a:pt x="794" y="18637"/>
                    </a:lnTo>
                    <a:cubicBezTo>
                      <a:pt x="1478" y="20328"/>
                      <a:pt x="4434" y="21600"/>
                      <a:pt x="7978" y="21600"/>
                    </a:cubicBezTo>
                    <a:lnTo>
                      <a:pt x="11047" y="21600"/>
                    </a:lnTo>
                    <a:lnTo>
                      <a:pt x="11047" y="21554"/>
                    </a:lnTo>
                    <a:close/>
                  </a:path>
                </a:pathLst>
              </a:custGeom>
              <a:solidFill>
                <a:srgbClr val="FFFFFF">
                  <a:alpha val="482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grpSp>
            <p:nvGrpSpPr>
              <p:cNvPr id="620" name="Google Shape;360;p12"/>
              <p:cNvGrpSpPr/>
              <p:nvPr/>
            </p:nvGrpSpPr>
            <p:grpSpPr>
              <a:xfrm>
                <a:off x="43045" y="40002"/>
                <a:ext cx="454762" cy="519925"/>
                <a:chOff x="-1" y="-1"/>
                <a:chExt cx="454761" cy="519924"/>
              </a:xfrm>
            </p:grpSpPr>
            <p:sp>
              <p:nvSpPr>
                <p:cNvPr id="613" name="Google Shape;361;p12"/>
                <p:cNvSpPr/>
                <p:nvPr/>
              </p:nvSpPr>
              <p:spPr>
                <a:xfrm flipH="1" rot="12762355">
                  <a:off x="35591" y="265959"/>
                  <a:ext cx="245526" cy="2037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lnTo>
                        <a:pt x="155" y="21600"/>
                      </a:lnTo>
                      <a:lnTo>
                        <a:pt x="155" y="9049"/>
                      </a:lnTo>
                      <a:lnTo>
                        <a:pt x="0" y="9049"/>
                      </a:lnTo>
                      <a:lnTo>
                        <a:pt x="10722" y="0"/>
                      </a:lnTo>
                      <a:lnTo>
                        <a:pt x="21381" y="8996"/>
                      </a:lnTo>
                      <a:lnTo>
                        <a:pt x="21600" y="8996"/>
                      </a:lnTo>
                      <a:close/>
                    </a:path>
                  </a:pathLst>
                </a:custGeom>
                <a:solidFill>
                  <a:srgbClr val="F7D38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614" name="Google Shape;362;p12"/>
                <p:cNvSpPr/>
                <p:nvPr/>
              </p:nvSpPr>
              <p:spPr>
                <a:xfrm flipH="1" rot="12762355">
                  <a:off x="48726" y="236609"/>
                  <a:ext cx="120619" cy="2029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lnTo>
                        <a:pt x="316" y="21600"/>
                      </a:lnTo>
                      <a:lnTo>
                        <a:pt x="316" y="8995"/>
                      </a:lnTo>
                      <a:lnTo>
                        <a:pt x="0" y="8995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FFFFFF">
                    <a:alpha val="2706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615" name="Google Shape;363;p12"/>
                <p:cNvSpPr/>
                <p:nvPr/>
              </p:nvSpPr>
              <p:spPr>
                <a:xfrm flipH="1" rot="1962354">
                  <a:off x="127966" y="39540"/>
                  <a:ext cx="243002" cy="3741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638" y="0"/>
                      </a:moveTo>
                      <a:lnTo>
                        <a:pt x="13962" y="0"/>
                      </a:lnTo>
                      <a:cubicBezTo>
                        <a:pt x="18181" y="0"/>
                        <a:pt x="21600" y="2252"/>
                        <a:pt x="21600" y="5029"/>
                      </a:cubicBezTo>
                      <a:lnTo>
                        <a:pt x="21600" y="21600"/>
                      </a:lnTo>
                      <a:lnTo>
                        <a:pt x="17785" y="18299"/>
                      </a:lnTo>
                      <a:lnTo>
                        <a:pt x="14218" y="21578"/>
                      </a:lnTo>
                      <a:lnTo>
                        <a:pt x="10563" y="18299"/>
                      </a:lnTo>
                      <a:lnTo>
                        <a:pt x="6908" y="21179"/>
                      </a:lnTo>
                      <a:lnTo>
                        <a:pt x="3342" y="18299"/>
                      </a:lnTo>
                      <a:lnTo>
                        <a:pt x="0" y="21201"/>
                      </a:lnTo>
                      <a:lnTo>
                        <a:pt x="0" y="5029"/>
                      </a:lnTo>
                      <a:cubicBezTo>
                        <a:pt x="0" y="2252"/>
                        <a:pt x="3419" y="0"/>
                        <a:pt x="7638" y="0"/>
                      </a:cubicBezTo>
                      <a:close/>
                    </a:path>
                  </a:pathLst>
                </a:custGeom>
                <a:solidFill>
                  <a:srgbClr val="EFB43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616" name="Google Shape;364;p12"/>
                <p:cNvSpPr/>
                <p:nvPr/>
              </p:nvSpPr>
              <p:spPr>
                <a:xfrm flipH="1" rot="1962354">
                  <a:off x="168254" y="38528"/>
                  <a:ext cx="159370" cy="3761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179" y="0"/>
                      </a:moveTo>
                      <a:lnTo>
                        <a:pt x="15406" y="0"/>
                      </a:lnTo>
                      <a:cubicBezTo>
                        <a:pt x="17014" y="0"/>
                        <a:pt x="18546" y="141"/>
                        <a:pt x="19939" y="396"/>
                      </a:cubicBezTo>
                      <a:lnTo>
                        <a:pt x="21600" y="785"/>
                      </a:lnTo>
                      <a:lnTo>
                        <a:pt x="20812" y="18573"/>
                      </a:lnTo>
                      <a:lnTo>
                        <a:pt x="15796" y="21600"/>
                      </a:lnTo>
                      <a:lnTo>
                        <a:pt x="14092" y="20596"/>
                      </a:lnTo>
                      <a:close/>
                      <a:moveTo>
                        <a:pt x="5762" y="0"/>
                      </a:moveTo>
                      <a:lnTo>
                        <a:pt x="7376" y="0"/>
                      </a:lnTo>
                      <a:lnTo>
                        <a:pt x="8233" y="19347"/>
                      </a:lnTo>
                      <a:lnTo>
                        <a:pt x="4650" y="21201"/>
                      </a:lnTo>
                      <a:lnTo>
                        <a:pt x="0" y="18736"/>
                      </a:lnTo>
                      <a:lnTo>
                        <a:pt x="808" y="494"/>
                      </a:lnTo>
                      <a:lnTo>
                        <a:pt x="1229" y="396"/>
                      </a:lnTo>
                      <a:cubicBezTo>
                        <a:pt x="2622" y="141"/>
                        <a:pt x="4154" y="0"/>
                        <a:pt x="576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706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617" name="Google Shape;365;p12"/>
                <p:cNvSpPr/>
                <p:nvPr/>
              </p:nvSpPr>
              <p:spPr>
                <a:xfrm flipH="1" rot="1962354">
                  <a:off x="207270" y="58679"/>
                  <a:ext cx="243002" cy="879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638" y="0"/>
                      </a:moveTo>
                      <a:lnTo>
                        <a:pt x="13962" y="0"/>
                      </a:lnTo>
                      <a:cubicBezTo>
                        <a:pt x="18181" y="0"/>
                        <a:pt x="21600" y="9517"/>
                        <a:pt x="21600" y="21257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21257"/>
                      </a:lnTo>
                      <a:cubicBezTo>
                        <a:pt x="0" y="9517"/>
                        <a:pt x="3419" y="0"/>
                        <a:pt x="7638" y="0"/>
                      </a:cubicBezTo>
                      <a:close/>
                    </a:path>
                  </a:pathLst>
                </a:custGeom>
                <a:solidFill>
                  <a:srgbClr val="EB8CA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618" name="Google Shape;366;p12"/>
                <p:cNvSpPr/>
                <p:nvPr/>
              </p:nvSpPr>
              <p:spPr>
                <a:xfrm flipH="1" rot="1962354">
                  <a:off x="73119" y="417670"/>
                  <a:ext cx="78496" cy="393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1" y="0"/>
                      </a:moveTo>
                      <a:cubicBezTo>
                        <a:pt x="13499" y="0"/>
                        <a:pt x="16088" y="1105"/>
                        <a:pt x="18443" y="3105"/>
                      </a:cubicBezTo>
                      <a:lnTo>
                        <a:pt x="21600" y="6544"/>
                      </a:lnTo>
                      <a:lnTo>
                        <a:pt x="10815" y="21600"/>
                      </a:lnTo>
                      <a:lnTo>
                        <a:pt x="0" y="6501"/>
                      </a:lnTo>
                      <a:lnTo>
                        <a:pt x="3118" y="3105"/>
                      </a:lnTo>
                      <a:cubicBezTo>
                        <a:pt x="5473" y="1105"/>
                        <a:pt x="8062" y="0"/>
                        <a:pt x="1078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619" name="Google Shape;367;p12"/>
                <p:cNvSpPr/>
                <p:nvPr/>
              </p:nvSpPr>
              <p:spPr>
                <a:xfrm flipH="1" rot="1957588">
                  <a:off x="166793" y="128110"/>
                  <a:ext cx="251738" cy="59275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A8BFD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sp>
            <p:nvSpPr>
              <p:cNvPr id="621" name="Google Shape;368;p12"/>
              <p:cNvSpPr/>
              <p:nvPr/>
            </p:nvSpPr>
            <p:spPr>
              <a:xfrm flipH="1" rot="12759500">
                <a:off x="123356" y="59937"/>
                <a:ext cx="293200" cy="487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965" y="21554"/>
                    </a:moveTo>
                    <a:cubicBezTo>
                      <a:pt x="17508" y="21554"/>
                      <a:pt x="20465" y="20175"/>
                      <a:pt x="21149" y="18342"/>
                    </a:cubicBezTo>
                    <a:lnTo>
                      <a:pt x="21265" y="17706"/>
                    </a:lnTo>
                    <a:lnTo>
                      <a:pt x="21354" y="17686"/>
                    </a:lnTo>
                    <a:cubicBezTo>
                      <a:pt x="21506" y="17602"/>
                      <a:pt x="21600" y="17487"/>
                      <a:pt x="21600" y="17360"/>
                    </a:cubicBezTo>
                    <a:lnTo>
                      <a:pt x="21600" y="15517"/>
                    </a:lnTo>
                    <a:cubicBezTo>
                      <a:pt x="21600" y="15390"/>
                      <a:pt x="21506" y="15275"/>
                      <a:pt x="21354" y="15191"/>
                    </a:cubicBezTo>
                    <a:lnTo>
                      <a:pt x="21311" y="15182"/>
                    </a:lnTo>
                    <a:lnTo>
                      <a:pt x="21295" y="9538"/>
                    </a:lnTo>
                    <a:lnTo>
                      <a:pt x="21367" y="9538"/>
                    </a:lnTo>
                    <a:lnTo>
                      <a:pt x="21367" y="4009"/>
                    </a:lnTo>
                    <a:lnTo>
                      <a:pt x="21154" y="4009"/>
                    </a:lnTo>
                    <a:lnTo>
                      <a:pt x="14063" y="1302"/>
                    </a:lnTo>
                    <a:lnTo>
                      <a:pt x="14127" y="1283"/>
                    </a:lnTo>
                    <a:lnTo>
                      <a:pt x="11103" y="129"/>
                    </a:lnTo>
                    <a:lnTo>
                      <a:pt x="11103" y="0"/>
                    </a:lnTo>
                    <a:lnTo>
                      <a:pt x="10934" y="65"/>
                    </a:lnTo>
                    <a:lnTo>
                      <a:pt x="10773" y="3"/>
                    </a:lnTo>
                    <a:lnTo>
                      <a:pt x="7428" y="1280"/>
                    </a:lnTo>
                    <a:lnTo>
                      <a:pt x="7538" y="1313"/>
                    </a:lnTo>
                    <a:lnTo>
                      <a:pt x="615" y="3955"/>
                    </a:lnTo>
                    <a:lnTo>
                      <a:pt x="576" y="3927"/>
                    </a:lnTo>
                    <a:lnTo>
                      <a:pt x="576" y="3970"/>
                    </a:lnTo>
                    <a:lnTo>
                      <a:pt x="413" y="4032"/>
                    </a:lnTo>
                    <a:lnTo>
                      <a:pt x="564" y="4032"/>
                    </a:lnTo>
                    <a:lnTo>
                      <a:pt x="564" y="9538"/>
                    </a:lnTo>
                    <a:lnTo>
                      <a:pt x="593" y="9538"/>
                    </a:lnTo>
                    <a:lnTo>
                      <a:pt x="609" y="15090"/>
                    </a:lnTo>
                    <a:lnTo>
                      <a:pt x="256" y="15167"/>
                    </a:lnTo>
                    <a:cubicBezTo>
                      <a:pt x="98" y="15251"/>
                      <a:pt x="0" y="15366"/>
                      <a:pt x="0" y="15493"/>
                    </a:cubicBezTo>
                    <a:lnTo>
                      <a:pt x="0" y="17336"/>
                    </a:lnTo>
                    <a:cubicBezTo>
                      <a:pt x="0" y="17463"/>
                      <a:pt x="98" y="17579"/>
                      <a:pt x="256" y="17662"/>
                    </a:cubicBezTo>
                    <a:lnTo>
                      <a:pt x="597" y="17736"/>
                    </a:lnTo>
                    <a:lnTo>
                      <a:pt x="708" y="18342"/>
                    </a:lnTo>
                    <a:lnTo>
                      <a:pt x="746" y="18395"/>
                    </a:lnTo>
                    <a:lnTo>
                      <a:pt x="794" y="18637"/>
                    </a:lnTo>
                    <a:cubicBezTo>
                      <a:pt x="1478" y="20328"/>
                      <a:pt x="4434" y="21600"/>
                      <a:pt x="7978" y="21600"/>
                    </a:cubicBezTo>
                    <a:lnTo>
                      <a:pt x="11047" y="21600"/>
                    </a:lnTo>
                    <a:lnTo>
                      <a:pt x="11047" y="21554"/>
                    </a:lnTo>
                    <a:close/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dash"/>
                <a:miter lim="800000"/>
              </a:ln>
              <a:effectLst>
                <a:outerShdw sx="100000" sy="100000" kx="0" ky="0" algn="b" rotWithShape="0" blurRad="38100" dist="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</p:grpSp>
      <p:sp>
        <p:nvSpPr>
          <p:cNvPr id="624" name="مستطيل"/>
          <p:cNvSpPr/>
          <p:nvPr/>
        </p:nvSpPr>
        <p:spPr>
          <a:xfrm>
            <a:off x="8035318" y="1385846"/>
            <a:ext cx="585915" cy="1952090"/>
          </a:xfrm>
          <a:prstGeom prst="rect">
            <a:avLst/>
          </a:prstGeom>
          <a:solidFill>
            <a:srgbClr val="ADDECC"/>
          </a:solidFill>
          <a:ln w="3175">
            <a:solidFill>
              <a:schemeClr val="accent5">
                <a:satOff val="-7608"/>
                <a:lumOff val="-10980"/>
              </a:schemeClr>
            </a:solidFill>
          </a:ln>
          <a:effectLst>
            <a:outerShdw sx="100000" sy="100000" kx="0" ky="0" algn="b" rotWithShape="0" blurRad="25400" dist="12700" dir="5400000">
              <a:srgbClr val="000000">
                <a:alpha val="38000"/>
              </a:srgbClr>
            </a:outerShdw>
          </a:effectLst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625" name="Google Shape;145;p11"/>
          <p:cNvSpPr txBox="1"/>
          <p:nvPr/>
        </p:nvSpPr>
        <p:spPr>
          <a:xfrm>
            <a:off x="8030871" y="1861213"/>
            <a:ext cx="696408" cy="843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653" tIns="88653" rIns="88653" bIns="88653" anchor="ctr">
            <a:normAutofit fontScale="100000" lnSpcReduction="0"/>
          </a:bodyPr>
          <a:lstStyle>
            <a:lvl1pPr defTabSz="886689">
              <a:lnSpc>
                <a:spcPct val="115000"/>
              </a:lnSpc>
              <a:spcBef>
                <a:spcPts val="1500"/>
              </a:spcBef>
              <a:defRPr sz="29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حل</a:t>
            </a:r>
          </a:p>
        </p:txBody>
      </p:sp>
      <p:sp>
        <p:nvSpPr>
          <p:cNvPr id="626" name="مستطيل"/>
          <p:cNvSpPr/>
          <p:nvPr/>
        </p:nvSpPr>
        <p:spPr>
          <a:xfrm>
            <a:off x="8032457" y="3923207"/>
            <a:ext cx="585916" cy="486936"/>
          </a:xfrm>
          <a:prstGeom prst="rect">
            <a:avLst/>
          </a:prstGeom>
          <a:solidFill>
            <a:srgbClr val="ADDECC"/>
          </a:solidFill>
          <a:ln w="3175">
            <a:solidFill>
              <a:schemeClr val="accent5">
                <a:satOff val="-7608"/>
                <a:lumOff val="-10980"/>
              </a:schemeClr>
            </a:solidFill>
          </a:ln>
          <a:effectLst>
            <a:outerShdw sx="100000" sy="100000" kx="0" ky="0" algn="b" rotWithShape="0" blurRad="25400" dist="12700" dir="5400000">
              <a:srgbClr val="000000">
                <a:alpha val="38000"/>
              </a:srgbClr>
            </a:outerShdw>
          </a:effectLst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627" name="Google Shape;145;p11"/>
          <p:cNvSpPr txBox="1"/>
          <p:nvPr/>
        </p:nvSpPr>
        <p:spPr>
          <a:xfrm>
            <a:off x="7992771" y="3921619"/>
            <a:ext cx="671008" cy="490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653" tIns="88653" rIns="88653" bIns="88653" anchor="ctr">
            <a:normAutofit fontScale="100000" lnSpcReduction="0"/>
          </a:bodyPr>
          <a:lstStyle>
            <a:lvl1pPr defTabSz="886689">
              <a:lnSpc>
                <a:spcPct val="103500"/>
              </a:lnSpc>
              <a:spcBef>
                <a:spcPts val="1500"/>
              </a:spcBef>
              <a:defRPr sz="19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تحقق</a:t>
            </a:r>
          </a:p>
        </p:txBody>
      </p:sp>
      <p:sp>
        <p:nvSpPr>
          <p:cNvPr id="628" name="المقدمة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1906935" y="250185"/>
            <a:ext cx="1122277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المقدمة</a:t>
            </a:r>
          </a:p>
        </p:txBody>
      </p:sp>
      <p:sp>
        <p:nvSpPr>
          <p:cNvPr id="629" name="مسألة  ٥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3341597" y="237814"/>
            <a:ext cx="1122277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 ٥</a:t>
            </a:r>
          </a:p>
        </p:txBody>
      </p:sp>
      <p:sp>
        <p:nvSpPr>
          <p:cNvPr id="630" name="الواجب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7569155" y="2378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الواجب</a:t>
            </a:r>
          </a:p>
        </p:txBody>
      </p:sp>
      <p:sp>
        <p:nvSpPr>
          <p:cNvPr id="631" name="المنزل">
            <a:hlinkClick r:id="rId5" invalidUrl="" action="ppaction://hlinksldjump" tgtFrame="" tooltip="" history="1" highlightClick="0" endSnd="0"/>
          </p:cNvPr>
          <p:cNvSpPr/>
          <p:nvPr/>
        </p:nvSpPr>
        <p:spPr>
          <a:xfrm>
            <a:off x="864594" y="228027"/>
            <a:ext cx="364838" cy="3267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ln w="3175">
            <a:solidFill>
              <a:srgbClr val="5C5C5C">
                <a:alpha val="60502"/>
              </a:srgbClr>
            </a:solidFill>
          </a:ln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632" name="مسألة  ٦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4751066" y="2378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 ٦</a:t>
            </a:r>
          </a:p>
        </p:txBody>
      </p:sp>
      <p:pic>
        <p:nvPicPr>
          <p:cNvPr id="633" name="IMG_4330.png" descr="IMG_4330.png"/>
          <p:cNvPicPr>
            <a:picLocks noChangeAspect="1"/>
          </p:cNvPicPr>
          <p:nvPr/>
        </p:nvPicPr>
        <p:blipFill>
          <a:blip r:embed="rId7">
            <a:extLst/>
          </a:blip>
          <a:srcRect l="22217" t="39447" r="27611" b="26111"/>
          <a:stretch>
            <a:fillRect/>
          </a:stretch>
        </p:blipFill>
        <p:spPr>
          <a:xfrm>
            <a:off x="2632715" y="1219998"/>
            <a:ext cx="4433382" cy="2125742"/>
          </a:xfrm>
          <a:prstGeom prst="rect">
            <a:avLst/>
          </a:prstGeom>
          <a:ln w="12700">
            <a:solidFill>
              <a:srgbClr val="000000"/>
            </a:solidFill>
            <a:custDash>
              <a:ds d="600000" sp="600000"/>
            </a:custDash>
            <a:miter lim="400000"/>
          </a:ln>
        </p:spPr>
      </p:pic>
      <p:pic>
        <p:nvPicPr>
          <p:cNvPr id="634" name="IMG_4330.png" descr="IMG_4330.png"/>
          <p:cNvPicPr>
            <a:picLocks noChangeAspect="1"/>
          </p:cNvPicPr>
          <p:nvPr/>
        </p:nvPicPr>
        <p:blipFill>
          <a:blip r:embed="rId7">
            <a:extLst/>
          </a:blip>
          <a:srcRect l="46341" t="83687" r="14825" b="5697"/>
          <a:stretch>
            <a:fillRect/>
          </a:stretch>
        </p:blipFill>
        <p:spPr>
          <a:xfrm>
            <a:off x="3596514" y="3756488"/>
            <a:ext cx="3431466" cy="655189"/>
          </a:xfrm>
          <a:prstGeom prst="rect">
            <a:avLst/>
          </a:prstGeom>
          <a:ln w="12700">
            <a:solidFill>
              <a:srgbClr val="000000"/>
            </a:solidFill>
            <a:custDash>
              <a:ds d="200000" sp="200000"/>
            </a:custDash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1000"/>
                                        <p:tgtEl>
                                          <p:spTgt spid="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6" dur="1000"/>
                                        <p:tgtEl>
                                          <p:spTgt spid="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0" dur="1000"/>
                                        <p:tgtEl>
                                          <p:spTgt spid="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26" grpId="3"/>
      <p:bldP build="whole" bldLvl="1" animBg="1" rev="0" advAuto="0" spid="624" grpId="1"/>
      <p:bldP build="whole" bldLvl="1" animBg="1" rev="0" advAuto="0" spid="625" grpId="2"/>
      <p:bldP build="whole" bldLvl="1" animBg="1" rev="0" advAuto="0" spid="627" grpId="4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إنّ النجاح هو محصِّلة اجتهادات صغيرة تتراكم يوماً بعد يوم."/>
          <p:cNvSpPr txBox="1"/>
          <p:nvPr/>
        </p:nvSpPr>
        <p:spPr>
          <a:xfrm>
            <a:off x="3521838" y="3790448"/>
            <a:ext cx="4674128" cy="930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 defTabSz="457200">
              <a:defRPr sz="2400">
                <a:solidFill>
                  <a:srgbClr val="333333"/>
                </a:solidFill>
              </a:defRPr>
            </a:lvl1pPr>
          </a:lstStyle>
          <a:p>
            <a:pPr rtl="0">
              <a:defRPr/>
            </a:pPr>
            <a:r>
              <a:t>إنّ النجاح هو محصِّلة اجتهادات صغيرة تتراكم يوماً بعد يوم.</a:t>
            </a:r>
          </a:p>
        </p:txBody>
      </p:sp>
      <p:sp>
        <p:nvSpPr>
          <p:cNvPr id="637" name="ختاماً"/>
          <p:cNvSpPr txBox="1"/>
          <p:nvPr/>
        </p:nvSpPr>
        <p:spPr>
          <a:xfrm>
            <a:off x="7053457" y="3221486"/>
            <a:ext cx="1741991" cy="744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 defTabSz="457200">
              <a:defRPr sz="4100">
                <a:solidFill>
                  <a:srgbClr val="BA324E"/>
                </a:solidFill>
              </a:defRPr>
            </a:lvl1pPr>
          </a:lstStyle>
          <a:p>
            <a:pPr rtl="0">
              <a:defRPr/>
            </a:pPr>
            <a:r>
              <a:t>ختاماً</a:t>
            </a:r>
          </a:p>
        </p:txBody>
      </p:sp>
      <p:sp>
        <p:nvSpPr>
          <p:cNvPr id="638" name="المقدمة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1906935" y="250185"/>
            <a:ext cx="1122277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المقدمة</a:t>
            </a:r>
          </a:p>
        </p:txBody>
      </p:sp>
      <p:sp>
        <p:nvSpPr>
          <p:cNvPr id="639" name="مسألة  ٥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3341597" y="237814"/>
            <a:ext cx="1122277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 ٥</a:t>
            </a:r>
          </a:p>
        </p:txBody>
      </p:sp>
      <p:sp>
        <p:nvSpPr>
          <p:cNvPr id="640" name="المنزل">
            <a:hlinkClick r:id="rId4" invalidUrl="" action="ppaction://hlinksldjump" tgtFrame="" tooltip="" history="1" highlightClick="0" endSnd="0"/>
          </p:cNvPr>
          <p:cNvSpPr/>
          <p:nvPr/>
        </p:nvSpPr>
        <p:spPr>
          <a:xfrm>
            <a:off x="864594" y="228027"/>
            <a:ext cx="364838" cy="3267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ln w="3175">
            <a:solidFill>
              <a:srgbClr val="5C5C5C">
                <a:alpha val="60502"/>
              </a:srgbClr>
            </a:solidFill>
          </a:ln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641" name="مسألة  ٦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4751066" y="2378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 ٦</a:t>
            </a:r>
          </a:p>
        </p:txBody>
      </p:sp>
      <p:grpSp>
        <p:nvGrpSpPr>
          <p:cNvPr id="646" name="تجميع"/>
          <p:cNvGrpSpPr/>
          <p:nvPr/>
        </p:nvGrpSpPr>
        <p:grpSpPr>
          <a:xfrm>
            <a:off x="3263991" y="1153030"/>
            <a:ext cx="2376182" cy="685801"/>
            <a:chOff x="0" y="0"/>
            <a:chExt cx="2376181" cy="685800"/>
          </a:xfrm>
        </p:grpSpPr>
        <p:grpSp>
          <p:nvGrpSpPr>
            <p:cNvPr id="644" name="تجميع"/>
            <p:cNvGrpSpPr/>
            <p:nvPr/>
          </p:nvGrpSpPr>
          <p:grpSpPr>
            <a:xfrm>
              <a:off x="323004" y="118569"/>
              <a:ext cx="2053178" cy="531186"/>
              <a:chOff x="0" y="0"/>
              <a:chExt cx="2053177" cy="531185"/>
            </a:xfrm>
          </p:grpSpPr>
          <p:sp>
            <p:nvSpPr>
              <p:cNvPr id="642" name="Google Shape;717;p19"/>
              <p:cNvSpPr/>
              <p:nvPr/>
            </p:nvSpPr>
            <p:spPr>
              <a:xfrm>
                <a:off x="0" y="-1"/>
                <a:ext cx="2053178" cy="531187"/>
              </a:xfrm>
              <a:prstGeom prst="roundRect">
                <a:avLst>
                  <a:gd name="adj" fmla="val 50000"/>
                </a:avLst>
              </a:prstGeom>
              <a:solidFill>
                <a:srgbClr val="FFFFFF">
                  <a:alpha val="251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643" name="Google Shape;718;p19"/>
              <p:cNvSpPr/>
              <p:nvPr/>
            </p:nvSpPr>
            <p:spPr>
              <a:xfrm>
                <a:off x="62303" y="49486"/>
                <a:ext cx="1928570" cy="432213"/>
              </a:xfrm>
              <a:prstGeom prst="roundRect">
                <a:avLst>
                  <a:gd name="adj" fmla="val 50000"/>
                </a:avLst>
              </a:prstGeom>
              <a:noFill/>
              <a:ln w="12700" cap="flat">
                <a:solidFill>
                  <a:srgbClr val="F2F2F2"/>
                </a:solidFill>
                <a:prstDash val="dash"/>
                <a:miter lim="800000"/>
              </a:ln>
              <a:effectLst>
                <a:outerShdw sx="100000" sy="100000" kx="0" ky="0" algn="b" rotWithShape="0" blurRad="38100" dist="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645" name="الواجب"/>
            <p:cNvSpPr txBox="1"/>
            <p:nvPr/>
          </p:nvSpPr>
          <p:spPr>
            <a:xfrm>
              <a:off x="0" y="-1"/>
              <a:ext cx="2286915" cy="685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 defTabSz="825500">
                <a:defRPr sz="3500"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chemeClr val="accent5">
                      <a:satOff val="-7608"/>
                      <a:lumOff val="-10980"/>
                    </a:schemeClr>
                  </a:solidFill>
                  <a:latin typeface="Khalid Art bold"/>
                  <a:ea typeface="Khalid Art bold"/>
                  <a:cs typeface="Khalid Art bold"/>
                  <a:sym typeface="Khalid Art bold"/>
                </a:defRPr>
              </a:lvl1pPr>
            </a:lstStyle>
            <a:p>
              <a:pPr rtl="0">
                <a:defRPr/>
              </a:pPr>
              <a:r>
                <a:t>الواجب </a:t>
              </a:r>
            </a:p>
          </p:txBody>
        </p:sp>
      </p:grpSp>
      <p:pic>
        <p:nvPicPr>
          <p:cNvPr id="647" name="Picture 2" descr="Picture 2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724658" y="878931"/>
            <a:ext cx="990803" cy="851577"/>
          </a:xfrm>
          <a:prstGeom prst="rect">
            <a:avLst/>
          </a:prstGeom>
          <a:ln w="12700">
            <a:miter lim="400000"/>
          </a:ln>
        </p:spPr>
      </p:pic>
      <p:sp>
        <p:nvSpPr>
          <p:cNvPr id="648" name="Google Shape;167;p9"/>
          <p:cNvSpPr/>
          <p:nvPr/>
        </p:nvSpPr>
        <p:spPr>
          <a:xfrm>
            <a:off x="5388011" y="2338440"/>
            <a:ext cx="2595152" cy="669937"/>
          </a:xfrm>
          <a:prstGeom prst="roundRect">
            <a:avLst>
              <a:gd name="adj" fmla="val 50000"/>
            </a:avLst>
          </a:prstGeom>
          <a:solidFill>
            <a:srgbClr val="FFFFFF">
              <a:alpha val="2514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49" name="Google Shape;168;p9"/>
          <p:cNvSpPr/>
          <p:nvPr/>
        </p:nvSpPr>
        <p:spPr>
          <a:xfrm>
            <a:off x="5462608" y="2394717"/>
            <a:ext cx="2437652" cy="545111"/>
          </a:xfrm>
          <a:prstGeom prst="roundRect">
            <a:avLst>
              <a:gd name="adj" fmla="val 50000"/>
            </a:avLst>
          </a:pr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0" dir="54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50" name="التاريخ"/>
          <p:cNvSpPr txBox="1"/>
          <p:nvPr/>
        </p:nvSpPr>
        <p:spPr>
          <a:xfrm>
            <a:off x="6706511" y="2443394"/>
            <a:ext cx="1122394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ctr" defTabSz="825500" rtl="0">
              <a:defRPr sz="1500">
                <a:ln w="3175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5">
                    <a:satOff val="-7608"/>
                    <a:lumOff val="-10980"/>
                  </a:schemeClr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rPr sz="2200"/>
              <a:t>سؤال</a:t>
            </a:r>
            <a:r>
              <a:t> </a:t>
            </a:r>
          </a:p>
        </p:txBody>
      </p:sp>
      <p:sp>
        <p:nvSpPr>
          <p:cNvPr id="651" name="Google Shape;1337;p51"/>
          <p:cNvSpPr txBox="1"/>
          <p:nvPr/>
        </p:nvSpPr>
        <p:spPr>
          <a:xfrm>
            <a:off x="5640172" y="2337703"/>
            <a:ext cx="1413286" cy="922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normAutofit fontScale="100000" lnSpcReduction="0"/>
          </a:bodyPr>
          <a:lstStyle>
            <a:lvl1pPr algn="ctr" defTabSz="557783">
              <a:lnSpc>
                <a:spcPct val="80000"/>
              </a:lnSpc>
              <a:defRPr sz="2900">
                <a:solidFill>
                  <a:srgbClr val="1552BD"/>
                </a:solidFill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 rtl="0">
              <a:defRPr/>
            </a:pPr>
            <a:r>
              <a:t>٨ ، ٩ </a:t>
            </a:r>
          </a:p>
        </p:txBody>
      </p:sp>
      <p:sp>
        <p:nvSpPr>
          <p:cNvPr id="652" name="Google Shape;167;p9"/>
          <p:cNvSpPr/>
          <p:nvPr/>
        </p:nvSpPr>
        <p:spPr>
          <a:xfrm>
            <a:off x="1394549" y="2284199"/>
            <a:ext cx="2595153" cy="669937"/>
          </a:xfrm>
          <a:prstGeom prst="roundRect">
            <a:avLst>
              <a:gd name="adj" fmla="val 50000"/>
            </a:avLst>
          </a:prstGeom>
          <a:solidFill>
            <a:srgbClr val="FFFFFF">
              <a:alpha val="2514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53" name="Google Shape;168;p9"/>
          <p:cNvSpPr/>
          <p:nvPr/>
        </p:nvSpPr>
        <p:spPr>
          <a:xfrm>
            <a:off x="1469146" y="2340478"/>
            <a:ext cx="2437652" cy="545110"/>
          </a:xfrm>
          <a:prstGeom prst="roundRect">
            <a:avLst>
              <a:gd name="adj" fmla="val 50000"/>
            </a:avLst>
          </a:pr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0" dir="54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54" name="التاريخ"/>
          <p:cNvSpPr txBox="1"/>
          <p:nvPr/>
        </p:nvSpPr>
        <p:spPr>
          <a:xfrm>
            <a:off x="2713049" y="2452653"/>
            <a:ext cx="1122394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ln w="3175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5">
                    <a:satOff val="-7608"/>
                    <a:lumOff val="-10980"/>
                  </a:schemeClr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صفحة </a:t>
            </a:r>
          </a:p>
        </p:txBody>
      </p:sp>
      <p:sp>
        <p:nvSpPr>
          <p:cNvPr id="655" name="Google Shape;1337;p51"/>
          <p:cNvSpPr txBox="1"/>
          <p:nvPr/>
        </p:nvSpPr>
        <p:spPr>
          <a:xfrm>
            <a:off x="1703108" y="2205982"/>
            <a:ext cx="1152252" cy="922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normAutofit fontScale="100000" lnSpcReduction="0"/>
          </a:bodyPr>
          <a:lstStyle>
            <a:lvl1pPr algn="ctr" defTabSz="557783">
              <a:defRPr sz="4200">
                <a:solidFill>
                  <a:srgbClr val="1552BD"/>
                </a:solidFill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 rtl="0">
              <a:defRPr/>
            </a:pPr>
            <a:r>
              <a:t>٥٨</a:t>
            </a:r>
          </a:p>
        </p:txBody>
      </p:sp>
      <p:sp>
        <p:nvSpPr>
          <p:cNvPr id="656" name="سهم: لليسار واليمين والأعلى 73"/>
          <p:cNvSpPr/>
          <p:nvPr/>
        </p:nvSpPr>
        <p:spPr>
          <a:xfrm>
            <a:off x="4011869" y="1962868"/>
            <a:ext cx="1203429" cy="922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7092"/>
                </a:moveTo>
                <a:lnTo>
                  <a:pt x="4140" y="12584"/>
                </a:lnTo>
                <a:lnTo>
                  <a:pt x="4140" y="14392"/>
                </a:lnTo>
                <a:lnTo>
                  <a:pt x="8730" y="14392"/>
                </a:lnTo>
                <a:lnTo>
                  <a:pt x="8730" y="5400"/>
                </a:lnTo>
                <a:lnTo>
                  <a:pt x="7344" y="5400"/>
                </a:lnTo>
                <a:lnTo>
                  <a:pt x="10800" y="0"/>
                </a:lnTo>
                <a:lnTo>
                  <a:pt x="14256" y="5400"/>
                </a:lnTo>
                <a:lnTo>
                  <a:pt x="12870" y="5400"/>
                </a:lnTo>
                <a:lnTo>
                  <a:pt x="12870" y="14392"/>
                </a:lnTo>
                <a:lnTo>
                  <a:pt x="17460" y="14392"/>
                </a:lnTo>
                <a:lnTo>
                  <a:pt x="17460" y="12584"/>
                </a:lnTo>
                <a:lnTo>
                  <a:pt x="21600" y="17092"/>
                </a:lnTo>
                <a:lnTo>
                  <a:pt x="17460" y="21600"/>
                </a:lnTo>
                <a:lnTo>
                  <a:pt x="17460" y="19792"/>
                </a:lnTo>
                <a:lnTo>
                  <a:pt x="4140" y="19792"/>
                </a:lnTo>
                <a:lnTo>
                  <a:pt x="4140" y="21600"/>
                </a:lnTo>
                <a:close/>
              </a:path>
            </a:pathLst>
          </a:custGeom>
          <a:gradFill>
            <a:gsLst>
              <a:gs pos="0">
                <a:schemeClr val="accent2">
                  <a:hueOff val="-47561"/>
                  <a:lumOff val="11856"/>
                </a:schemeClr>
              </a:gs>
              <a:gs pos="35000">
                <a:srgbClr val="FFE1DF"/>
              </a:gs>
              <a:gs pos="100000">
                <a:schemeClr val="accent2">
                  <a:hueOff val="-63351"/>
                  <a:lumOff val="18170"/>
                </a:schemeClr>
              </a:gs>
            </a:gsLst>
            <a:lin ang="16200000"/>
          </a:gradFill>
          <a:ln>
            <a:solidFill>
              <a:srgbClr val="FC9790"/>
            </a:solidFill>
          </a:ln>
          <a:effectLst>
            <a:outerShdw sx="100000" sy="100000" kx="0" ky="0" algn="b" rotWithShape="0" blurRad="25400" dist="12700" dir="5400000">
              <a:srgbClr val="000000">
                <a:alpha val="35000"/>
              </a:srgbClr>
            </a:outerShdw>
          </a:effectLst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657" name="مسألة ١٠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6120296" y="2505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ctr" defTabSz="825500" rtl="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t>مسألة </a:t>
            </a:r>
            <a:r>
              <a:t>٧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0" presetID="1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Class="entr" nodeType="afterEffect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1500"/>
                                        <p:tgtEl>
                                          <p:spTgt spid="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36" grpId="2"/>
      <p:bldP build="whole" bldLvl="1" animBg="1" rev="0" advAuto="0" spid="646" grpId="3"/>
      <p:bldP build="whole" bldLvl="1" animBg="1" rev="0" advAuto="0" spid="63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مستطيل مستدير الزوايا"/>
          <p:cNvSpPr/>
          <p:nvPr/>
        </p:nvSpPr>
        <p:spPr>
          <a:xfrm>
            <a:off x="3216438" y="3999736"/>
            <a:ext cx="3690336" cy="569693"/>
          </a:xfrm>
          <a:prstGeom prst="roundRect">
            <a:avLst>
              <a:gd name="adj" fmla="val 40252"/>
            </a:avLst>
          </a:prstGeom>
          <a:gradFill>
            <a:gsLst>
              <a:gs pos="0">
                <a:schemeClr val="accent4">
                  <a:hueOff val="217693"/>
                  <a:satOff val="52577"/>
                  <a:lumOff val="22460"/>
                </a:schemeClr>
              </a:gs>
              <a:gs pos="35000">
                <a:srgbClr val="E6FFC6"/>
              </a:gs>
              <a:gs pos="100000">
                <a:schemeClr val="accent4">
                  <a:hueOff val="278409"/>
                  <a:satOff val="52577"/>
                  <a:lumOff val="33739"/>
                </a:schemeClr>
              </a:gs>
            </a:gsLst>
            <a:lin ang="16200000"/>
          </a:gradFill>
          <a:ln>
            <a:solidFill>
              <a:srgbClr val="A6CA6B"/>
            </a:solidFill>
          </a:ln>
          <a:effectLst>
            <a:outerShdw sx="100000" sy="100000" kx="0" ky="0" algn="b" rotWithShape="0" blurRad="25400" dist="12700" dir="5400000">
              <a:srgbClr val="000000">
                <a:alpha val="35000"/>
              </a:srgbClr>
            </a:outerShdw>
          </a:effectLst>
        </p:spPr>
        <p:txBody>
          <a:bodyPr lIns="34289" tIns="34289" rIns="34289" bIns="34289" anchor="ctr"/>
          <a:lstStyle/>
          <a:p>
            <a:pPr/>
          </a:p>
        </p:txBody>
      </p:sp>
      <p:pic>
        <p:nvPicPr>
          <p:cNvPr id="239" name="IMG_1981.png" descr="IMG_1981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23104"/>
          <a:stretch>
            <a:fillRect/>
          </a:stretch>
        </p:blipFill>
        <p:spPr>
          <a:xfrm>
            <a:off x="1968610" y="1769343"/>
            <a:ext cx="5033620" cy="228367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5" name="تجميع"/>
          <p:cNvGrpSpPr/>
          <p:nvPr/>
        </p:nvGrpSpPr>
        <p:grpSpPr>
          <a:xfrm>
            <a:off x="6634746" y="1054771"/>
            <a:ext cx="2147107" cy="849917"/>
            <a:chOff x="0" y="-1"/>
            <a:chExt cx="2147105" cy="849916"/>
          </a:xfrm>
        </p:grpSpPr>
        <p:grpSp>
          <p:nvGrpSpPr>
            <p:cNvPr id="242" name="تجميع"/>
            <p:cNvGrpSpPr/>
            <p:nvPr/>
          </p:nvGrpSpPr>
          <p:grpSpPr>
            <a:xfrm>
              <a:off x="-1" y="269584"/>
              <a:ext cx="1596443" cy="528149"/>
              <a:chOff x="0" y="0"/>
              <a:chExt cx="1596441" cy="528148"/>
            </a:xfrm>
          </p:grpSpPr>
          <p:sp>
            <p:nvSpPr>
              <p:cNvPr id="240" name="Google Shape;208;p10"/>
              <p:cNvSpPr/>
              <p:nvPr/>
            </p:nvSpPr>
            <p:spPr>
              <a:xfrm>
                <a:off x="-1" y="0"/>
                <a:ext cx="1596443" cy="528149"/>
              </a:xfrm>
              <a:prstGeom prst="roundRect">
                <a:avLst>
                  <a:gd name="adj" fmla="val 50000"/>
                </a:avLst>
              </a:prstGeom>
              <a:solidFill>
                <a:srgbClr val="FFFFFF">
                  <a:alpha val="251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41" name="Google Shape;209;p10"/>
              <p:cNvSpPr/>
              <p:nvPr/>
            </p:nvSpPr>
            <p:spPr>
              <a:xfrm>
                <a:off x="6081" y="26733"/>
                <a:ext cx="1584279" cy="474683"/>
              </a:xfrm>
              <a:prstGeom prst="roundRect">
                <a:avLst>
                  <a:gd name="adj" fmla="val 50000"/>
                </a:avLst>
              </a:prstGeom>
              <a:noFill/>
              <a:ln w="12700" cap="flat">
                <a:solidFill>
                  <a:srgbClr val="F2F2F2"/>
                </a:solidFill>
                <a:prstDash val="dash"/>
                <a:miter lim="800000"/>
              </a:ln>
              <a:effectLst>
                <a:outerShdw sx="100000" sy="100000" kx="0" ky="0" algn="b" rotWithShape="0" blurRad="38100" dist="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253" name="Google Shape;253;p10"/>
            <p:cNvGrpSpPr/>
            <p:nvPr/>
          </p:nvGrpSpPr>
          <p:grpSpPr>
            <a:xfrm>
              <a:off x="1386155" y="-2"/>
              <a:ext cx="760951" cy="849917"/>
              <a:chOff x="0" y="0"/>
              <a:chExt cx="760950" cy="849916"/>
            </a:xfrm>
          </p:grpSpPr>
          <p:sp>
            <p:nvSpPr>
              <p:cNvPr id="243" name="Google Shape;254;p10"/>
              <p:cNvSpPr/>
              <p:nvPr/>
            </p:nvSpPr>
            <p:spPr>
              <a:xfrm flipH="1" rot="12754542">
                <a:off x="161980" y="60266"/>
                <a:ext cx="436988" cy="7293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965" y="21554"/>
                    </a:moveTo>
                    <a:cubicBezTo>
                      <a:pt x="17508" y="21554"/>
                      <a:pt x="20465" y="20175"/>
                      <a:pt x="21149" y="18342"/>
                    </a:cubicBezTo>
                    <a:lnTo>
                      <a:pt x="21265" y="17706"/>
                    </a:lnTo>
                    <a:lnTo>
                      <a:pt x="21354" y="17686"/>
                    </a:lnTo>
                    <a:cubicBezTo>
                      <a:pt x="21506" y="17602"/>
                      <a:pt x="21600" y="17487"/>
                      <a:pt x="21600" y="17360"/>
                    </a:cubicBezTo>
                    <a:lnTo>
                      <a:pt x="21600" y="15517"/>
                    </a:lnTo>
                    <a:cubicBezTo>
                      <a:pt x="21600" y="15390"/>
                      <a:pt x="21506" y="15275"/>
                      <a:pt x="21354" y="15191"/>
                    </a:cubicBezTo>
                    <a:lnTo>
                      <a:pt x="21311" y="15182"/>
                    </a:lnTo>
                    <a:lnTo>
                      <a:pt x="21295" y="9538"/>
                    </a:lnTo>
                    <a:lnTo>
                      <a:pt x="21367" y="9538"/>
                    </a:lnTo>
                    <a:lnTo>
                      <a:pt x="21367" y="4009"/>
                    </a:lnTo>
                    <a:lnTo>
                      <a:pt x="21154" y="4009"/>
                    </a:lnTo>
                    <a:lnTo>
                      <a:pt x="14063" y="1302"/>
                    </a:lnTo>
                    <a:lnTo>
                      <a:pt x="14127" y="1283"/>
                    </a:lnTo>
                    <a:lnTo>
                      <a:pt x="11103" y="129"/>
                    </a:lnTo>
                    <a:lnTo>
                      <a:pt x="11103" y="0"/>
                    </a:lnTo>
                    <a:lnTo>
                      <a:pt x="10934" y="65"/>
                    </a:lnTo>
                    <a:lnTo>
                      <a:pt x="10773" y="3"/>
                    </a:lnTo>
                    <a:lnTo>
                      <a:pt x="7428" y="1280"/>
                    </a:lnTo>
                    <a:lnTo>
                      <a:pt x="7538" y="1313"/>
                    </a:lnTo>
                    <a:lnTo>
                      <a:pt x="615" y="3955"/>
                    </a:lnTo>
                    <a:lnTo>
                      <a:pt x="576" y="3927"/>
                    </a:lnTo>
                    <a:lnTo>
                      <a:pt x="576" y="3970"/>
                    </a:lnTo>
                    <a:lnTo>
                      <a:pt x="413" y="4032"/>
                    </a:lnTo>
                    <a:lnTo>
                      <a:pt x="564" y="4032"/>
                    </a:lnTo>
                    <a:lnTo>
                      <a:pt x="564" y="9538"/>
                    </a:lnTo>
                    <a:lnTo>
                      <a:pt x="593" y="9538"/>
                    </a:lnTo>
                    <a:lnTo>
                      <a:pt x="609" y="15090"/>
                    </a:lnTo>
                    <a:lnTo>
                      <a:pt x="256" y="15167"/>
                    </a:lnTo>
                    <a:cubicBezTo>
                      <a:pt x="98" y="15251"/>
                      <a:pt x="0" y="15366"/>
                      <a:pt x="0" y="15493"/>
                    </a:cubicBezTo>
                    <a:lnTo>
                      <a:pt x="0" y="17336"/>
                    </a:lnTo>
                    <a:cubicBezTo>
                      <a:pt x="0" y="17463"/>
                      <a:pt x="98" y="17579"/>
                      <a:pt x="256" y="17662"/>
                    </a:cubicBezTo>
                    <a:lnTo>
                      <a:pt x="597" y="17736"/>
                    </a:lnTo>
                    <a:lnTo>
                      <a:pt x="708" y="18342"/>
                    </a:lnTo>
                    <a:lnTo>
                      <a:pt x="746" y="18395"/>
                    </a:lnTo>
                    <a:lnTo>
                      <a:pt x="794" y="18637"/>
                    </a:lnTo>
                    <a:cubicBezTo>
                      <a:pt x="1478" y="20328"/>
                      <a:pt x="4434" y="21600"/>
                      <a:pt x="7978" y="21600"/>
                    </a:cubicBezTo>
                    <a:lnTo>
                      <a:pt x="11047" y="21600"/>
                    </a:lnTo>
                    <a:lnTo>
                      <a:pt x="11047" y="21554"/>
                    </a:lnTo>
                    <a:close/>
                  </a:path>
                </a:pathLst>
              </a:custGeom>
              <a:solidFill>
                <a:srgbClr val="FFFFFF">
                  <a:alpha val="482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grpSp>
            <p:nvGrpSpPr>
              <p:cNvPr id="251" name="Google Shape;255;p10"/>
              <p:cNvGrpSpPr/>
              <p:nvPr/>
            </p:nvGrpSpPr>
            <p:grpSpPr>
              <a:xfrm>
                <a:off x="60733" y="56439"/>
                <a:ext cx="641622" cy="733561"/>
                <a:chOff x="0" y="0"/>
                <a:chExt cx="641621" cy="733559"/>
              </a:xfrm>
            </p:grpSpPr>
            <p:sp>
              <p:nvSpPr>
                <p:cNvPr id="244" name="Google Shape;256;p10"/>
                <p:cNvSpPr/>
                <p:nvPr/>
              </p:nvSpPr>
              <p:spPr>
                <a:xfrm flipH="1" rot="12762355">
                  <a:off x="50216" y="375242"/>
                  <a:ext cx="346411" cy="2875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lnTo>
                        <a:pt x="155" y="21600"/>
                      </a:lnTo>
                      <a:lnTo>
                        <a:pt x="155" y="9049"/>
                      </a:lnTo>
                      <a:lnTo>
                        <a:pt x="0" y="9049"/>
                      </a:lnTo>
                      <a:lnTo>
                        <a:pt x="10722" y="0"/>
                      </a:lnTo>
                      <a:lnTo>
                        <a:pt x="21381" y="8996"/>
                      </a:lnTo>
                      <a:lnTo>
                        <a:pt x="21600" y="8996"/>
                      </a:lnTo>
                      <a:close/>
                    </a:path>
                  </a:pathLst>
                </a:custGeom>
                <a:solidFill>
                  <a:srgbClr val="F7D38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45" name="Google Shape;257;p10"/>
                <p:cNvSpPr/>
                <p:nvPr/>
              </p:nvSpPr>
              <p:spPr>
                <a:xfrm flipH="1" rot="12762355">
                  <a:off x="68748" y="333833"/>
                  <a:ext cx="170181" cy="2862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lnTo>
                        <a:pt x="316" y="21600"/>
                      </a:lnTo>
                      <a:lnTo>
                        <a:pt x="316" y="8995"/>
                      </a:lnTo>
                      <a:lnTo>
                        <a:pt x="0" y="8995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FFFFFF">
                    <a:alpha val="2706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46" name="Google Shape;258;p10"/>
                <p:cNvSpPr/>
                <p:nvPr/>
              </p:nvSpPr>
              <p:spPr>
                <a:xfrm flipH="1" rot="1962354">
                  <a:off x="180547" y="55787"/>
                  <a:ext cx="342851" cy="5279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638" y="0"/>
                      </a:moveTo>
                      <a:lnTo>
                        <a:pt x="13962" y="0"/>
                      </a:lnTo>
                      <a:cubicBezTo>
                        <a:pt x="18181" y="0"/>
                        <a:pt x="21600" y="2252"/>
                        <a:pt x="21600" y="5029"/>
                      </a:cubicBezTo>
                      <a:lnTo>
                        <a:pt x="21600" y="21600"/>
                      </a:lnTo>
                      <a:lnTo>
                        <a:pt x="17785" y="18299"/>
                      </a:lnTo>
                      <a:lnTo>
                        <a:pt x="14218" y="21578"/>
                      </a:lnTo>
                      <a:lnTo>
                        <a:pt x="10563" y="18299"/>
                      </a:lnTo>
                      <a:lnTo>
                        <a:pt x="6908" y="21179"/>
                      </a:lnTo>
                      <a:lnTo>
                        <a:pt x="3342" y="18299"/>
                      </a:lnTo>
                      <a:lnTo>
                        <a:pt x="0" y="21201"/>
                      </a:lnTo>
                      <a:lnTo>
                        <a:pt x="0" y="5029"/>
                      </a:lnTo>
                      <a:cubicBezTo>
                        <a:pt x="0" y="2252"/>
                        <a:pt x="3419" y="0"/>
                        <a:pt x="7638" y="0"/>
                      </a:cubicBezTo>
                      <a:close/>
                    </a:path>
                  </a:pathLst>
                </a:custGeom>
                <a:solidFill>
                  <a:srgbClr val="EFB43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47" name="Google Shape;259;p10"/>
                <p:cNvSpPr/>
                <p:nvPr/>
              </p:nvSpPr>
              <p:spPr>
                <a:xfrm flipH="1" rot="1962354">
                  <a:off x="237389" y="54359"/>
                  <a:ext cx="224855" cy="5307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179" y="0"/>
                      </a:moveTo>
                      <a:lnTo>
                        <a:pt x="15406" y="0"/>
                      </a:lnTo>
                      <a:cubicBezTo>
                        <a:pt x="17014" y="0"/>
                        <a:pt x="18546" y="141"/>
                        <a:pt x="19939" y="396"/>
                      </a:cubicBezTo>
                      <a:lnTo>
                        <a:pt x="21600" y="785"/>
                      </a:lnTo>
                      <a:lnTo>
                        <a:pt x="20812" y="18573"/>
                      </a:lnTo>
                      <a:lnTo>
                        <a:pt x="15796" y="21600"/>
                      </a:lnTo>
                      <a:lnTo>
                        <a:pt x="14092" y="20596"/>
                      </a:lnTo>
                      <a:close/>
                      <a:moveTo>
                        <a:pt x="5762" y="0"/>
                      </a:moveTo>
                      <a:lnTo>
                        <a:pt x="7376" y="0"/>
                      </a:lnTo>
                      <a:lnTo>
                        <a:pt x="8233" y="19347"/>
                      </a:lnTo>
                      <a:lnTo>
                        <a:pt x="4650" y="21201"/>
                      </a:lnTo>
                      <a:lnTo>
                        <a:pt x="0" y="18736"/>
                      </a:lnTo>
                      <a:lnTo>
                        <a:pt x="808" y="494"/>
                      </a:lnTo>
                      <a:lnTo>
                        <a:pt x="1229" y="396"/>
                      </a:lnTo>
                      <a:cubicBezTo>
                        <a:pt x="2622" y="141"/>
                        <a:pt x="4154" y="0"/>
                        <a:pt x="576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706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48" name="Google Shape;260;p10"/>
                <p:cNvSpPr/>
                <p:nvPr/>
              </p:nvSpPr>
              <p:spPr>
                <a:xfrm flipH="1" rot="1962354">
                  <a:off x="292437" y="82791"/>
                  <a:ext cx="342850" cy="1240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638" y="0"/>
                      </a:moveTo>
                      <a:lnTo>
                        <a:pt x="13962" y="0"/>
                      </a:lnTo>
                      <a:cubicBezTo>
                        <a:pt x="18181" y="0"/>
                        <a:pt x="21600" y="9517"/>
                        <a:pt x="21600" y="21257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21257"/>
                      </a:lnTo>
                      <a:cubicBezTo>
                        <a:pt x="0" y="9517"/>
                        <a:pt x="3419" y="0"/>
                        <a:pt x="7638" y="0"/>
                      </a:cubicBezTo>
                      <a:close/>
                    </a:path>
                  </a:pathLst>
                </a:custGeom>
                <a:solidFill>
                  <a:srgbClr val="EB8CA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49" name="Google Shape;261;p10"/>
                <p:cNvSpPr/>
                <p:nvPr/>
              </p:nvSpPr>
              <p:spPr>
                <a:xfrm flipH="1" rot="1962354">
                  <a:off x="103164" y="589290"/>
                  <a:ext cx="110749" cy="555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1" y="0"/>
                      </a:moveTo>
                      <a:cubicBezTo>
                        <a:pt x="13499" y="0"/>
                        <a:pt x="16088" y="1105"/>
                        <a:pt x="18443" y="3105"/>
                      </a:cubicBezTo>
                      <a:lnTo>
                        <a:pt x="21600" y="6544"/>
                      </a:lnTo>
                      <a:lnTo>
                        <a:pt x="10815" y="21600"/>
                      </a:lnTo>
                      <a:lnTo>
                        <a:pt x="0" y="6501"/>
                      </a:lnTo>
                      <a:lnTo>
                        <a:pt x="3118" y="3105"/>
                      </a:lnTo>
                      <a:cubicBezTo>
                        <a:pt x="5473" y="1105"/>
                        <a:pt x="8062" y="0"/>
                        <a:pt x="1078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50" name="Google Shape;262;p10"/>
                <p:cNvSpPr/>
                <p:nvPr/>
              </p:nvSpPr>
              <p:spPr>
                <a:xfrm flipH="1" rot="1957588">
                  <a:off x="235329" y="180750"/>
                  <a:ext cx="355175" cy="8363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A8BFD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sp>
            <p:nvSpPr>
              <p:cNvPr id="252" name="Google Shape;263;p10"/>
              <p:cNvSpPr/>
              <p:nvPr/>
            </p:nvSpPr>
            <p:spPr>
              <a:xfrm flipH="1" rot="12759500">
                <a:off x="174043" y="84566"/>
                <a:ext cx="413675" cy="688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965" y="21554"/>
                    </a:moveTo>
                    <a:cubicBezTo>
                      <a:pt x="17508" y="21554"/>
                      <a:pt x="20465" y="20175"/>
                      <a:pt x="21149" y="18342"/>
                    </a:cubicBezTo>
                    <a:lnTo>
                      <a:pt x="21265" y="17706"/>
                    </a:lnTo>
                    <a:lnTo>
                      <a:pt x="21354" y="17686"/>
                    </a:lnTo>
                    <a:cubicBezTo>
                      <a:pt x="21506" y="17602"/>
                      <a:pt x="21600" y="17487"/>
                      <a:pt x="21600" y="17360"/>
                    </a:cubicBezTo>
                    <a:lnTo>
                      <a:pt x="21600" y="15517"/>
                    </a:lnTo>
                    <a:cubicBezTo>
                      <a:pt x="21600" y="15390"/>
                      <a:pt x="21506" y="15275"/>
                      <a:pt x="21354" y="15191"/>
                    </a:cubicBezTo>
                    <a:lnTo>
                      <a:pt x="21311" y="15182"/>
                    </a:lnTo>
                    <a:lnTo>
                      <a:pt x="21295" y="9538"/>
                    </a:lnTo>
                    <a:lnTo>
                      <a:pt x="21367" y="9538"/>
                    </a:lnTo>
                    <a:lnTo>
                      <a:pt x="21367" y="4009"/>
                    </a:lnTo>
                    <a:lnTo>
                      <a:pt x="21154" y="4009"/>
                    </a:lnTo>
                    <a:lnTo>
                      <a:pt x="14063" y="1302"/>
                    </a:lnTo>
                    <a:lnTo>
                      <a:pt x="14127" y="1283"/>
                    </a:lnTo>
                    <a:lnTo>
                      <a:pt x="11103" y="129"/>
                    </a:lnTo>
                    <a:lnTo>
                      <a:pt x="11103" y="0"/>
                    </a:lnTo>
                    <a:lnTo>
                      <a:pt x="10934" y="65"/>
                    </a:lnTo>
                    <a:lnTo>
                      <a:pt x="10773" y="3"/>
                    </a:lnTo>
                    <a:lnTo>
                      <a:pt x="7428" y="1280"/>
                    </a:lnTo>
                    <a:lnTo>
                      <a:pt x="7538" y="1313"/>
                    </a:lnTo>
                    <a:lnTo>
                      <a:pt x="615" y="3955"/>
                    </a:lnTo>
                    <a:lnTo>
                      <a:pt x="576" y="3927"/>
                    </a:lnTo>
                    <a:lnTo>
                      <a:pt x="576" y="3970"/>
                    </a:lnTo>
                    <a:lnTo>
                      <a:pt x="413" y="4032"/>
                    </a:lnTo>
                    <a:lnTo>
                      <a:pt x="564" y="4032"/>
                    </a:lnTo>
                    <a:lnTo>
                      <a:pt x="564" y="9538"/>
                    </a:lnTo>
                    <a:lnTo>
                      <a:pt x="593" y="9538"/>
                    </a:lnTo>
                    <a:lnTo>
                      <a:pt x="609" y="15090"/>
                    </a:lnTo>
                    <a:lnTo>
                      <a:pt x="256" y="15167"/>
                    </a:lnTo>
                    <a:cubicBezTo>
                      <a:pt x="98" y="15251"/>
                      <a:pt x="0" y="15366"/>
                      <a:pt x="0" y="15493"/>
                    </a:cubicBezTo>
                    <a:lnTo>
                      <a:pt x="0" y="17336"/>
                    </a:lnTo>
                    <a:cubicBezTo>
                      <a:pt x="0" y="17463"/>
                      <a:pt x="98" y="17579"/>
                      <a:pt x="256" y="17662"/>
                    </a:cubicBezTo>
                    <a:lnTo>
                      <a:pt x="597" y="17736"/>
                    </a:lnTo>
                    <a:lnTo>
                      <a:pt x="708" y="18342"/>
                    </a:lnTo>
                    <a:lnTo>
                      <a:pt x="746" y="18395"/>
                    </a:lnTo>
                    <a:lnTo>
                      <a:pt x="794" y="18637"/>
                    </a:lnTo>
                    <a:cubicBezTo>
                      <a:pt x="1478" y="20328"/>
                      <a:pt x="4434" y="21600"/>
                      <a:pt x="7978" y="21600"/>
                    </a:cubicBezTo>
                    <a:lnTo>
                      <a:pt x="11047" y="21600"/>
                    </a:lnTo>
                    <a:lnTo>
                      <a:pt x="11047" y="21554"/>
                    </a:lnTo>
                    <a:close/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dash"/>
                <a:miter lim="800000"/>
              </a:ln>
              <a:effectLst>
                <a:outerShdw sx="100000" sy="100000" kx="0" ky="0" algn="b" rotWithShape="0" blurRad="38100" dist="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pic>
          <p:nvPicPr>
            <p:cNvPr id="254" name="IMG_3273.png" descr="IMG_3273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74606" t="63564" r="4829" b="16922"/>
            <a:stretch>
              <a:fillRect/>
            </a:stretch>
          </p:blipFill>
          <p:spPr>
            <a:xfrm>
              <a:off x="122490" y="335796"/>
              <a:ext cx="1471036" cy="3956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56" name="Google Shape;209;p10"/>
          <p:cNvSpPr/>
          <p:nvPr/>
        </p:nvSpPr>
        <p:spPr>
          <a:xfrm>
            <a:off x="1162702" y="1386523"/>
            <a:ext cx="5409002" cy="423656"/>
          </a:xfrm>
          <a:prstGeom prst="roundRect">
            <a:avLst>
              <a:gd name="adj" fmla="val 50000"/>
            </a:avLst>
          </a:pr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0" dir="54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7" name="مسألة  ٥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3328897" y="237814"/>
            <a:ext cx="1122277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 ٥</a:t>
            </a:r>
          </a:p>
        </p:txBody>
      </p:sp>
      <p:sp>
        <p:nvSpPr>
          <p:cNvPr id="258" name="مسألة  ٦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4725666" y="2378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 ٦</a:t>
            </a:r>
          </a:p>
        </p:txBody>
      </p:sp>
      <p:sp>
        <p:nvSpPr>
          <p:cNvPr id="259" name="الواجب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7531055" y="2378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الواجب</a:t>
            </a:r>
          </a:p>
        </p:txBody>
      </p:sp>
      <p:sp>
        <p:nvSpPr>
          <p:cNvPr id="260" name="المنزل">
            <a:hlinkClick r:id="rId7" invalidUrl="" action="ppaction://hlinksldjump" tgtFrame="" tooltip="" history="1" highlightClick="0" endSnd="0"/>
          </p:cNvPr>
          <p:cNvSpPr/>
          <p:nvPr/>
        </p:nvSpPr>
        <p:spPr>
          <a:xfrm>
            <a:off x="864594" y="228027"/>
            <a:ext cx="364838" cy="3267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ln w="3175">
            <a:solidFill>
              <a:srgbClr val="5C5C5C">
                <a:alpha val="60502"/>
              </a:srgbClr>
            </a:solidFill>
          </a:ln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61" name="مسألة ١٠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6120296" y="2505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٨</a:t>
            </a:r>
          </a:p>
        </p:txBody>
      </p:sp>
      <p:pic>
        <p:nvPicPr>
          <p:cNvPr id="262" name="IMG_2377.png" descr="IMG_2377.png"/>
          <p:cNvPicPr>
            <a:picLocks noChangeAspect="1"/>
          </p:cNvPicPr>
          <p:nvPr/>
        </p:nvPicPr>
        <p:blipFill>
          <a:blip r:embed="rId9">
            <a:extLst/>
          </a:blip>
          <a:srcRect l="18756" t="31579" r="6568" b="51480"/>
          <a:stretch>
            <a:fillRect/>
          </a:stretch>
        </p:blipFill>
        <p:spPr>
          <a:xfrm>
            <a:off x="2939829" y="866616"/>
            <a:ext cx="2374906" cy="3763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9" fill="norm" stroke="1" extrusionOk="0">
                <a:moveTo>
                  <a:pt x="2390" y="4"/>
                </a:moveTo>
                <a:cubicBezTo>
                  <a:pt x="2204" y="-31"/>
                  <a:pt x="2097" y="154"/>
                  <a:pt x="2097" y="504"/>
                </a:cubicBezTo>
                <a:cubicBezTo>
                  <a:pt x="2097" y="730"/>
                  <a:pt x="2481" y="632"/>
                  <a:pt x="2541" y="390"/>
                </a:cubicBezTo>
                <a:cubicBezTo>
                  <a:pt x="2565" y="296"/>
                  <a:pt x="2578" y="188"/>
                  <a:pt x="2574" y="140"/>
                </a:cubicBezTo>
                <a:cubicBezTo>
                  <a:pt x="2569" y="93"/>
                  <a:pt x="2487" y="22"/>
                  <a:pt x="2390" y="4"/>
                </a:cubicBezTo>
                <a:close/>
                <a:moveTo>
                  <a:pt x="2783" y="709"/>
                </a:moveTo>
                <a:cubicBezTo>
                  <a:pt x="2694" y="861"/>
                  <a:pt x="2653" y="1331"/>
                  <a:pt x="2660" y="2097"/>
                </a:cubicBezTo>
                <a:cubicBezTo>
                  <a:pt x="2665" y="2617"/>
                  <a:pt x="2664" y="2645"/>
                  <a:pt x="2610" y="2756"/>
                </a:cubicBezTo>
                <a:cubicBezTo>
                  <a:pt x="2577" y="2823"/>
                  <a:pt x="2555" y="2946"/>
                  <a:pt x="2559" y="3029"/>
                </a:cubicBezTo>
                <a:cubicBezTo>
                  <a:pt x="2565" y="3135"/>
                  <a:pt x="2624" y="3166"/>
                  <a:pt x="2772" y="3166"/>
                </a:cubicBezTo>
                <a:cubicBezTo>
                  <a:pt x="2952" y="3166"/>
                  <a:pt x="2976" y="3151"/>
                  <a:pt x="2971" y="2984"/>
                </a:cubicBezTo>
                <a:cubicBezTo>
                  <a:pt x="2967" y="2879"/>
                  <a:pt x="2938" y="2738"/>
                  <a:pt x="2902" y="2665"/>
                </a:cubicBezTo>
                <a:cubicBezTo>
                  <a:pt x="2865" y="2590"/>
                  <a:pt x="2824" y="2391"/>
                  <a:pt x="2808" y="2210"/>
                </a:cubicBezTo>
                <a:cubicBezTo>
                  <a:pt x="2782" y="1916"/>
                  <a:pt x="2783" y="1855"/>
                  <a:pt x="2819" y="1551"/>
                </a:cubicBezTo>
                <a:cubicBezTo>
                  <a:pt x="2841" y="1366"/>
                  <a:pt x="2878" y="1208"/>
                  <a:pt x="2906" y="1187"/>
                </a:cubicBezTo>
                <a:cubicBezTo>
                  <a:pt x="2933" y="1166"/>
                  <a:pt x="2956" y="1111"/>
                  <a:pt x="2956" y="1050"/>
                </a:cubicBezTo>
                <a:cubicBezTo>
                  <a:pt x="2956" y="990"/>
                  <a:pt x="2956" y="894"/>
                  <a:pt x="2956" y="845"/>
                </a:cubicBezTo>
                <a:cubicBezTo>
                  <a:pt x="2956" y="671"/>
                  <a:pt x="2852" y="592"/>
                  <a:pt x="2783" y="709"/>
                </a:cubicBezTo>
                <a:close/>
                <a:moveTo>
                  <a:pt x="8129" y="1118"/>
                </a:moveTo>
                <a:cubicBezTo>
                  <a:pt x="8092" y="1080"/>
                  <a:pt x="8051" y="1121"/>
                  <a:pt x="8010" y="1255"/>
                </a:cubicBezTo>
                <a:cubicBezTo>
                  <a:pt x="7905" y="1590"/>
                  <a:pt x="7886" y="2757"/>
                  <a:pt x="7977" y="3211"/>
                </a:cubicBezTo>
                <a:cubicBezTo>
                  <a:pt x="8056" y="3605"/>
                  <a:pt x="8209" y="3410"/>
                  <a:pt x="8248" y="2870"/>
                </a:cubicBezTo>
                <a:cubicBezTo>
                  <a:pt x="8308" y="2038"/>
                  <a:pt x="8238" y="1234"/>
                  <a:pt x="8129" y="1118"/>
                </a:cubicBezTo>
                <a:close/>
                <a:moveTo>
                  <a:pt x="14712" y="2097"/>
                </a:moveTo>
                <a:cubicBezTo>
                  <a:pt x="14672" y="1960"/>
                  <a:pt x="14619" y="1971"/>
                  <a:pt x="14572" y="2210"/>
                </a:cubicBezTo>
                <a:cubicBezTo>
                  <a:pt x="14537" y="2388"/>
                  <a:pt x="14530" y="2554"/>
                  <a:pt x="14532" y="2961"/>
                </a:cubicBezTo>
                <a:cubicBezTo>
                  <a:pt x="14535" y="3625"/>
                  <a:pt x="14513" y="3757"/>
                  <a:pt x="14413" y="3757"/>
                </a:cubicBezTo>
                <a:cubicBezTo>
                  <a:pt x="14323" y="3757"/>
                  <a:pt x="14308" y="3899"/>
                  <a:pt x="14373" y="4098"/>
                </a:cubicBezTo>
                <a:cubicBezTo>
                  <a:pt x="14434" y="4282"/>
                  <a:pt x="14522" y="4261"/>
                  <a:pt x="14615" y="4053"/>
                </a:cubicBezTo>
                <a:cubicBezTo>
                  <a:pt x="14733" y="3791"/>
                  <a:pt x="14781" y="3454"/>
                  <a:pt x="14781" y="2916"/>
                </a:cubicBezTo>
                <a:cubicBezTo>
                  <a:pt x="14781" y="2518"/>
                  <a:pt x="14753" y="2233"/>
                  <a:pt x="14712" y="2097"/>
                </a:cubicBezTo>
                <a:close/>
                <a:moveTo>
                  <a:pt x="1382" y="2233"/>
                </a:moveTo>
                <a:cubicBezTo>
                  <a:pt x="1175" y="2229"/>
                  <a:pt x="1165" y="2247"/>
                  <a:pt x="1123" y="2529"/>
                </a:cubicBezTo>
                <a:lnTo>
                  <a:pt x="1079" y="2825"/>
                </a:lnTo>
                <a:lnTo>
                  <a:pt x="1289" y="2825"/>
                </a:lnTo>
                <a:cubicBezTo>
                  <a:pt x="1483" y="2825"/>
                  <a:pt x="1499" y="2801"/>
                  <a:pt x="1548" y="2529"/>
                </a:cubicBezTo>
                <a:lnTo>
                  <a:pt x="1599" y="2233"/>
                </a:lnTo>
                <a:lnTo>
                  <a:pt x="1382" y="2233"/>
                </a:lnTo>
                <a:close/>
                <a:moveTo>
                  <a:pt x="10533" y="2461"/>
                </a:moveTo>
                <a:lnTo>
                  <a:pt x="10533" y="3166"/>
                </a:lnTo>
                <a:cubicBezTo>
                  <a:pt x="10533" y="3742"/>
                  <a:pt x="10540" y="3889"/>
                  <a:pt x="10572" y="4030"/>
                </a:cubicBezTo>
                <a:cubicBezTo>
                  <a:pt x="10625" y="4264"/>
                  <a:pt x="10957" y="4287"/>
                  <a:pt x="11016" y="4053"/>
                </a:cubicBezTo>
                <a:cubicBezTo>
                  <a:pt x="11052" y="3912"/>
                  <a:pt x="11056" y="3769"/>
                  <a:pt x="11056" y="3166"/>
                </a:cubicBezTo>
                <a:cubicBezTo>
                  <a:pt x="11056" y="2461"/>
                  <a:pt x="11058" y="2461"/>
                  <a:pt x="11002" y="2461"/>
                </a:cubicBezTo>
                <a:cubicBezTo>
                  <a:pt x="10948" y="2461"/>
                  <a:pt x="10944" y="2489"/>
                  <a:pt x="10944" y="2984"/>
                </a:cubicBezTo>
                <a:cubicBezTo>
                  <a:pt x="10944" y="3505"/>
                  <a:pt x="10910" y="3860"/>
                  <a:pt x="10872" y="3712"/>
                </a:cubicBezTo>
                <a:cubicBezTo>
                  <a:pt x="10861" y="3670"/>
                  <a:pt x="10850" y="3372"/>
                  <a:pt x="10850" y="3052"/>
                </a:cubicBezTo>
                <a:cubicBezTo>
                  <a:pt x="10850" y="2483"/>
                  <a:pt x="10851" y="2461"/>
                  <a:pt x="10796" y="2461"/>
                </a:cubicBezTo>
                <a:cubicBezTo>
                  <a:pt x="10741" y="2461"/>
                  <a:pt x="10738" y="2472"/>
                  <a:pt x="10738" y="3052"/>
                </a:cubicBezTo>
                <a:cubicBezTo>
                  <a:pt x="10738" y="3482"/>
                  <a:pt x="10731" y="3683"/>
                  <a:pt x="10709" y="3734"/>
                </a:cubicBezTo>
                <a:cubicBezTo>
                  <a:pt x="10662" y="3849"/>
                  <a:pt x="10639" y="3576"/>
                  <a:pt x="10645" y="3006"/>
                </a:cubicBezTo>
                <a:cubicBezTo>
                  <a:pt x="10650" y="2486"/>
                  <a:pt x="10647" y="2461"/>
                  <a:pt x="10590" y="2461"/>
                </a:cubicBezTo>
                <a:lnTo>
                  <a:pt x="10533" y="2461"/>
                </a:lnTo>
                <a:close/>
                <a:moveTo>
                  <a:pt x="4476" y="3712"/>
                </a:moveTo>
                <a:cubicBezTo>
                  <a:pt x="4423" y="3703"/>
                  <a:pt x="4369" y="3765"/>
                  <a:pt x="4342" y="3939"/>
                </a:cubicBezTo>
                <a:cubicBezTo>
                  <a:pt x="4285" y="4310"/>
                  <a:pt x="4285" y="5287"/>
                  <a:pt x="4342" y="5645"/>
                </a:cubicBezTo>
                <a:cubicBezTo>
                  <a:pt x="4399" y="6000"/>
                  <a:pt x="4535" y="5979"/>
                  <a:pt x="4595" y="5600"/>
                </a:cubicBezTo>
                <a:cubicBezTo>
                  <a:pt x="4653" y="5233"/>
                  <a:pt x="4659" y="4396"/>
                  <a:pt x="4606" y="3985"/>
                </a:cubicBezTo>
                <a:cubicBezTo>
                  <a:pt x="4582" y="3802"/>
                  <a:pt x="4529" y="3720"/>
                  <a:pt x="4476" y="3712"/>
                </a:cubicBezTo>
                <a:close/>
                <a:moveTo>
                  <a:pt x="1740" y="4235"/>
                </a:moveTo>
                <a:lnTo>
                  <a:pt x="1740" y="8762"/>
                </a:lnTo>
                <a:lnTo>
                  <a:pt x="1740" y="13266"/>
                </a:lnTo>
                <a:lnTo>
                  <a:pt x="1696" y="13539"/>
                </a:lnTo>
                <a:cubicBezTo>
                  <a:pt x="1655" y="13785"/>
                  <a:pt x="1638" y="13798"/>
                  <a:pt x="1382" y="13766"/>
                </a:cubicBezTo>
                <a:lnTo>
                  <a:pt x="1115" y="13721"/>
                </a:lnTo>
                <a:lnTo>
                  <a:pt x="1108" y="10923"/>
                </a:lnTo>
                <a:lnTo>
                  <a:pt x="1105" y="8125"/>
                </a:lnTo>
                <a:lnTo>
                  <a:pt x="1025" y="8011"/>
                </a:lnTo>
                <a:cubicBezTo>
                  <a:pt x="982" y="7937"/>
                  <a:pt x="921" y="7818"/>
                  <a:pt x="892" y="7761"/>
                </a:cubicBezTo>
                <a:cubicBezTo>
                  <a:pt x="862" y="7703"/>
                  <a:pt x="759" y="7647"/>
                  <a:pt x="664" y="7647"/>
                </a:cubicBezTo>
                <a:cubicBezTo>
                  <a:pt x="220" y="7647"/>
                  <a:pt x="0" y="9026"/>
                  <a:pt x="0" y="11810"/>
                </a:cubicBezTo>
                <a:cubicBezTo>
                  <a:pt x="0" y="13620"/>
                  <a:pt x="106" y="14821"/>
                  <a:pt x="307" y="15313"/>
                </a:cubicBezTo>
                <a:cubicBezTo>
                  <a:pt x="400" y="15540"/>
                  <a:pt x="438" y="15543"/>
                  <a:pt x="1123" y="15518"/>
                </a:cubicBezTo>
                <a:lnTo>
                  <a:pt x="1844" y="15495"/>
                </a:lnTo>
                <a:lnTo>
                  <a:pt x="1949" y="15177"/>
                </a:lnTo>
                <a:cubicBezTo>
                  <a:pt x="2023" y="14959"/>
                  <a:pt x="2065" y="14748"/>
                  <a:pt x="2097" y="14426"/>
                </a:cubicBezTo>
                <a:lnTo>
                  <a:pt x="2144" y="13971"/>
                </a:lnTo>
                <a:lnTo>
                  <a:pt x="2151" y="9217"/>
                </a:lnTo>
                <a:cubicBezTo>
                  <a:pt x="2156" y="6606"/>
                  <a:pt x="2158" y="4413"/>
                  <a:pt x="2155" y="4349"/>
                </a:cubicBezTo>
                <a:cubicBezTo>
                  <a:pt x="2151" y="4281"/>
                  <a:pt x="2064" y="4235"/>
                  <a:pt x="1946" y="4235"/>
                </a:cubicBezTo>
                <a:lnTo>
                  <a:pt x="1740" y="4235"/>
                </a:lnTo>
                <a:close/>
                <a:moveTo>
                  <a:pt x="2563" y="4235"/>
                </a:moveTo>
                <a:lnTo>
                  <a:pt x="2563" y="8876"/>
                </a:lnTo>
                <a:cubicBezTo>
                  <a:pt x="2563" y="13166"/>
                  <a:pt x="2566" y="13561"/>
                  <a:pt x="2599" y="14039"/>
                </a:cubicBezTo>
                <a:cubicBezTo>
                  <a:pt x="2682" y="15268"/>
                  <a:pt x="2825" y="15599"/>
                  <a:pt x="3281" y="15541"/>
                </a:cubicBezTo>
                <a:cubicBezTo>
                  <a:pt x="3568" y="15504"/>
                  <a:pt x="3611" y="15472"/>
                  <a:pt x="3700" y="15222"/>
                </a:cubicBezTo>
                <a:lnTo>
                  <a:pt x="3797" y="14927"/>
                </a:lnTo>
                <a:lnTo>
                  <a:pt x="3898" y="15200"/>
                </a:lnTo>
                <a:cubicBezTo>
                  <a:pt x="4072" y="15670"/>
                  <a:pt x="4332" y="15632"/>
                  <a:pt x="4476" y="15109"/>
                </a:cubicBezTo>
                <a:cubicBezTo>
                  <a:pt x="4521" y="14943"/>
                  <a:pt x="4534" y="14933"/>
                  <a:pt x="4599" y="15109"/>
                </a:cubicBezTo>
                <a:cubicBezTo>
                  <a:pt x="4774" y="15585"/>
                  <a:pt x="4934" y="15678"/>
                  <a:pt x="5115" y="15381"/>
                </a:cubicBezTo>
                <a:cubicBezTo>
                  <a:pt x="5211" y="15223"/>
                  <a:pt x="5234" y="15223"/>
                  <a:pt x="5331" y="15381"/>
                </a:cubicBezTo>
                <a:cubicBezTo>
                  <a:pt x="5415" y="15518"/>
                  <a:pt x="5556" y="15563"/>
                  <a:pt x="5945" y="15563"/>
                </a:cubicBezTo>
                <a:lnTo>
                  <a:pt x="6450" y="15563"/>
                </a:lnTo>
                <a:lnTo>
                  <a:pt x="6494" y="15996"/>
                </a:lnTo>
                <a:cubicBezTo>
                  <a:pt x="6551" y="16543"/>
                  <a:pt x="6653" y="17052"/>
                  <a:pt x="6746" y="17270"/>
                </a:cubicBezTo>
                <a:cubicBezTo>
                  <a:pt x="6791" y="17374"/>
                  <a:pt x="6872" y="17425"/>
                  <a:pt x="6959" y="17406"/>
                </a:cubicBezTo>
                <a:cubicBezTo>
                  <a:pt x="7145" y="17366"/>
                  <a:pt x="7290" y="16946"/>
                  <a:pt x="7385" y="16132"/>
                </a:cubicBezTo>
                <a:lnTo>
                  <a:pt x="7450" y="15563"/>
                </a:lnTo>
                <a:lnTo>
                  <a:pt x="7753" y="15563"/>
                </a:lnTo>
                <a:cubicBezTo>
                  <a:pt x="8082" y="15563"/>
                  <a:pt x="8206" y="15380"/>
                  <a:pt x="8302" y="14813"/>
                </a:cubicBezTo>
                <a:cubicBezTo>
                  <a:pt x="8410" y="14174"/>
                  <a:pt x="8411" y="14248"/>
                  <a:pt x="8417" y="9035"/>
                </a:cubicBezTo>
                <a:lnTo>
                  <a:pt x="8421" y="4235"/>
                </a:lnTo>
                <a:lnTo>
                  <a:pt x="8204" y="4235"/>
                </a:lnTo>
                <a:lnTo>
                  <a:pt x="7988" y="4235"/>
                </a:lnTo>
                <a:lnTo>
                  <a:pt x="7988" y="8830"/>
                </a:lnTo>
                <a:lnTo>
                  <a:pt x="7988" y="13425"/>
                </a:lnTo>
                <a:lnTo>
                  <a:pt x="7945" y="13607"/>
                </a:lnTo>
                <a:cubicBezTo>
                  <a:pt x="7911" y="13746"/>
                  <a:pt x="7857" y="13784"/>
                  <a:pt x="7724" y="13766"/>
                </a:cubicBezTo>
                <a:cubicBezTo>
                  <a:pt x="7628" y="13753"/>
                  <a:pt x="7539" y="13692"/>
                  <a:pt x="7526" y="13630"/>
                </a:cubicBezTo>
                <a:cubicBezTo>
                  <a:pt x="7513" y="13568"/>
                  <a:pt x="7504" y="13271"/>
                  <a:pt x="7504" y="12970"/>
                </a:cubicBezTo>
                <a:cubicBezTo>
                  <a:pt x="7504" y="12486"/>
                  <a:pt x="7484" y="12047"/>
                  <a:pt x="7414" y="10946"/>
                </a:cubicBezTo>
                <a:cubicBezTo>
                  <a:pt x="7388" y="10541"/>
                  <a:pt x="7245" y="9778"/>
                  <a:pt x="7179" y="9694"/>
                </a:cubicBezTo>
                <a:cubicBezTo>
                  <a:pt x="7151" y="9658"/>
                  <a:pt x="7124" y="9592"/>
                  <a:pt x="7118" y="9535"/>
                </a:cubicBezTo>
                <a:cubicBezTo>
                  <a:pt x="7112" y="9479"/>
                  <a:pt x="7041" y="9421"/>
                  <a:pt x="6959" y="9421"/>
                </a:cubicBezTo>
                <a:cubicBezTo>
                  <a:pt x="6833" y="9421"/>
                  <a:pt x="6792" y="9469"/>
                  <a:pt x="6692" y="9763"/>
                </a:cubicBezTo>
                <a:cubicBezTo>
                  <a:pt x="6579" y="10097"/>
                  <a:pt x="6515" y="10503"/>
                  <a:pt x="6461" y="11196"/>
                </a:cubicBezTo>
                <a:cubicBezTo>
                  <a:pt x="6422" y="11698"/>
                  <a:pt x="6382" y="12636"/>
                  <a:pt x="6382" y="13084"/>
                </a:cubicBezTo>
                <a:cubicBezTo>
                  <a:pt x="6382" y="13319"/>
                  <a:pt x="6369" y="13585"/>
                  <a:pt x="6356" y="13653"/>
                </a:cubicBezTo>
                <a:cubicBezTo>
                  <a:pt x="6341" y="13731"/>
                  <a:pt x="6178" y="13765"/>
                  <a:pt x="5916" y="13766"/>
                </a:cubicBezTo>
                <a:lnTo>
                  <a:pt x="5501" y="13766"/>
                </a:lnTo>
                <a:lnTo>
                  <a:pt x="5447" y="13471"/>
                </a:lnTo>
                <a:lnTo>
                  <a:pt x="5389" y="13175"/>
                </a:lnTo>
                <a:lnTo>
                  <a:pt x="5389" y="10422"/>
                </a:lnTo>
                <a:lnTo>
                  <a:pt x="5389" y="7647"/>
                </a:lnTo>
                <a:lnTo>
                  <a:pt x="5183" y="7647"/>
                </a:lnTo>
                <a:lnTo>
                  <a:pt x="4978" y="7647"/>
                </a:lnTo>
                <a:lnTo>
                  <a:pt x="4978" y="10536"/>
                </a:lnTo>
                <a:lnTo>
                  <a:pt x="4978" y="13425"/>
                </a:lnTo>
                <a:lnTo>
                  <a:pt x="4927" y="13653"/>
                </a:lnTo>
                <a:cubicBezTo>
                  <a:pt x="4873" y="13920"/>
                  <a:pt x="4807" y="13980"/>
                  <a:pt x="4750" y="13789"/>
                </a:cubicBezTo>
                <a:cubicBezTo>
                  <a:pt x="4716" y="13673"/>
                  <a:pt x="4714" y="13497"/>
                  <a:pt x="4714" y="10650"/>
                </a:cubicBezTo>
                <a:lnTo>
                  <a:pt x="4714" y="7647"/>
                </a:lnTo>
                <a:lnTo>
                  <a:pt x="4508" y="7647"/>
                </a:lnTo>
                <a:lnTo>
                  <a:pt x="4303" y="7647"/>
                </a:lnTo>
                <a:lnTo>
                  <a:pt x="4303" y="10468"/>
                </a:lnTo>
                <a:lnTo>
                  <a:pt x="4303" y="13266"/>
                </a:lnTo>
                <a:lnTo>
                  <a:pt x="4252" y="13584"/>
                </a:lnTo>
                <a:cubicBezTo>
                  <a:pt x="4185" y="13991"/>
                  <a:pt x="4092" y="14009"/>
                  <a:pt x="4054" y="13630"/>
                </a:cubicBezTo>
                <a:cubicBezTo>
                  <a:pt x="4032" y="13417"/>
                  <a:pt x="4025" y="12810"/>
                  <a:pt x="4025" y="10536"/>
                </a:cubicBezTo>
                <a:lnTo>
                  <a:pt x="4025" y="7715"/>
                </a:lnTo>
                <a:lnTo>
                  <a:pt x="3833" y="7670"/>
                </a:lnTo>
                <a:cubicBezTo>
                  <a:pt x="3693" y="7645"/>
                  <a:pt x="3639" y="7695"/>
                  <a:pt x="3628" y="7806"/>
                </a:cubicBezTo>
                <a:cubicBezTo>
                  <a:pt x="3619" y="7890"/>
                  <a:pt x="3613" y="9203"/>
                  <a:pt x="3613" y="10741"/>
                </a:cubicBezTo>
                <a:cubicBezTo>
                  <a:pt x="3613" y="13383"/>
                  <a:pt x="3611" y="13537"/>
                  <a:pt x="3577" y="13653"/>
                </a:cubicBezTo>
                <a:cubicBezTo>
                  <a:pt x="3557" y="13720"/>
                  <a:pt x="3434" y="13789"/>
                  <a:pt x="3306" y="13789"/>
                </a:cubicBezTo>
                <a:cubicBezTo>
                  <a:pt x="3099" y="13789"/>
                  <a:pt x="3069" y="13756"/>
                  <a:pt x="3025" y="13539"/>
                </a:cubicBezTo>
                <a:lnTo>
                  <a:pt x="2974" y="13289"/>
                </a:lnTo>
                <a:lnTo>
                  <a:pt x="2974" y="8762"/>
                </a:lnTo>
                <a:lnTo>
                  <a:pt x="2974" y="4235"/>
                </a:lnTo>
                <a:lnTo>
                  <a:pt x="2769" y="4235"/>
                </a:lnTo>
                <a:lnTo>
                  <a:pt x="2563" y="4235"/>
                </a:lnTo>
                <a:close/>
                <a:moveTo>
                  <a:pt x="8833" y="4235"/>
                </a:moveTo>
                <a:lnTo>
                  <a:pt x="8833" y="9899"/>
                </a:lnTo>
                <a:lnTo>
                  <a:pt x="8833" y="15563"/>
                </a:lnTo>
                <a:lnTo>
                  <a:pt x="9038" y="15563"/>
                </a:lnTo>
                <a:lnTo>
                  <a:pt x="9244" y="15563"/>
                </a:lnTo>
                <a:lnTo>
                  <a:pt x="9244" y="9899"/>
                </a:lnTo>
                <a:lnTo>
                  <a:pt x="9244" y="4235"/>
                </a:lnTo>
                <a:lnTo>
                  <a:pt x="9038" y="4235"/>
                </a:lnTo>
                <a:lnTo>
                  <a:pt x="8833" y="4235"/>
                </a:lnTo>
                <a:close/>
                <a:moveTo>
                  <a:pt x="17196" y="4235"/>
                </a:moveTo>
                <a:lnTo>
                  <a:pt x="17196" y="8989"/>
                </a:lnTo>
                <a:cubicBezTo>
                  <a:pt x="17196" y="13398"/>
                  <a:pt x="17199" y="13762"/>
                  <a:pt x="17232" y="14221"/>
                </a:cubicBezTo>
                <a:cubicBezTo>
                  <a:pt x="17271" y="14768"/>
                  <a:pt x="17364" y="15206"/>
                  <a:pt x="17485" y="15404"/>
                </a:cubicBezTo>
                <a:cubicBezTo>
                  <a:pt x="17534" y="15486"/>
                  <a:pt x="18171" y="15533"/>
                  <a:pt x="19362" y="15541"/>
                </a:cubicBezTo>
                <a:cubicBezTo>
                  <a:pt x="21096" y="15552"/>
                  <a:pt x="21165" y="15555"/>
                  <a:pt x="21257" y="15336"/>
                </a:cubicBezTo>
                <a:cubicBezTo>
                  <a:pt x="21401" y="14991"/>
                  <a:pt x="21470" y="14588"/>
                  <a:pt x="21538" y="13721"/>
                </a:cubicBezTo>
                <a:cubicBezTo>
                  <a:pt x="21596" y="12978"/>
                  <a:pt x="21599" y="12865"/>
                  <a:pt x="21599" y="11560"/>
                </a:cubicBezTo>
                <a:cubicBezTo>
                  <a:pt x="21600" y="10267"/>
                  <a:pt x="21597" y="10156"/>
                  <a:pt x="21542" y="9421"/>
                </a:cubicBezTo>
                <a:cubicBezTo>
                  <a:pt x="21445" y="8123"/>
                  <a:pt x="21315" y="7645"/>
                  <a:pt x="21051" y="7624"/>
                </a:cubicBezTo>
                <a:cubicBezTo>
                  <a:pt x="20900" y="7613"/>
                  <a:pt x="20857" y="7645"/>
                  <a:pt x="20795" y="7852"/>
                </a:cubicBezTo>
                <a:cubicBezTo>
                  <a:pt x="20687" y="8208"/>
                  <a:pt x="20608" y="8747"/>
                  <a:pt x="20549" y="9512"/>
                </a:cubicBezTo>
                <a:cubicBezTo>
                  <a:pt x="20503" y="10120"/>
                  <a:pt x="20499" y="10303"/>
                  <a:pt x="20499" y="11537"/>
                </a:cubicBezTo>
                <a:cubicBezTo>
                  <a:pt x="20498" y="12419"/>
                  <a:pt x="20508" y="12997"/>
                  <a:pt x="20524" y="13175"/>
                </a:cubicBezTo>
                <a:cubicBezTo>
                  <a:pt x="20574" y="13753"/>
                  <a:pt x="20548" y="13772"/>
                  <a:pt x="20004" y="13744"/>
                </a:cubicBezTo>
                <a:lnTo>
                  <a:pt x="19506" y="13721"/>
                </a:lnTo>
                <a:lnTo>
                  <a:pt x="19495" y="11014"/>
                </a:lnTo>
                <a:cubicBezTo>
                  <a:pt x="19486" y="8466"/>
                  <a:pt x="19482" y="8269"/>
                  <a:pt x="19441" y="7738"/>
                </a:cubicBezTo>
                <a:cubicBezTo>
                  <a:pt x="19356" y="6651"/>
                  <a:pt x="19139" y="6208"/>
                  <a:pt x="18827" y="6464"/>
                </a:cubicBezTo>
                <a:cubicBezTo>
                  <a:pt x="18539" y="6701"/>
                  <a:pt x="18443" y="6952"/>
                  <a:pt x="18502" y="7329"/>
                </a:cubicBezTo>
                <a:cubicBezTo>
                  <a:pt x="18514" y="7402"/>
                  <a:pt x="18524" y="7556"/>
                  <a:pt x="18524" y="7670"/>
                </a:cubicBezTo>
                <a:cubicBezTo>
                  <a:pt x="18524" y="7784"/>
                  <a:pt x="18531" y="8015"/>
                  <a:pt x="18542" y="8170"/>
                </a:cubicBezTo>
                <a:cubicBezTo>
                  <a:pt x="18562" y="8448"/>
                  <a:pt x="18567" y="8439"/>
                  <a:pt x="18643" y="8261"/>
                </a:cubicBezTo>
                <a:cubicBezTo>
                  <a:pt x="18686" y="8162"/>
                  <a:pt x="18784" y="8084"/>
                  <a:pt x="18863" y="8079"/>
                </a:cubicBezTo>
                <a:cubicBezTo>
                  <a:pt x="19091" y="8067"/>
                  <a:pt x="19084" y="7982"/>
                  <a:pt x="19084" y="11014"/>
                </a:cubicBezTo>
                <a:cubicBezTo>
                  <a:pt x="19084" y="13746"/>
                  <a:pt x="19082" y="13841"/>
                  <a:pt x="18979" y="13766"/>
                </a:cubicBezTo>
                <a:cubicBezTo>
                  <a:pt x="18930" y="13731"/>
                  <a:pt x="18926" y="13689"/>
                  <a:pt x="18925" y="13198"/>
                </a:cubicBezTo>
                <a:cubicBezTo>
                  <a:pt x="18918" y="10576"/>
                  <a:pt x="18782" y="9376"/>
                  <a:pt x="18495" y="9376"/>
                </a:cubicBezTo>
                <a:cubicBezTo>
                  <a:pt x="18368" y="9376"/>
                  <a:pt x="18278" y="9603"/>
                  <a:pt x="18203" y="10104"/>
                </a:cubicBezTo>
                <a:cubicBezTo>
                  <a:pt x="18121" y="10651"/>
                  <a:pt x="18040" y="12300"/>
                  <a:pt x="18062" y="13038"/>
                </a:cubicBezTo>
                <a:cubicBezTo>
                  <a:pt x="18082" y="13699"/>
                  <a:pt x="18058" y="13789"/>
                  <a:pt x="17856" y="13789"/>
                </a:cubicBezTo>
                <a:cubicBezTo>
                  <a:pt x="17585" y="13789"/>
                  <a:pt x="17607" y="14224"/>
                  <a:pt x="17607" y="8785"/>
                </a:cubicBezTo>
                <a:lnTo>
                  <a:pt x="17607" y="4235"/>
                </a:lnTo>
                <a:lnTo>
                  <a:pt x="17402" y="4235"/>
                </a:lnTo>
                <a:lnTo>
                  <a:pt x="17196" y="4235"/>
                </a:lnTo>
                <a:close/>
                <a:moveTo>
                  <a:pt x="11218" y="4303"/>
                </a:moveTo>
                <a:lnTo>
                  <a:pt x="11211" y="10195"/>
                </a:lnTo>
                <a:cubicBezTo>
                  <a:pt x="11206" y="16038"/>
                  <a:pt x="11208" y="16069"/>
                  <a:pt x="11168" y="16337"/>
                </a:cubicBezTo>
                <a:cubicBezTo>
                  <a:pt x="11087" y="16883"/>
                  <a:pt x="10891" y="16794"/>
                  <a:pt x="10814" y="16178"/>
                </a:cubicBezTo>
                <a:cubicBezTo>
                  <a:pt x="10778" y="15889"/>
                  <a:pt x="10778" y="15712"/>
                  <a:pt x="10778" y="13357"/>
                </a:cubicBezTo>
                <a:lnTo>
                  <a:pt x="10778" y="10855"/>
                </a:lnTo>
                <a:lnTo>
                  <a:pt x="10699" y="10786"/>
                </a:lnTo>
                <a:cubicBezTo>
                  <a:pt x="10655" y="10746"/>
                  <a:pt x="10563" y="10720"/>
                  <a:pt x="10497" y="10741"/>
                </a:cubicBezTo>
                <a:lnTo>
                  <a:pt x="10374" y="10786"/>
                </a:lnTo>
                <a:lnTo>
                  <a:pt x="10374" y="13539"/>
                </a:lnTo>
                <a:cubicBezTo>
                  <a:pt x="10374" y="16692"/>
                  <a:pt x="10384" y="16965"/>
                  <a:pt x="10504" y="17702"/>
                </a:cubicBezTo>
                <a:cubicBezTo>
                  <a:pt x="10584" y="18190"/>
                  <a:pt x="10606" y="18273"/>
                  <a:pt x="10767" y="18634"/>
                </a:cubicBezTo>
                <a:cubicBezTo>
                  <a:pt x="10932" y="19005"/>
                  <a:pt x="11208" y="18866"/>
                  <a:pt x="11370" y="18339"/>
                </a:cubicBezTo>
                <a:cubicBezTo>
                  <a:pt x="11515" y="17867"/>
                  <a:pt x="11592" y="17249"/>
                  <a:pt x="11630" y="16200"/>
                </a:cubicBezTo>
                <a:lnTo>
                  <a:pt x="11652" y="15609"/>
                </a:lnTo>
                <a:lnTo>
                  <a:pt x="12655" y="15586"/>
                </a:lnTo>
                <a:lnTo>
                  <a:pt x="13662" y="15563"/>
                </a:lnTo>
                <a:lnTo>
                  <a:pt x="13655" y="12515"/>
                </a:lnTo>
                <a:cubicBezTo>
                  <a:pt x="13650" y="9930"/>
                  <a:pt x="13646" y="9437"/>
                  <a:pt x="13619" y="9126"/>
                </a:cubicBezTo>
                <a:cubicBezTo>
                  <a:pt x="13537" y="8186"/>
                  <a:pt x="13355" y="7659"/>
                  <a:pt x="13121" y="7670"/>
                </a:cubicBezTo>
                <a:cubicBezTo>
                  <a:pt x="12980" y="7676"/>
                  <a:pt x="12695" y="8011"/>
                  <a:pt x="12662" y="8216"/>
                </a:cubicBezTo>
                <a:cubicBezTo>
                  <a:pt x="12647" y="8310"/>
                  <a:pt x="12649" y="8511"/>
                  <a:pt x="12673" y="8921"/>
                </a:cubicBezTo>
                <a:cubicBezTo>
                  <a:pt x="12691" y="9232"/>
                  <a:pt x="12712" y="9544"/>
                  <a:pt x="12716" y="9626"/>
                </a:cubicBezTo>
                <a:cubicBezTo>
                  <a:pt x="12722" y="9744"/>
                  <a:pt x="12738" y="9747"/>
                  <a:pt x="12792" y="9603"/>
                </a:cubicBezTo>
                <a:cubicBezTo>
                  <a:pt x="12830" y="9503"/>
                  <a:pt x="12922" y="9391"/>
                  <a:pt x="12994" y="9353"/>
                </a:cubicBezTo>
                <a:cubicBezTo>
                  <a:pt x="13111" y="9292"/>
                  <a:pt x="13133" y="9307"/>
                  <a:pt x="13178" y="9535"/>
                </a:cubicBezTo>
                <a:lnTo>
                  <a:pt x="13229" y="9785"/>
                </a:lnTo>
                <a:lnTo>
                  <a:pt x="13229" y="11651"/>
                </a:lnTo>
                <a:cubicBezTo>
                  <a:pt x="13229" y="13078"/>
                  <a:pt x="13223" y="13551"/>
                  <a:pt x="13204" y="13653"/>
                </a:cubicBezTo>
                <a:cubicBezTo>
                  <a:pt x="13186" y="13747"/>
                  <a:pt x="12967" y="13795"/>
                  <a:pt x="12456" y="13789"/>
                </a:cubicBezTo>
                <a:cubicBezTo>
                  <a:pt x="11760" y="13781"/>
                  <a:pt x="11731" y="13770"/>
                  <a:pt x="11684" y="13539"/>
                </a:cubicBezTo>
                <a:lnTo>
                  <a:pt x="11637" y="13289"/>
                </a:lnTo>
                <a:lnTo>
                  <a:pt x="11637" y="8785"/>
                </a:lnTo>
                <a:lnTo>
                  <a:pt x="11641" y="4303"/>
                </a:lnTo>
                <a:lnTo>
                  <a:pt x="11428" y="4303"/>
                </a:lnTo>
                <a:lnTo>
                  <a:pt x="11218" y="4303"/>
                </a:lnTo>
                <a:close/>
                <a:moveTo>
                  <a:pt x="15456" y="4303"/>
                </a:moveTo>
                <a:cubicBezTo>
                  <a:pt x="15347" y="4407"/>
                  <a:pt x="15278" y="5055"/>
                  <a:pt x="15344" y="5736"/>
                </a:cubicBezTo>
                <a:cubicBezTo>
                  <a:pt x="15380" y="6111"/>
                  <a:pt x="15383" y="6134"/>
                  <a:pt x="15485" y="6100"/>
                </a:cubicBezTo>
                <a:cubicBezTo>
                  <a:pt x="15574" y="6070"/>
                  <a:pt x="15598" y="6024"/>
                  <a:pt x="15629" y="5759"/>
                </a:cubicBezTo>
                <a:cubicBezTo>
                  <a:pt x="15687" y="5273"/>
                  <a:pt x="15661" y="4620"/>
                  <a:pt x="15575" y="4394"/>
                </a:cubicBezTo>
                <a:cubicBezTo>
                  <a:pt x="15533" y="4284"/>
                  <a:pt x="15492" y="4269"/>
                  <a:pt x="15456" y="4303"/>
                </a:cubicBezTo>
                <a:close/>
                <a:moveTo>
                  <a:pt x="15016" y="4326"/>
                </a:moveTo>
                <a:cubicBezTo>
                  <a:pt x="14941" y="4326"/>
                  <a:pt x="14919" y="4378"/>
                  <a:pt x="14882" y="4644"/>
                </a:cubicBezTo>
                <a:cubicBezTo>
                  <a:pt x="14828" y="5041"/>
                  <a:pt x="14824" y="5399"/>
                  <a:pt x="14875" y="5805"/>
                </a:cubicBezTo>
                <a:cubicBezTo>
                  <a:pt x="14907" y="6063"/>
                  <a:pt x="14930" y="6123"/>
                  <a:pt x="15005" y="6123"/>
                </a:cubicBezTo>
                <a:cubicBezTo>
                  <a:pt x="15111" y="6123"/>
                  <a:pt x="15169" y="5879"/>
                  <a:pt x="15185" y="5350"/>
                </a:cubicBezTo>
                <a:cubicBezTo>
                  <a:pt x="15194" y="5069"/>
                  <a:pt x="15184" y="4902"/>
                  <a:pt x="15149" y="4644"/>
                </a:cubicBezTo>
                <a:cubicBezTo>
                  <a:pt x="15111" y="4364"/>
                  <a:pt x="15091" y="4326"/>
                  <a:pt x="15016" y="4326"/>
                </a:cubicBezTo>
                <a:close/>
                <a:moveTo>
                  <a:pt x="314" y="4440"/>
                </a:moveTo>
                <a:cubicBezTo>
                  <a:pt x="272" y="4520"/>
                  <a:pt x="237" y="4714"/>
                  <a:pt x="217" y="4963"/>
                </a:cubicBezTo>
                <a:cubicBezTo>
                  <a:pt x="181" y="5397"/>
                  <a:pt x="193" y="5748"/>
                  <a:pt x="260" y="6100"/>
                </a:cubicBezTo>
                <a:cubicBezTo>
                  <a:pt x="358" y="6620"/>
                  <a:pt x="512" y="6337"/>
                  <a:pt x="534" y="5600"/>
                </a:cubicBezTo>
                <a:cubicBezTo>
                  <a:pt x="549" y="5112"/>
                  <a:pt x="523" y="4776"/>
                  <a:pt x="448" y="4531"/>
                </a:cubicBezTo>
                <a:cubicBezTo>
                  <a:pt x="407" y="4397"/>
                  <a:pt x="356" y="4360"/>
                  <a:pt x="314" y="4440"/>
                </a:cubicBezTo>
                <a:close/>
                <a:moveTo>
                  <a:pt x="798" y="4462"/>
                </a:moveTo>
                <a:cubicBezTo>
                  <a:pt x="729" y="4562"/>
                  <a:pt x="675" y="4890"/>
                  <a:pt x="675" y="5418"/>
                </a:cubicBezTo>
                <a:cubicBezTo>
                  <a:pt x="675" y="5762"/>
                  <a:pt x="685" y="5912"/>
                  <a:pt x="726" y="6100"/>
                </a:cubicBezTo>
                <a:cubicBezTo>
                  <a:pt x="789" y="6397"/>
                  <a:pt x="893" y="6421"/>
                  <a:pt x="949" y="6146"/>
                </a:cubicBezTo>
                <a:cubicBezTo>
                  <a:pt x="1009" y="5857"/>
                  <a:pt x="1035" y="5278"/>
                  <a:pt x="1000" y="4963"/>
                </a:cubicBezTo>
                <a:cubicBezTo>
                  <a:pt x="949" y="4509"/>
                  <a:pt x="866" y="4363"/>
                  <a:pt x="798" y="4462"/>
                </a:cubicBezTo>
                <a:close/>
                <a:moveTo>
                  <a:pt x="10681" y="4849"/>
                </a:moveTo>
                <a:cubicBezTo>
                  <a:pt x="10612" y="4929"/>
                  <a:pt x="10554" y="5125"/>
                  <a:pt x="10554" y="5350"/>
                </a:cubicBezTo>
                <a:cubicBezTo>
                  <a:pt x="10554" y="5465"/>
                  <a:pt x="10598" y="5477"/>
                  <a:pt x="10746" y="5441"/>
                </a:cubicBezTo>
                <a:cubicBezTo>
                  <a:pt x="10935" y="5394"/>
                  <a:pt x="11020" y="5250"/>
                  <a:pt x="11034" y="4963"/>
                </a:cubicBezTo>
                <a:cubicBezTo>
                  <a:pt x="11044" y="4774"/>
                  <a:pt x="10992" y="4774"/>
                  <a:pt x="10944" y="4963"/>
                </a:cubicBezTo>
                <a:cubicBezTo>
                  <a:pt x="10915" y="5079"/>
                  <a:pt x="10901" y="5079"/>
                  <a:pt x="10872" y="4963"/>
                </a:cubicBezTo>
                <a:cubicBezTo>
                  <a:pt x="10828" y="4790"/>
                  <a:pt x="10749" y="4769"/>
                  <a:pt x="10681" y="4849"/>
                </a:cubicBezTo>
                <a:close/>
                <a:moveTo>
                  <a:pt x="13157" y="5304"/>
                </a:moveTo>
                <a:cubicBezTo>
                  <a:pt x="13005" y="5304"/>
                  <a:pt x="12946" y="5347"/>
                  <a:pt x="12915" y="5486"/>
                </a:cubicBezTo>
                <a:cubicBezTo>
                  <a:pt x="12892" y="5587"/>
                  <a:pt x="12872" y="5721"/>
                  <a:pt x="12872" y="5782"/>
                </a:cubicBezTo>
                <a:cubicBezTo>
                  <a:pt x="12872" y="5845"/>
                  <a:pt x="12960" y="5896"/>
                  <a:pt x="13074" y="5896"/>
                </a:cubicBezTo>
                <a:cubicBezTo>
                  <a:pt x="13226" y="5896"/>
                  <a:pt x="13288" y="5852"/>
                  <a:pt x="13319" y="5714"/>
                </a:cubicBezTo>
                <a:cubicBezTo>
                  <a:pt x="13342" y="5613"/>
                  <a:pt x="13359" y="5479"/>
                  <a:pt x="13359" y="5418"/>
                </a:cubicBezTo>
                <a:cubicBezTo>
                  <a:pt x="13359" y="5355"/>
                  <a:pt x="13271" y="5304"/>
                  <a:pt x="13157" y="5304"/>
                </a:cubicBezTo>
                <a:close/>
                <a:moveTo>
                  <a:pt x="21040" y="6510"/>
                </a:moveTo>
                <a:cubicBezTo>
                  <a:pt x="20833" y="6476"/>
                  <a:pt x="20761" y="6554"/>
                  <a:pt x="20740" y="6896"/>
                </a:cubicBezTo>
                <a:cubicBezTo>
                  <a:pt x="20732" y="7026"/>
                  <a:pt x="20773" y="7056"/>
                  <a:pt x="20946" y="7056"/>
                </a:cubicBezTo>
                <a:cubicBezTo>
                  <a:pt x="21144" y="7056"/>
                  <a:pt x="21164" y="7050"/>
                  <a:pt x="21202" y="6805"/>
                </a:cubicBezTo>
                <a:lnTo>
                  <a:pt x="21246" y="6532"/>
                </a:lnTo>
                <a:lnTo>
                  <a:pt x="21040" y="6510"/>
                </a:lnTo>
                <a:close/>
                <a:moveTo>
                  <a:pt x="16730" y="7579"/>
                </a:moveTo>
                <a:cubicBezTo>
                  <a:pt x="16681" y="7341"/>
                  <a:pt x="16319" y="7360"/>
                  <a:pt x="16265" y="7602"/>
                </a:cubicBezTo>
                <a:cubicBezTo>
                  <a:pt x="16216" y="7818"/>
                  <a:pt x="16207" y="8192"/>
                  <a:pt x="16254" y="8079"/>
                </a:cubicBezTo>
                <a:cubicBezTo>
                  <a:pt x="16332" y="7891"/>
                  <a:pt x="16333" y="8070"/>
                  <a:pt x="16333" y="12197"/>
                </a:cubicBezTo>
                <a:lnTo>
                  <a:pt x="16333" y="16132"/>
                </a:lnTo>
                <a:lnTo>
                  <a:pt x="16283" y="16519"/>
                </a:lnTo>
                <a:cubicBezTo>
                  <a:pt x="16240" y="16821"/>
                  <a:pt x="16211" y="16903"/>
                  <a:pt x="16131" y="16951"/>
                </a:cubicBezTo>
                <a:cubicBezTo>
                  <a:pt x="16043" y="17005"/>
                  <a:pt x="16030" y="17029"/>
                  <a:pt x="16008" y="17361"/>
                </a:cubicBezTo>
                <a:cubicBezTo>
                  <a:pt x="15976" y="17849"/>
                  <a:pt x="15954" y="18604"/>
                  <a:pt x="15969" y="18748"/>
                </a:cubicBezTo>
                <a:cubicBezTo>
                  <a:pt x="15987" y="18936"/>
                  <a:pt x="16309" y="18867"/>
                  <a:pt x="16423" y="18657"/>
                </a:cubicBezTo>
                <a:cubicBezTo>
                  <a:pt x="16498" y="18521"/>
                  <a:pt x="16550" y="18325"/>
                  <a:pt x="16615" y="17929"/>
                </a:cubicBezTo>
                <a:cubicBezTo>
                  <a:pt x="16753" y="17081"/>
                  <a:pt x="16763" y="16577"/>
                  <a:pt x="16763" y="11696"/>
                </a:cubicBezTo>
                <a:cubicBezTo>
                  <a:pt x="16763" y="8071"/>
                  <a:pt x="16760" y="7723"/>
                  <a:pt x="16730" y="7579"/>
                </a:cubicBezTo>
                <a:close/>
                <a:moveTo>
                  <a:pt x="6956" y="7647"/>
                </a:moveTo>
                <a:cubicBezTo>
                  <a:pt x="6787" y="7647"/>
                  <a:pt x="6741" y="7695"/>
                  <a:pt x="6714" y="7852"/>
                </a:cubicBezTo>
                <a:cubicBezTo>
                  <a:pt x="6695" y="7959"/>
                  <a:pt x="6681" y="8093"/>
                  <a:pt x="6681" y="8148"/>
                </a:cubicBezTo>
                <a:cubicBezTo>
                  <a:pt x="6681" y="8202"/>
                  <a:pt x="6769" y="8239"/>
                  <a:pt x="6880" y="8239"/>
                </a:cubicBezTo>
                <a:cubicBezTo>
                  <a:pt x="7032" y="8239"/>
                  <a:pt x="7094" y="8195"/>
                  <a:pt x="7125" y="8057"/>
                </a:cubicBezTo>
                <a:cubicBezTo>
                  <a:pt x="7148" y="7956"/>
                  <a:pt x="7165" y="7822"/>
                  <a:pt x="7165" y="7761"/>
                </a:cubicBezTo>
                <a:cubicBezTo>
                  <a:pt x="7165" y="7698"/>
                  <a:pt x="7074" y="7647"/>
                  <a:pt x="6956" y="7647"/>
                </a:cubicBezTo>
                <a:close/>
                <a:moveTo>
                  <a:pt x="15304" y="7670"/>
                </a:moveTo>
                <a:cubicBezTo>
                  <a:pt x="15191" y="7613"/>
                  <a:pt x="15070" y="7777"/>
                  <a:pt x="14951" y="8170"/>
                </a:cubicBezTo>
                <a:cubicBezTo>
                  <a:pt x="14872" y="8429"/>
                  <a:pt x="14807" y="8956"/>
                  <a:pt x="14752" y="9717"/>
                </a:cubicBezTo>
                <a:cubicBezTo>
                  <a:pt x="14709" y="10319"/>
                  <a:pt x="14699" y="10585"/>
                  <a:pt x="14698" y="11537"/>
                </a:cubicBezTo>
                <a:cubicBezTo>
                  <a:pt x="14695" y="13636"/>
                  <a:pt x="14813" y="14951"/>
                  <a:pt x="15055" y="15495"/>
                </a:cubicBezTo>
                <a:cubicBezTo>
                  <a:pt x="15154" y="15718"/>
                  <a:pt x="15338" y="15713"/>
                  <a:pt x="15456" y="15472"/>
                </a:cubicBezTo>
                <a:cubicBezTo>
                  <a:pt x="15670" y="15037"/>
                  <a:pt x="15810" y="13549"/>
                  <a:pt x="15810" y="11719"/>
                </a:cubicBezTo>
                <a:cubicBezTo>
                  <a:pt x="15809" y="10285"/>
                  <a:pt x="15745" y="9235"/>
                  <a:pt x="15615" y="8512"/>
                </a:cubicBezTo>
                <a:cubicBezTo>
                  <a:pt x="15525" y="8015"/>
                  <a:pt x="15418" y="7726"/>
                  <a:pt x="15304" y="7670"/>
                </a:cubicBezTo>
                <a:close/>
                <a:moveTo>
                  <a:pt x="657" y="20978"/>
                </a:moveTo>
                <a:cubicBezTo>
                  <a:pt x="465" y="20978"/>
                  <a:pt x="453" y="20994"/>
                  <a:pt x="411" y="21273"/>
                </a:cubicBezTo>
                <a:lnTo>
                  <a:pt x="368" y="21569"/>
                </a:lnTo>
                <a:lnTo>
                  <a:pt x="574" y="21569"/>
                </a:lnTo>
                <a:cubicBezTo>
                  <a:pt x="729" y="21569"/>
                  <a:pt x="788" y="21526"/>
                  <a:pt x="819" y="21387"/>
                </a:cubicBezTo>
                <a:cubicBezTo>
                  <a:pt x="842" y="21286"/>
                  <a:pt x="863" y="21152"/>
                  <a:pt x="863" y="21091"/>
                </a:cubicBezTo>
                <a:cubicBezTo>
                  <a:pt x="863" y="21028"/>
                  <a:pt x="771" y="20978"/>
                  <a:pt x="657" y="20978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63" name="IMG_2377.png" descr="IMG_2377.png"/>
          <p:cNvPicPr>
            <a:picLocks noChangeAspect="1"/>
          </p:cNvPicPr>
          <p:nvPr/>
        </p:nvPicPr>
        <p:blipFill>
          <a:blip r:embed="rId9">
            <a:extLst/>
          </a:blip>
          <a:srcRect l="2550" t="55045" r="30947" b="33960"/>
          <a:stretch>
            <a:fillRect/>
          </a:stretch>
        </p:blipFill>
        <p:spPr>
          <a:xfrm>
            <a:off x="2533930" y="1401350"/>
            <a:ext cx="3186704" cy="3679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8" h="21396" fill="norm" stroke="1" extrusionOk="0">
                <a:moveTo>
                  <a:pt x="17976" y="11"/>
                </a:moveTo>
                <a:cubicBezTo>
                  <a:pt x="17960" y="-37"/>
                  <a:pt x="17934" y="68"/>
                  <a:pt x="17903" y="334"/>
                </a:cubicBezTo>
                <a:cubicBezTo>
                  <a:pt x="17842" y="863"/>
                  <a:pt x="17840" y="1111"/>
                  <a:pt x="17887" y="1557"/>
                </a:cubicBezTo>
                <a:cubicBezTo>
                  <a:pt x="17920" y="1864"/>
                  <a:pt x="17916" y="1931"/>
                  <a:pt x="17839" y="2550"/>
                </a:cubicBezTo>
                <a:lnTo>
                  <a:pt x="17758" y="3196"/>
                </a:lnTo>
                <a:lnTo>
                  <a:pt x="17828" y="2873"/>
                </a:lnTo>
                <a:cubicBezTo>
                  <a:pt x="17867" y="2685"/>
                  <a:pt x="17913" y="2334"/>
                  <a:pt x="17930" y="2111"/>
                </a:cubicBezTo>
                <a:cubicBezTo>
                  <a:pt x="17948" y="1888"/>
                  <a:pt x="17978" y="1719"/>
                  <a:pt x="18000" y="1719"/>
                </a:cubicBezTo>
                <a:cubicBezTo>
                  <a:pt x="18042" y="1719"/>
                  <a:pt x="18054" y="1441"/>
                  <a:pt x="18019" y="1257"/>
                </a:cubicBezTo>
                <a:cubicBezTo>
                  <a:pt x="18007" y="1196"/>
                  <a:pt x="17997" y="920"/>
                  <a:pt x="17997" y="634"/>
                </a:cubicBezTo>
                <a:cubicBezTo>
                  <a:pt x="17997" y="274"/>
                  <a:pt x="17992" y="60"/>
                  <a:pt x="17976" y="11"/>
                </a:cubicBezTo>
                <a:close/>
                <a:moveTo>
                  <a:pt x="5743" y="81"/>
                </a:moveTo>
                <a:cubicBezTo>
                  <a:pt x="5736" y="98"/>
                  <a:pt x="5705" y="265"/>
                  <a:pt x="5644" y="611"/>
                </a:cubicBezTo>
                <a:cubicBezTo>
                  <a:pt x="5572" y="1013"/>
                  <a:pt x="5507" y="1444"/>
                  <a:pt x="5498" y="1557"/>
                </a:cubicBezTo>
                <a:cubicBezTo>
                  <a:pt x="5475" y="1885"/>
                  <a:pt x="5613" y="1153"/>
                  <a:pt x="5697" y="496"/>
                </a:cubicBezTo>
                <a:cubicBezTo>
                  <a:pt x="5734" y="213"/>
                  <a:pt x="5750" y="63"/>
                  <a:pt x="5743" y="81"/>
                </a:cubicBezTo>
                <a:close/>
                <a:moveTo>
                  <a:pt x="15735" y="796"/>
                </a:moveTo>
                <a:cubicBezTo>
                  <a:pt x="15712" y="777"/>
                  <a:pt x="15683" y="919"/>
                  <a:pt x="15659" y="1211"/>
                </a:cubicBezTo>
                <a:cubicBezTo>
                  <a:pt x="15617" y="1732"/>
                  <a:pt x="15619" y="2078"/>
                  <a:pt x="15665" y="2365"/>
                </a:cubicBezTo>
                <a:cubicBezTo>
                  <a:pt x="15699" y="2580"/>
                  <a:pt x="15695" y="2643"/>
                  <a:pt x="15627" y="3265"/>
                </a:cubicBezTo>
                <a:lnTo>
                  <a:pt x="15555" y="3934"/>
                </a:lnTo>
                <a:lnTo>
                  <a:pt x="15619" y="3565"/>
                </a:lnTo>
                <a:cubicBezTo>
                  <a:pt x="15655" y="3355"/>
                  <a:pt x="15696" y="3049"/>
                  <a:pt x="15711" y="2896"/>
                </a:cubicBezTo>
                <a:cubicBezTo>
                  <a:pt x="15725" y="2742"/>
                  <a:pt x="15752" y="2619"/>
                  <a:pt x="15770" y="2619"/>
                </a:cubicBezTo>
                <a:cubicBezTo>
                  <a:pt x="15792" y="2619"/>
                  <a:pt x="15795" y="2492"/>
                  <a:pt x="15786" y="2203"/>
                </a:cubicBezTo>
                <a:cubicBezTo>
                  <a:pt x="15779" y="1980"/>
                  <a:pt x="15775" y="1576"/>
                  <a:pt x="15775" y="1304"/>
                </a:cubicBezTo>
                <a:cubicBezTo>
                  <a:pt x="15775" y="991"/>
                  <a:pt x="15757" y="815"/>
                  <a:pt x="15735" y="796"/>
                </a:cubicBezTo>
                <a:close/>
                <a:moveTo>
                  <a:pt x="876" y="1580"/>
                </a:moveTo>
                <a:cubicBezTo>
                  <a:pt x="899" y="1330"/>
                  <a:pt x="893" y="1319"/>
                  <a:pt x="841" y="1604"/>
                </a:cubicBezTo>
                <a:cubicBezTo>
                  <a:pt x="700" y="2374"/>
                  <a:pt x="621" y="2856"/>
                  <a:pt x="621" y="2919"/>
                </a:cubicBezTo>
                <a:cubicBezTo>
                  <a:pt x="621" y="3177"/>
                  <a:pt x="830" y="2079"/>
                  <a:pt x="876" y="1580"/>
                </a:cubicBezTo>
                <a:close/>
                <a:moveTo>
                  <a:pt x="5719" y="1719"/>
                </a:moveTo>
                <a:cubicBezTo>
                  <a:pt x="5718" y="1570"/>
                  <a:pt x="5711" y="1656"/>
                  <a:pt x="5703" y="1904"/>
                </a:cubicBezTo>
                <a:cubicBezTo>
                  <a:pt x="5695" y="2151"/>
                  <a:pt x="5672" y="2340"/>
                  <a:pt x="5654" y="2342"/>
                </a:cubicBezTo>
                <a:cubicBezTo>
                  <a:pt x="5636" y="2343"/>
                  <a:pt x="5606" y="2461"/>
                  <a:pt x="5587" y="2596"/>
                </a:cubicBezTo>
                <a:cubicBezTo>
                  <a:pt x="5560" y="2792"/>
                  <a:pt x="5545" y="2799"/>
                  <a:pt x="5520" y="2619"/>
                </a:cubicBezTo>
                <a:cubicBezTo>
                  <a:pt x="5494" y="2432"/>
                  <a:pt x="5490" y="2441"/>
                  <a:pt x="5490" y="2734"/>
                </a:cubicBezTo>
                <a:cubicBezTo>
                  <a:pt x="5490" y="2928"/>
                  <a:pt x="5497" y="3157"/>
                  <a:pt x="5504" y="3219"/>
                </a:cubicBezTo>
                <a:cubicBezTo>
                  <a:pt x="5511" y="3281"/>
                  <a:pt x="5544" y="3202"/>
                  <a:pt x="5576" y="3057"/>
                </a:cubicBezTo>
                <a:cubicBezTo>
                  <a:pt x="5609" y="2913"/>
                  <a:pt x="5649" y="2803"/>
                  <a:pt x="5665" y="2803"/>
                </a:cubicBezTo>
                <a:cubicBezTo>
                  <a:pt x="5695" y="2803"/>
                  <a:pt x="5722" y="2246"/>
                  <a:pt x="5719" y="1719"/>
                </a:cubicBezTo>
                <a:close/>
                <a:moveTo>
                  <a:pt x="1935" y="2619"/>
                </a:moveTo>
                <a:cubicBezTo>
                  <a:pt x="1907" y="2648"/>
                  <a:pt x="1871" y="2749"/>
                  <a:pt x="1854" y="2919"/>
                </a:cubicBezTo>
                <a:cubicBezTo>
                  <a:pt x="1799" y="3475"/>
                  <a:pt x="1796" y="3827"/>
                  <a:pt x="1844" y="3934"/>
                </a:cubicBezTo>
                <a:cubicBezTo>
                  <a:pt x="1883" y="4021"/>
                  <a:pt x="1883" y="4077"/>
                  <a:pt x="1857" y="4349"/>
                </a:cubicBezTo>
                <a:cubicBezTo>
                  <a:pt x="1841" y="4519"/>
                  <a:pt x="1837" y="4624"/>
                  <a:pt x="1849" y="4580"/>
                </a:cubicBezTo>
                <a:cubicBezTo>
                  <a:pt x="1861" y="4536"/>
                  <a:pt x="1893" y="4393"/>
                  <a:pt x="1922" y="4280"/>
                </a:cubicBezTo>
                <a:cubicBezTo>
                  <a:pt x="1950" y="4168"/>
                  <a:pt x="1993" y="4013"/>
                  <a:pt x="2016" y="3934"/>
                </a:cubicBezTo>
                <a:cubicBezTo>
                  <a:pt x="2048" y="3824"/>
                  <a:pt x="2037" y="3774"/>
                  <a:pt x="1965" y="3726"/>
                </a:cubicBezTo>
                <a:cubicBezTo>
                  <a:pt x="1849" y="3650"/>
                  <a:pt x="1811" y="3401"/>
                  <a:pt x="1865" y="3057"/>
                </a:cubicBezTo>
                <a:cubicBezTo>
                  <a:pt x="1886" y="2922"/>
                  <a:pt x="1917" y="2869"/>
                  <a:pt x="1932" y="2919"/>
                </a:cubicBezTo>
                <a:cubicBezTo>
                  <a:pt x="1947" y="2968"/>
                  <a:pt x="1965" y="2909"/>
                  <a:pt x="1973" y="2803"/>
                </a:cubicBezTo>
                <a:cubicBezTo>
                  <a:pt x="1984" y="2639"/>
                  <a:pt x="1963" y="2589"/>
                  <a:pt x="1935" y="2619"/>
                </a:cubicBezTo>
                <a:close/>
                <a:moveTo>
                  <a:pt x="21456" y="2619"/>
                </a:moveTo>
                <a:cubicBezTo>
                  <a:pt x="21429" y="2639"/>
                  <a:pt x="21395" y="2750"/>
                  <a:pt x="21373" y="2919"/>
                </a:cubicBezTo>
                <a:cubicBezTo>
                  <a:pt x="21325" y="3287"/>
                  <a:pt x="21325" y="3809"/>
                  <a:pt x="21370" y="3957"/>
                </a:cubicBezTo>
                <a:cubicBezTo>
                  <a:pt x="21389" y="4020"/>
                  <a:pt x="21398" y="4176"/>
                  <a:pt x="21392" y="4326"/>
                </a:cubicBezTo>
                <a:cubicBezTo>
                  <a:pt x="21382" y="4534"/>
                  <a:pt x="21388" y="4557"/>
                  <a:pt x="21416" y="4419"/>
                </a:cubicBezTo>
                <a:cubicBezTo>
                  <a:pt x="21436" y="4321"/>
                  <a:pt x="21481" y="4147"/>
                  <a:pt x="21515" y="4026"/>
                </a:cubicBezTo>
                <a:lnTo>
                  <a:pt x="21577" y="3796"/>
                </a:lnTo>
                <a:lnTo>
                  <a:pt x="21483" y="3726"/>
                </a:lnTo>
                <a:cubicBezTo>
                  <a:pt x="21431" y="3692"/>
                  <a:pt x="21379" y="3595"/>
                  <a:pt x="21367" y="3496"/>
                </a:cubicBezTo>
                <a:cubicBezTo>
                  <a:pt x="21338" y="3242"/>
                  <a:pt x="21409" y="2801"/>
                  <a:pt x="21462" y="2919"/>
                </a:cubicBezTo>
                <a:cubicBezTo>
                  <a:pt x="21484" y="2970"/>
                  <a:pt x="21504" y="2937"/>
                  <a:pt x="21504" y="2827"/>
                </a:cubicBezTo>
                <a:cubicBezTo>
                  <a:pt x="21504" y="2674"/>
                  <a:pt x="21483" y="2599"/>
                  <a:pt x="21456" y="2619"/>
                </a:cubicBezTo>
                <a:close/>
                <a:moveTo>
                  <a:pt x="7194" y="2757"/>
                </a:moveTo>
                <a:cubicBezTo>
                  <a:pt x="7177" y="2852"/>
                  <a:pt x="7191" y="2919"/>
                  <a:pt x="7232" y="2919"/>
                </a:cubicBezTo>
                <a:cubicBezTo>
                  <a:pt x="7267" y="2919"/>
                  <a:pt x="7294" y="2840"/>
                  <a:pt x="7294" y="2757"/>
                </a:cubicBezTo>
                <a:cubicBezTo>
                  <a:pt x="7294" y="2566"/>
                  <a:pt x="7230" y="2565"/>
                  <a:pt x="7194" y="2757"/>
                </a:cubicBezTo>
                <a:close/>
                <a:moveTo>
                  <a:pt x="10384" y="2757"/>
                </a:moveTo>
                <a:cubicBezTo>
                  <a:pt x="10367" y="2852"/>
                  <a:pt x="10381" y="2919"/>
                  <a:pt x="10422" y="2919"/>
                </a:cubicBezTo>
                <a:cubicBezTo>
                  <a:pt x="10457" y="2919"/>
                  <a:pt x="10484" y="2840"/>
                  <a:pt x="10484" y="2757"/>
                </a:cubicBezTo>
                <a:cubicBezTo>
                  <a:pt x="10484" y="2566"/>
                  <a:pt x="10420" y="2565"/>
                  <a:pt x="10384" y="2757"/>
                </a:cubicBezTo>
                <a:close/>
                <a:moveTo>
                  <a:pt x="7175" y="3496"/>
                </a:moveTo>
                <a:cubicBezTo>
                  <a:pt x="7159" y="3355"/>
                  <a:pt x="7149" y="3369"/>
                  <a:pt x="7138" y="3519"/>
                </a:cubicBezTo>
                <a:cubicBezTo>
                  <a:pt x="7130" y="3633"/>
                  <a:pt x="7141" y="3826"/>
                  <a:pt x="7162" y="3957"/>
                </a:cubicBezTo>
                <a:cubicBezTo>
                  <a:pt x="7195" y="4167"/>
                  <a:pt x="7194" y="4237"/>
                  <a:pt x="7167" y="4511"/>
                </a:cubicBezTo>
                <a:cubicBezTo>
                  <a:pt x="7144" y="4756"/>
                  <a:pt x="7153" y="4742"/>
                  <a:pt x="7210" y="4442"/>
                </a:cubicBezTo>
                <a:cubicBezTo>
                  <a:pt x="7250" y="4232"/>
                  <a:pt x="7300" y="4050"/>
                  <a:pt x="7321" y="4049"/>
                </a:cubicBezTo>
                <a:cubicBezTo>
                  <a:pt x="7341" y="4049"/>
                  <a:pt x="7358" y="3964"/>
                  <a:pt x="7358" y="3865"/>
                </a:cubicBezTo>
                <a:cubicBezTo>
                  <a:pt x="7358" y="3766"/>
                  <a:pt x="7321" y="3703"/>
                  <a:pt x="7278" y="3703"/>
                </a:cubicBezTo>
                <a:cubicBezTo>
                  <a:pt x="7234" y="3703"/>
                  <a:pt x="7188" y="3603"/>
                  <a:pt x="7175" y="3496"/>
                </a:cubicBezTo>
                <a:close/>
                <a:moveTo>
                  <a:pt x="10330" y="3496"/>
                </a:moveTo>
                <a:cubicBezTo>
                  <a:pt x="10314" y="3636"/>
                  <a:pt x="10319" y="3759"/>
                  <a:pt x="10347" y="3934"/>
                </a:cubicBezTo>
                <a:cubicBezTo>
                  <a:pt x="10370" y="4079"/>
                  <a:pt x="10380" y="4263"/>
                  <a:pt x="10371" y="4396"/>
                </a:cubicBezTo>
                <a:cubicBezTo>
                  <a:pt x="10360" y="4539"/>
                  <a:pt x="10378" y="4534"/>
                  <a:pt x="10419" y="4349"/>
                </a:cubicBezTo>
                <a:cubicBezTo>
                  <a:pt x="10454" y="4193"/>
                  <a:pt x="10498" y="4049"/>
                  <a:pt x="10516" y="4049"/>
                </a:cubicBezTo>
                <a:cubicBezTo>
                  <a:pt x="10534" y="4049"/>
                  <a:pt x="10548" y="3964"/>
                  <a:pt x="10548" y="3865"/>
                </a:cubicBezTo>
                <a:cubicBezTo>
                  <a:pt x="10548" y="3766"/>
                  <a:pt x="10510" y="3703"/>
                  <a:pt x="10465" y="3703"/>
                </a:cubicBezTo>
                <a:cubicBezTo>
                  <a:pt x="10419" y="3703"/>
                  <a:pt x="10376" y="3603"/>
                  <a:pt x="10368" y="3496"/>
                </a:cubicBezTo>
                <a:cubicBezTo>
                  <a:pt x="10358" y="3355"/>
                  <a:pt x="10347" y="3356"/>
                  <a:pt x="10330" y="3496"/>
                </a:cubicBezTo>
                <a:close/>
                <a:moveTo>
                  <a:pt x="14246" y="4788"/>
                </a:moveTo>
                <a:lnTo>
                  <a:pt x="14200" y="5249"/>
                </a:lnTo>
                <a:cubicBezTo>
                  <a:pt x="14156" y="5737"/>
                  <a:pt x="14145" y="6309"/>
                  <a:pt x="14176" y="6472"/>
                </a:cubicBezTo>
                <a:cubicBezTo>
                  <a:pt x="14199" y="6593"/>
                  <a:pt x="14236" y="8165"/>
                  <a:pt x="14254" y="9703"/>
                </a:cubicBezTo>
                <a:cubicBezTo>
                  <a:pt x="14272" y="11246"/>
                  <a:pt x="14241" y="11618"/>
                  <a:pt x="14101" y="11618"/>
                </a:cubicBezTo>
                <a:cubicBezTo>
                  <a:pt x="13979" y="11618"/>
                  <a:pt x="13927" y="11373"/>
                  <a:pt x="13926" y="10764"/>
                </a:cubicBezTo>
                <a:cubicBezTo>
                  <a:pt x="13926" y="10495"/>
                  <a:pt x="13903" y="9918"/>
                  <a:pt x="13878" y="9472"/>
                </a:cubicBezTo>
                <a:cubicBezTo>
                  <a:pt x="13794" y="8001"/>
                  <a:pt x="13668" y="8452"/>
                  <a:pt x="13582" y="10534"/>
                </a:cubicBezTo>
                <a:cubicBezTo>
                  <a:pt x="13520" y="12040"/>
                  <a:pt x="13556" y="12703"/>
                  <a:pt x="13703" y="12703"/>
                </a:cubicBezTo>
                <a:cubicBezTo>
                  <a:pt x="13729" y="12703"/>
                  <a:pt x="13768" y="12802"/>
                  <a:pt x="13789" y="12933"/>
                </a:cubicBezTo>
                <a:cubicBezTo>
                  <a:pt x="13824" y="13156"/>
                  <a:pt x="13820" y="13221"/>
                  <a:pt x="13733" y="13833"/>
                </a:cubicBezTo>
                <a:cubicBezTo>
                  <a:pt x="13602" y="14754"/>
                  <a:pt x="13482" y="15095"/>
                  <a:pt x="13375" y="14849"/>
                </a:cubicBezTo>
                <a:cubicBezTo>
                  <a:pt x="13208" y="14462"/>
                  <a:pt x="13275" y="14939"/>
                  <a:pt x="13485" y="15633"/>
                </a:cubicBezTo>
                <a:cubicBezTo>
                  <a:pt x="13503" y="15690"/>
                  <a:pt x="13556" y="15741"/>
                  <a:pt x="13601" y="15748"/>
                </a:cubicBezTo>
                <a:cubicBezTo>
                  <a:pt x="13712" y="15768"/>
                  <a:pt x="13803" y="15133"/>
                  <a:pt x="13872" y="13879"/>
                </a:cubicBezTo>
                <a:lnTo>
                  <a:pt x="13929" y="12887"/>
                </a:lnTo>
                <a:lnTo>
                  <a:pt x="14687" y="12887"/>
                </a:lnTo>
                <a:lnTo>
                  <a:pt x="15444" y="12887"/>
                </a:lnTo>
                <a:lnTo>
                  <a:pt x="15598" y="12241"/>
                </a:lnTo>
                <a:cubicBezTo>
                  <a:pt x="15719" y="11725"/>
                  <a:pt x="15767" y="11619"/>
                  <a:pt x="15848" y="11664"/>
                </a:cubicBezTo>
                <a:cubicBezTo>
                  <a:pt x="15946" y="11719"/>
                  <a:pt x="15966" y="11830"/>
                  <a:pt x="15993" y="12564"/>
                </a:cubicBezTo>
                <a:cubicBezTo>
                  <a:pt x="16003" y="12842"/>
                  <a:pt x="16033" y="12887"/>
                  <a:pt x="16264" y="12887"/>
                </a:cubicBezTo>
                <a:cubicBezTo>
                  <a:pt x="16450" y="12887"/>
                  <a:pt x="16532" y="12817"/>
                  <a:pt x="16544" y="12656"/>
                </a:cubicBezTo>
                <a:cubicBezTo>
                  <a:pt x="16553" y="12533"/>
                  <a:pt x="16560" y="11471"/>
                  <a:pt x="16560" y="10280"/>
                </a:cubicBezTo>
                <a:cubicBezTo>
                  <a:pt x="16560" y="8299"/>
                  <a:pt x="16564" y="8058"/>
                  <a:pt x="16608" y="7580"/>
                </a:cubicBezTo>
                <a:cubicBezTo>
                  <a:pt x="16634" y="7293"/>
                  <a:pt x="16654" y="7005"/>
                  <a:pt x="16651" y="6934"/>
                </a:cubicBezTo>
                <a:cubicBezTo>
                  <a:pt x="16645" y="6789"/>
                  <a:pt x="16451" y="5503"/>
                  <a:pt x="16436" y="5503"/>
                </a:cubicBezTo>
                <a:cubicBezTo>
                  <a:pt x="16431" y="5503"/>
                  <a:pt x="16409" y="5766"/>
                  <a:pt x="16390" y="6080"/>
                </a:cubicBezTo>
                <a:cubicBezTo>
                  <a:pt x="16359" y="6603"/>
                  <a:pt x="16360" y="6675"/>
                  <a:pt x="16390" y="7118"/>
                </a:cubicBezTo>
                <a:cubicBezTo>
                  <a:pt x="16409" y="7385"/>
                  <a:pt x="16441" y="8384"/>
                  <a:pt x="16460" y="9334"/>
                </a:cubicBezTo>
                <a:cubicBezTo>
                  <a:pt x="16507" y="11589"/>
                  <a:pt x="16500" y="11666"/>
                  <a:pt x="16272" y="11595"/>
                </a:cubicBezTo>
                <a:cubicBezTo>
                  <a:pt x="16096" y="11540"/>
                  <a:pt x="16067" y="11395"/>
                  <a:pt x="16108" y="10741"/>
                </a:cubicBezTo>
                <a:cubicBezTo>
                  <a:pt x="16121" y="10535"/>
                  <a:pt x="16128" y="10372"/>
                  <a:pt x="16124" y="10372"/>
                </a:cubicBezTo>
                <a:cubicBezTo>
                  <a:pt x="16062" y="10372"/>
                  <a:pt x="15844" y="9860"/>
                  <a:pt x="15727" y="9449"/>
                </a:cubicBezTo>
                <a:cubicBezTo>
                  <a:pt x="15524" y="8741"/>
                  <a:pt x="15432" y="8742"/>
                  <a:pt x="15353" y="9472"/>
                </a:cubicBezTo>
                <a:cubicBezTo>
                  <a:pt x="15277" y="10169"/>
                  <a:pt x="15275" y="10401"/>
                  <a:pt x="15348" y="10164"/>
                </a:cubicBezTo>
                <a:cubicBezTo>
                  <a:pt x="15390" y="10027"/>
                  <a:pt x="15433" y="10075"/>
                  <a:pt x="15517" y="10303"/>
                </a:cubicBezTo>
                <a:cubicBezTo>
                  <a:pt x="15579" y="10470"/>
                  <a:pt x="15632" y="10661"/>
                  <a:pt x="15638" y="10741"/>
                </a:cubicBezTo>
                <a:cubicBezTo>
                  <a:pt x="15644" y="10821"/>
                  <a:pt x="15623" y="11030"/>
                  <a:pt x="15592" y="11203"/>
                </a:cubicBezTo>
                <a:cubicBezTo>
                  <a:pt x="15525" y="11579"/>
                  <a:pt x="15206" y="11770"/>
                  <a:pt x="15119" y="11480"/>
                </a:cubicBezTo>
                <a:cubicBezTo>
                  <a:pt x="15070" y="11316"/>
                  <a:pt x="15065" y="11209"/>
                  <a:pt x="15074" y="10695"/>
                </a:cubicBezTo>
                <a:cubicBezTo>
                  <a:pt x="15079" y="10357"/>
                  <a:pt x="15070" y="9974"/>
                  <a:pt x="15055" y="9818"/>
                </a:cubicBezTo>
                <a:cubicBezTo>
                  <a:pt x="14997" y="9220"/>
                  <a:pt x="14905" y="8734"/>
                  <a:pt x="14848" y="8734"/>
                </a:cubicBezTo>
                <a:cubicBezTo>
                  <a:pt x="14779" y="8734"/>
                  <a:pt x="14558" y="9542"/>
                  <a:pt x="14439" y="10234"/>
                </a:cubicBezTo>
                <a:cubicBezTo>
                  <a:pt x="14396" y="10488"/>
                  <a:pt x="14356" y="10666"/>
                  <a:pt x="14348" y="10626"/>
                </a:cubicBezTo>
                <a:cubicBezTo>
                  <a:pt x="14340" y="10586"/>
                  <a:pt x="14334" y="9882"/>
                  <a:pt x="14335" y="9057"/>
                </a:cubicBezTo>
                <a:cubicBezTo>
                  <a:pt x="14336" y="7761"/>
                  <a:pt x="14342" y="7494"/>
                  <a:pt x="14383" y="7118"/>
                </a:cubicBezTo>
                <a:cubicBezTo>
                  <a:pt x="14441" y="6583"/>
                  <a:pt x="14443" y="6090"/>
                  <a:pt x="14388" y="5942"/>
                </a:cubicBezTo>
                <a:cubicBezTo>
                  <a:pt x="14366" y="5880"/>
                  <a:pt x="14326" y="5610"/>
                  <a:pt x="14297" y="5319"/>
                </a:cubicBezTo>
                <a:lnTo>
                  <a:pt x="14246" y="4788"/>
                </a:lnTo>
                <a:close/>
                <a:moveTo>
                  <a:pt x="1954" y="4926"/>
                </a:moveTo>
                <a:lnTo>
                  <a:pt x="1908" y="5457"/>
                </a:lnTo>
                <a:lnTo>
                  <a:pt x="1862" y="5988"/>
                </a:lnTo>
                <a:lnTo>
                  <a:pt x="1900" y="9380"/>
                </a:lnTo>
                <a:cubicBezTo>
                  <a:pt x="1921" y="11254"/>
                  <a:pt x="1939" y="12816"/>
                  <a:pt x="1940" y="12841"/>
                </a:cubicBezTo>
                <a:cubicBezTo>
                  <a:pt x="1941" y="12866"/>
                  <a:pt x="2029" y="12887"/>
                  <a:pt x="2137" y="12887"/>
                </a:cubicBezTo>
                <a:cubicBezTo>
                  <a:pt x="2275" y="12887"/>
                  <a:pt x="2344" y="12800"/>
                  <a:pt x="2376" y="12610"/>
                </a:cubicBezTo>
                <a:cubicBezTo>
                  <a:pt x="2415" y="12374"/>
                  <a:pt x="2423" y="12374"/>
                  <a:pt x="2446" y="12610"/>
                </a:cubicBezTo>
                <a:cubicBezTo>
                  <a:pt x="2476" y="12923"/>
                  <a:pt x="2700" y="12989"/>
                  <a:pt x="2763" y="12703"/>
                </a:cubicBezTo>
                <a:cubicBezTo>
                  <a:pt x="2789" y="12582"/>
                  <a:pt x="2805" y="12582"/>
                  <a:pt x="2814" y="12703"/>
                </a:cubicBezTo>
                <a:cubicBezTo>
                  <a:pt x="2832" y="12957"/>
                  <a:pt x="3020" y="12941"/>
                  <a:pt x="3050" y="12679"/>
                </a:cubicBezTo>
                <a:cubicBezTo>
                  <a:pt x="3070" y="12511"/>
                  <a:pt x="3082" y="12511"/>
                  <a:pt x="3101" y="12679"/>
                </a:cubicBezTo>
                <a:cubicBezTo>
                  <a:pt x="3115" y="12798"/>
                  <a:pt x="3172" y="12887"/>
                  <a:pt x="3228" y="12887"/>
                </a:cubicBezTo>
                <a:cubicBezTo>
                  <a:pt x="3308" y="12887"/>
                  <a:pt x="3337" y="12802"/>
                  <a:pt x="3373" y="12449"/>
                </a:cubicBezTo>
                <a:lnTo>
                  <a:pt x="3418" y="12010"/>
                </a:lnTo>
                <a:lnTo>
                  <a:pt x="3599" y="12795"/>
                </a:lnTo>
                <a:cubicBezTo>
                  <a:pt x="3771" y="13540"/>
                  <a:pt x="3779" y="13557"/>
                  <a:pt x="3805" y="13233"/>
                </a:cubicBezTo>
                <a:cubicBezTo>
                  <a:pt x="3829" y="12939"/>
                  <a:pt x="3862" y="12887"/>
                  <a:pt x="4050" y="12887"/>
                </a:cubicBezTo>
                <a:cubicBezTo>
                  <a:pt x="4200" y="12887"/>
                  <a:pt x="4274" y="12815"/>
                  <a:pt x="4289" y="12656"/>
                </a:cubicBezTo>
                <a:cubicBezTo>
                  <a:pt x="4325" y="12291"/>
                  <a:pt x="4339" y="10724"/>
                  <a:pt x="4319" y="9495"/>
                </a:cubicBezTo>
                <a:cubicBezTo>
                  <a:pt x="4301" y="8403"/>
                  <a:pt x="4303" y="8346"/>
                  <a:pt x="4364" y="7626"/>
                </a:cubicBezTo>
                <a:lnTo>
                  <a:pt x="4429" y="6888"/>
                </a:lnTo>
                <a:lnTo>
                  <a:pt x="4378" y="6588"/>
                </a:lnTo>
                <a:cubicBezTo>
                  <a:pt x="4350" y="6430"/>
                  <a:pt x="4297" y="6089"/>
                  <a:pt x="4262" y="5826"/>
                </a:cubicBezTo>
                <a:lnTo>
                  <a:pt x="4200" y="5365"/>
                </a:lnTo>
                <a:lnTo>
                  <a:pt x="4152" y="6080"/>
                </a:lnTo>
                <a:cubicBezTo>
                  <a:pt x="4109" y="6730"/>
                  <a:pt x="4106" y="6817"/>
                  <a:pt x="4136" y="7003"/>
                </a:cubicBezTo>
                <a:cubicBezTo>
                  <a:pt x="4156" y="7131"/>
                  <a:pt x="4187" y="7967"/>
                  <a:pt x="4214" y="9149"/>
                </a:cubicBezTo>
                <a:cubicBezTo>
                  <a:pt x="4270" y="11609"/>
                  <a:pt x="4263" y="11701"/>
                  <a:pt x="4053" y="11572"/>
                </a:cubicBezTo>
                <a:cubicBezTo>
                  <a:pt x="3927" y="11495"/>
                  <a:pt x="3900" y="11424"/>
                  <a:pt x="3859" y="11018"/>
                </a:cubicBezTo>
                <a:cubicBezTo>
                  <a:pt x="3833" y="10757"/>
                  <a:pt x="3801" y="10199"/>
                  <a:pt x="3787" y="9795"/>
                </a:cubicBezTo>
                <a:cubicBezTo>
                  <a:pt x="3763" y="9123"/>
                  <a:pt x="3757" y="9080"/>
                  <a:pt x="3703" y="9172"/>
                </a:cubicBezTo>
                <a:cubicBezTo>
                  <a:pt x="3610" y="9332"/>
                  <a:pt x="3504" y="10020"/>
                  <a:pt x="3445" y="10857"/>
                </a:cubicBezTo>
                <a:cubicBezTo>
                  <a:pt x="3393" y="11605"/>
                  <a:pt x="3388" y="11618"/>
                  <a:pt x="3284" y="11618"/>
                </a:cubicBezTo>
                <a:cubicBezTo>
                  <a:pt x="3118" y="11618"/>
                  <a:pt x="3093" y="11428"/>
                  <a:pt x="3109" y="10303"/>
                </a:cubicBezTo>
                <a:cubicBezTo>
                  <a:pt x="3122" y="9405"/>
                  <a:pt x="3121" y="9384"/>
                  <a:pt x="3085" y="9680"/>
                </a:cubicBezTo>
                <a:cubicBezTo>
                  <a:pt x="3064" y="9850"/>
                  <a:pt x="3043" y="10339"/>
                  <a:pt x="3037" y="10764"/>
                </a:cubicBezTo>
                <a:cubicBezTo>
                  <a:pt x="3025" y="11507"/>
                  <a:pt x="3022" y="11526"/>
                  <a:pt x="2951" y="11526"/>
                </a:cubicBezTo>
                <a:lnTo>
                  <a:pt x="2876" y="11526"/>
                </a:lnTo>
                <a:lnTo>
                  <a:pt x="2881" y="10672"/>
                </a:lnTo>
                <a:cubicBezTo>
                  <a:pt x="2884" y="9824"/>
                  <a:pt x="2883" y="9790"/>
                  <a:pt x="2843" y="10095"/>
                </a:cubicBezTo>
                <a:cubicBezTo>
                  <a:pt x="2821" y="10267"/>
                  <a:pt x="2803" y="10590"/>
                  <a:pt x="2803" y="10810"/>
                </a:cubicBezTo>
                <a:cubicBezTo>
                  <a:pt x="2803" y="11486"/>
                  <a:pt x="2755" y="11683"/>
                  <a:pt x="2631" y="11503"/>
                </a:cubicBezTo>
                <a:cubicBezTo>
                  <a:pt x="2512" y="11329"/>
                  <a:pt x="2503" y="11201"/>
                  <a:pt x="2540" y="9910"/>
                </a:cubicBezTo>
                <a:lnTo>
                  <a:pt x="2556" y="9380"/>
                </a:lnTo>
                <a:lnTo>
                  <a:pt x="2499" y="9887"/>
                </a:lnTo>
                <a:cubicBezTo>
                  <a:pt x="2470" y="10165"/>
                  <a:pt x="2446" y="10518"/>
                  <a:pt x="2446" y="10695"/>
                </a:cubicBezTo>
                <a:cubicBezTo>
                  <a:pt x="2446" y="10872"/>
                  <a:pt x="2428" y="11163"/>
                  <a:pt x="2405" y="11341"/>
                </a:cubicBezTo>
                <a:cubicBezTo>
                  <a:pt x="2370" y="11614"/>
                  <a:pt x="2339" y="11667"/>
                  <a:pt x="2220" y="11572"/>
                </a:cubicBezTo>
                <a:cubicBezTo>
                  <a:pt x="2129" y="11499"/>
                  <a:pt x="2071" y="11358"/>
                  <a:pt x="2056" y="11180"/>
                </a:cubicBezTo>
                <a:cubicBezTo>
                  <a:pt x="2043" y="11027"/>
                  <a:pt x="2021" y="9814"/>
                  <a:pt x="2008" y="8503"/>
                </a:cubicBezTo>
                <a:cubicBezTo>
                  <a:pt x="1994" y="7192"/>
                  <a:pt x="1975" y="5857"/>
                  <a:pt x="1967" y="5526"/>
                </a:cubicBezTo>
                <a:lnTo>
                  <a:pt x="1954" y="4926"/>
                </a:lnTo>
                <a:close/>
                <a:moveTo>
                  <a:pt x="7861" y="5088"/>
                </a:moveTo>
                <a:cubicBezTo>
                  <a:pt x="7861" y="4965"/>
                  <a:pt x="7833" y="5221"/>
                  <a:pt x="7799" y="5665"/>
                </a:cubicBezTo>
                <a:cubicBezTo>
                  <a:pt x="7758" y="6188"/>
                  <a:pt x="7743" y="6543"/>
                  <a:pt x="7756" y="6657"/>
                </a:cubicBezTo>
                <a:cubicBezTo>
                  <a:pt x="7786" y="6915"/>
                  <a:pt x="7783" y="8447"/>
                  <a:pt x="7751" y="8826"/>
                </a:cubicBezTo>
                <a:cubicBezTo>
                  <a:pt x="7725" y="9127"/>
                  <a:pt x="7716" y="9078"/>
                  <a:pt x="7643" y="8226"/>
                </a:cubicBezTo>
                <a:cubicBezTo>
                  <a:pt x="7542" y="7047"/>
                  <a:pt x="7389" y="5952"/>
                  <a:pt x="7353" y="6149"/>
                </a:cubicBezTo>
                <a:cubicBezTo>
                  <a:pt x="7338" y="6230"/>
                  <a:pt x="7307" y="6272"/>
                  <a:pt x="7286" y="6242"/>
                </a:cubicBezTo>
                <a:cubicBezTo>
                  <a:pt x="7238" y="6174"/>
                  <a:pt x="7211" y="6495"/>
                  <a:pt x="7210" y="7142"/>
                </a:cubicBezTo>
                <a:cubicBezTo>
                  <a:pt x="7210" y="7526"/>
                  <a:pt x="7232" y="7747"/>
                  <a:pt x="7318" y="8203"/>
                </a:cubicBezTo>
                <a:cubicBezTo>
                  <a:pt x="7395" y="8609"/>
                  <a:pt x="7433" y="8711"/>
                  <a:pt x="7450" y="8572"/>
                </a:cubicBezTo>
                <a:cubicBezTo>
                  <a:pt x="7466" y="8434"/>
                  <a:pt x="7498" y="8607"/>
                  <a:pt x="7562" y="9149"/>
                </a:cubicBezTo>
                <a:cubicBezTo>
                  <a:pt x="7612" y="9567"/>
                  <a:pt x="7651" y="9988"/>
                  <a:pt x="7651" y="10095"/>
                </a:cubicBezTo>
                <a:cubicBezTo>
                  <a:pt x="7651" y="10364"/>
                  <a:pt x="7483" y="11433"/>
                  <a:pt x="7441" y="11433"/>
                </a:cubicBezTo>
                <a:cubicBezTo>
                  <a:pt x="7423" y="11433"/>
                  <a:pt x="7396" y="11345"/>
                  <a:pt x="7382" y="11226"/>
                </a:cubicBezTo>
                <a:cubicBezTo>
                  <a:pt x="7363" y="11058"/>
                  <a:pt x="7358" y="11190"/>
                  <a:pt x="7358" y="11826"/>
                </a:cubicBezTo>
                <a:cubicBezTo>
                  <a:pt x="7358" y="12275"/>
                  <a:pt x="7364" y="12706"/>
                  <a:pt x="7372" y="12772"/>
                </a:cubicBezTo>
                <a:cubicBezTo>
                  <a:pt x="7379" y="12838"/>
                  <a:pt x="7482" y="12887"/>
                  <a:pt x="7600" y="12887"/>
                </a:cubicBezTo>
                <a:lnTo>
                  <a:pt x="7815" y="12887"/>
                </a:lnTo>
                <a:lnTo>
                  <a:pt x="7826" y="12241"/>
                </a:lnTo>
                <a:cubicBezTo>
                  <a:pt x="7832" y="11891"/>
                  <a:pt x="7824" y="11209"/>
                  <a:pt x="7807" y="10718"/>
                </a:cubicBezTo>
                <a:cubicBezTo>
                  <a:pt x="7778" y="9886"/>
                  <a:pt x="7778" y="9786"/>
                  <a:pt x="7818" y="9149"/>
                </a:cubicBezTo>
                <a:cubicBezTo>
                  <a:pt x="7841" y="8774"/>
                  <a:pt x="7861" y="8329"/>
                  <a:pt x="7861" y="8157"/>
                </a:cubicBezTo>
                <a:cubicBezTo>
                  <a:pt x="7861" y="7984"/>
                  <a:pt x="7883" y="7727"/>
                  <a:pt x="7909" y="7580"/>
                </a:cubicBezTo>
                <a:cubicBezTo>
                  <a:pt x="7935" y="7433"/>
                  <a:pt x="7972" y="7085"/>
                  <a:pt x="7992" y="6795"/>
                </a:cubicBezTo>
                <a:lnTo>
                  <a:pt x="8027" y="6265"/>
                </a:lnTo>
                <a:lnTo>
                  <a:pt x="7944" y="5780"/>
                </a:lnTo>
                <a:cubicBezTo>
                  <a:pt x="7898" y="5519"/>
                  <a:pt x="7861" y="5210"/>
                  <a:pt x="7861" y="5088"/>
                </a:cubicBezTo>
                <a:close/>
                <a:moveTo>
                  <a:pt x="11051" y="5088"/>
                </a:moveTo>
                <a:cubicBezTo>
                  <a:pt x="11051" y="4967"/>
                  <a:pt x="11030" y="5156"/>
                  <a:pt x="11002" y="5503"/>
                </a:cubicBezTo>
                <a:cubicBezTo>
                  <a:pt x="10958" y="6063"/>
                  <a:pt x="10953" y="6278"/>
                  <a:pt x="10962" y="7395"/>
                </a:cubicBezTo>
                <a:cubicBezTo>
                  <a:pt x="10970" y="8367"/>
                  <a:pt x="10967" y="8704"/>
                  <a:pt x="10943" y="8872"/>
                </a:cubicBezTo>
                <a:cubicBezTo>
                  <a:pt x="10918" y="9054"/>
                  <a:pt x="10896" y="8918"/>
                  <a:pt x="10817" y="8041"/>
                </a:cubicBezTo>
                <a:cubicBezTo>
                  <a:pt x="10702" y="6771"/>
                  <a:pt x="10581" y="5944"/>
                  <a:pt x="10543" y="6149"/>
                </a:cubicBezTo>
                <a:cubicBezTo>
                  <a:pt x="10528" y="6229"/>
                  <a:pt x="10497" y="6269"/>
                  <a:pt x="10473" y="6242"/>
                </a:cubicBezTo>
                <a:cubicBezTo>
                  <a:pt x="10428" y="6192"/>
                  <a:pt x="10401" y="6603"/>
                  <a:pt x="10400" y="7349"/>
                </a:cubicBezTo>
                <a:cubicBezTo>
                  <a:pt x="10400" y="7751"/>
                  <a:pt x="10609" y="8786"/>
                  <a:pt x="10642" y="8549"/>
                </a:cubicBezTo>
                <a:cubicBezTo>
                  <a:pt x="10658" y="8438"/>
                  <a:pt x="10699" y="8682"/>
                  <a:pt x="10766" y="9264"/>
                </a:cubicBezTo>
                <a:lnTo>
                  <a:pt x="10868" y="10141"/>
                </a:lnTo>
                <a:lnTo>
                  <a:pt x="10768" y="10787"/>
                </a:lnTo>
                <a:cubicBezTo>
                  <a:pt x="10664" y="11473"/>
                  <a:pt x="10614" y="11583"/>
                  <a:pt x="10572" y="11226"/>
                </a:cubicBezTo>
                <a:cubicBezTo>
                  <a:pt x="10553" y="11058"/>
                  <a:pt x="10548" y="11190"/>
                  <a:pt x="10548" y="11826"/>
                </a:cubicBezTo>
                <a:cubicBezTo>
                  <a:pt x="10548" y="12275"/>
                  <a:pt x="10554" y="12706"/>
                  <a:pt x="10562" y="12772"/>
                </a:cubicBezTo>
                <a:cubicBezTo>
                  <a:pt x="10569" y="12838"/>
                  <a:pt x="10674" y="12887"/>
                  <a:pt x="10793" y="12887"/>
                </a:cubicBezTo>
                <a:lnTo>
                  <a:pt x="11008" y="12887"/>
                </a:lnTo>
                <a:lnTo>
                  <a:pt x="11021" y="12264"/>
                </a:lnTo>
                <a:cubicBezTo>
                  <a:pt x="11030" y="11869"/>
                  <a:pt x="11023" y="11287"/>
                  <a:pt x="11002" y="10741"/>
                </a:cubicBezTo>
                <a:cubicBezTo>
                  <a:pt x="10971" y="9916"/>
                  <a:pt x="10971" y="9831"/>
                  <a:pt x="11010" y="9172"/>
                </a:cubicBezTo>
                <a:cubicBezTo>
                  <a:pt x="11033" y="8789"/>
                  <a:pt x="11051" y="8332"/>
                  <a:pt x="11051" y="8157"/>
                </a:cubicBezTo>
                <a:cubicBezTo>
                  <a:pt x="11051" y="7982"/>
                  <a:pt x="11073" y="7727"/>
                  <a:pt x="11099" y="7580"/>
                </a:cubicBezTo>
                <a:cubicBezTo>
                  <a:pt x="11125" y="7433"/>
                  <a:pt x="11162" y="7085"/>
                  <a:pt x="11182" y="6795"/>
                </a:cubicBezTo>
                <a:lnTo>
                  <a:pt x="11220" y="6265"/>
                </a:lnTo>
                <a:lnTo>
                  <a:pt x="11134" y="5780"/>
                </a:lnTo>
                <a:cubicBezTo>
                  <a:pt x="11088" y="5519"/>
                  <a:pt x="11051" y="5209"/>
                  <a:pt x="11051" y="5088"/>
                </a:cubicBezTo>
                <a:close/>
                <a:moveTo>
                  <a:pt x="1524" y="5457"/>
                </a:moveTo>
                <a:cubicBezTo>
                  <a:pt x="1495" y="5486"/>
                  <a:pt x="1458" y="5622"/>
                  <a:pt x="1435" y="5826"/>
                </a:cubicBezTo>
                <a:cubicBezTo>
                  <a:pt x="1375" y="6367"/>
                  <a:pt x="1369" y="6888"/>
                  <a:pt x="1419" y="7118"/>
                </a:cubicBezTo>
                <a:cubicBezTo>
                  <a:pt x="1462" y="7315"/>
                  <a:pt x="1462" y="7342"/>
                  <a:pt x="1427" y="7672"/>
                </a:cubicBezTo>
                <a:cubicBezTo>
                  <a:pt x="1381" y="8113"/>
                  <a:pt x="1399" y="8100"/>
                  <a:pt x="1502" y="7649"/>
                </a:cubicBezTo>
                <a:cubicBezTo>
                  <a:pt x="1548" y="7451"/>
                  <a:pt x="1600" y="7303"/>
                  <a:pt x="1618" y="7303"/>
                </a:cubicBezTo>
                <a:cubicBezTo>
                  <a:pt x="1689" y="7303"/>
                  <a:pt x="1643" y="6976"/>
                  <a:pt x="1556" y="6865"/>
                </a:cubicBezTo>
                <a:cubicBezTo>
                  <a:pt x="1447" y="6724"/>
                  <a:pt x="1402" y="6387"/>
                  <a:pt x="1449" y="6057"/>
                </a:cubicBezTo>
                <a:cubicBezTo>
                  <a:pt x="1465" y="5938"/>
                  <a:pt x="1500" y="5863"/>
                  <a:pt x="1527" y="5895"/>
                </a:cubicBezTo>
                <a:cubicBezTo>
                  <a:pt x="1559" y="5934"/>
                  <a:pt x="1575" y="5867"/>
                  <a:pt x="1575" y="5688"/>
                </a:cubicBezTo>
                <a:cubicBezTo>
                  <a:pt x="1575" y="5506"/>
                  <a:pt x="1553" y="5428"/>
                  <a:pt x="1524" y="5457"/>
                </a:cubicBezTo>
                <a:close/>
                <a:moveTo>
                  <a:pt x="13206" y="5480"/>
                </a:moveTo>
                <a:lnTo>
                  <a:pt x="13155" y="6242"/>
                </a:lnTo>
                <a:cubicBezTo>
                  <a:pt x="13098" y="7063"/>
                  <a:pt x="13097" y="7248"/>
                  <a:pt x="13152" y="10903"/>
                </a:cubicBezTo>
                <a:cubicBezTo>
                  <a:pt x="13177" y="12538"/>
                  <a:pt x="13180" y="12596"/>
                  <a:pt x="13206" y="12080"/>
                </a:cubicBezTo>
                <a:cubicBezTo>
                  <a:pt x="13236" y="11476"/>
                  <a:pt x="13240" y="9632"/>
                  <a:pt x="13219" y="7142"/>
                </a:cubicBezTo>
                <a:lnTo>
                  <a:pt x="13206" y="5480"/>
                </a:lnTo>
                <a:close/>
                <a:moveTo>
                  <a:pt x="1032" y="5549"/>
                </a:moveTo>
                <a:cubicBezTo>
                  <a:pt x="1028" y="5516"/>
                  <a:pt x="1002" y="5783"/>
                  <a:pt x="976" y="6149"/>
                </a:cubicBezTo>
                <a:lnTo>
                  <a:pt x="927" y="6818"/>
                </a:lnTo>
                <a:lnTo>
                  <a:pt x="973" y="9795"/>
                </a:lnTo>
                <a:cubicBezTo>
                  <a:pt x="1009" y="12164"/>
                  <a:pt x="1012" y="12814"/>
                  <a:pt x="992" y="13026"/>
                </a:cubicBezTo>
                <a:cubicBezTo>
                  <a:pt x="917" y="13802"/>
                  <a:pt x="679" y="14041"/>
                  <a:pt x="564" y="13441"/>
                </a:cubicBezTo>
                <a:cubicBezTo>
                  <a:pt x="479" y="12995"/>
                  <a:pt x="458" y="12176"/>
                  <a:pt x="505" y="11203"/>
                </a:cubicBezTo>
                <a:cubicBezTo>
                  <a:pt x="524" y="10822"/>
                  <a:pt x="530" y="10565"/>
                  <a:pt x="519" y="10626"/>
                </a:cubicBezTo>
                <a:cubicBezTo>
                  <a:pt x="484" y="10812"/>
                  <a:pt x="411" y="12673"/>
                  <a:pt x="411" y="13395"/>
                </a:cubicBezTo>
                <a:cubicBezTo>
                  <a:pt x="411" y="14130"/>
                  <a:pt x="460" y="14703"/>
                  <a:pt x="556" y="15033"/>
                </a:cubicBezTo>
                <a:cubicBezTo>
                  <a:pt x="725" y="15611"/>
                  <a:pt x="966" y="14805"/>
                  <a:pt x="1051" y="13395"/>
                </a:cubicBezTo>
                <a:lnTo>
                  <a:pt x="1083" y="12887"/>
                </a:lnTo>
                <a:lnTo>
                  <a:pt x="1376" y="12887"/>
                </a:lnTo>
                <a:lnTo>
                  <a:pt x="1666" y="12887"/>
                </a:lnTo>
                <a:lnTo>
                  <a:pt x="1680" y="12172"/>
                </a:lnTo>
                <a:cubicBezTo>
                  <a:pt x="1705" y="10891"/>
                  <a:pt x="1696" y="9890"/>
                  <a:pt x="1650" y="9126"/>
                </a:cubicBezTo>
                <a:cubicBezTo>
                  <a:pt x="1626" y="8717"/>
                  <a:pt x="1599" y="8387"/>
                  <a:pt x="1591" y="8388"/>
                </a:cubicBezTo>
                <a:cubicBezTo>
                  <a:pt x="1583" y="8388"/>
                  <a:pt x="1560" y="8637"/>
                  <a:pt x="1540" y="8941"/>
                </a:cubicBezTo>
                <a:cubicBezTo>
                  <a:pt x="1504" y="9483"/>
                  <a:pt x="1503" y="9497"/>
                  <a:pt x="1556" y="10280"/>
                </a:cubicBezTo>
                <a:cubicBezTo>
                  <a:pt x="1642" y="11543"/>
                  <a:pt x="1624" y="11677"/>
                  <a:pt x="1365" y="11595"/>
                </a:cubicBezTo>
                <a:cubicBezTo>
                  <a:pt x="1243" y="11556"/>
                  <a:pt x="1137" y="11431"/>
                  <a:pt x="1123" y="11318"/>
                </a:cubicBezTo>
                <a:cubicBezTo>
                  <a:pt x="1111" y="11207"/>
                  <a:pt x="1086" y="9883"/>
                  <a:pt x="1070" y="8364"/>
                </a:cubicBezTo>
                <a:cubicBezTo>
                  <a:pt x="1053" y="6846"/>
                  <a:pt x="1036" y="5583"/>
                  <a:pt x="1032" y="5549"/>
                </a:cubicBezTo>
                <a:close/>
                <a:moveTo>
                  <a:pt x="17022" y="5642"/>
                </a:moveTo>
                <a:lnTo>
                  <a:pt x="16976" y="6357"/>
                </a:lnTo>
                <a:lnTo>
                  <a:pt x="16928" y="7072"/>
                </a:lnTo>
                <a:lnTo>
                  <a:pt x="16963" y="9703"/>
                </a:lnTo>
                <a:cubicBezTo>
                  <a:pt x="16982" y="11153"/>
                  <a:pt x="17007" y="12333"/>
                  <a:pt x="17017" y="12333"/>
                </a:cubicBezTo>
                <a:cubicBezTo>
                  <a:pt x="17026" y="12333"/>
                  <a:pt x="17040" y="12121"/>
                  <a:pt x="17049" y="11849"/>
                </a:cubicBezTo>
                <a:cubicBezTo>
                  <a:pt x="17068" y="11246"/>
                  <a:pt x="17060" y="6857"/>
                  <a:pt x="17038" y="6149"/>
                </a:cubicBezTo>
                <a:lnTo>
                  <a:pt x="17022" y="5642"/>
                </a:lnTo>
                <a:close/>
                <a:moveTo>
                  <a:pt x="5880" y="5665"/>
                </a:moveTo>
                <a:cubicBezTo>
                  <a:pt x="5871" y="5745"/>
                  <a:pt x="5859" y="5897"/>
                  <a:pt x="5842" y="6103"/>
                </a:cubicBezTo>
                <a:cubicBezTo>
                  <a:pt x="5804" y="6583"/>
                  <a:pt x="5790" y="6960"/>
                  <a:pt x="5797" y="7280"/>
                </a:cubicBezTo>
                <a:cubicBezTo>
                  <a:pt x="5802" y="7538"/>
                  <a:pt x="5824" y="8892"/>
                  <a:pt x="5845" y="10280"/>
                </a:cubicBezTo>
                <a:cubicBezTo>
                  <a:pt x="5887" y="13051"/>
                  <a:pt x="5883" y="13116"/>
                  <a:pt x="5767" y="13533"/>
                </a:cubicBezTo>
                <a:cubicBezTo>
                  <a:pt x="5625" y="14045"/>
                  <a:pt x="5415" y="13710"/>
                  <a:pt x="5364" y="12887"/>
                </a:cubicBezTo>
                <a:cubicBezTo>
                  <a:pt x="5334" y="12405"/>
                  <a:pt x="5339" y="11622"/>
                  <a:pt x="5375" y="11087"/>
                </a:cubicBezTo>
                <a:cubicBezTo>
                  <a:pt x="5420" y="10412"/>
                  <a:pt x="5411" y="10184"/>
                  <a:pt x="5364" y="10810"/>
                </a:cubicBezTo>
                <a:cubicBezTo>
                  <a:pt x="5342" y="11110"/>
                  <a:pt x="5309" y="11825"/>
                  <a:pt x="5292" y="12403"/>
                </a:cubicBezTo>
                <a:cubicBezTo>
                  <a:pt x="5252" y="13713"/>
                  <a:pt x="5281" y="14470"/>
                  <a:pt x="5388" y="14941"/>
                </a:cubicBezTo>
                <a:cubicBezTo>
                  <a:pt x="5474" y="15319"/>
                  <a:pt x="5658" y="15230"/>
                  <a:pt x="5759" y="14779"/>
                </a:cubicBezTo>
                <a:cubicBezTo>
                  <a:pt x="5796" y="14614"/>
                  <a:pt x="5857" y="14135"/>
                  <a:pt x="5894" y="13695"/>
                </a:cubicBezTo>
                <a:lnTo>
                  <a:pt x="5961" y="12887"/>
                </a:lnTo>
                <a:lnTo>
                  <a:pt x="6146" y="12887"/>
                </a:lnTo>
                <a:cubicBezTo>
                  <a:pt x="6309" y="12887"/>
                  <a:pt x="6348" y="12817"/>
                  <a:pt x="6469" y="12333"/>
                </a:cubicBezTo>
                <a:cubicBezTo>
                  <a:pt x="6595" y="11826"/>
                  <a:pt x="6616" y="11804"/>
                  <a:pt x="6751" y="11918"/>
                </a:cubicBezTo>
                <a:cubicBezTo>
                  <a:pt x="6885" y="12032"/>
                  <a:pt x="6902" y="12000"/>
                  <a:pt x="6950" y="11618"/>
                </a:cubicBezTo>
                <a:cubicBezTo>
                  <a:pt x="7015" y="11088"/>
                  <a:pt x="7015" y="10963"/>
                  <a:pt x="6944" y="10810"/>
                </a:cubicBezTo>
                <a:cubicBezTo>
                  <a:pt x="6913" y="10742"/>
                  <a:pt x="6792" y="10306"/>
                  <a:pt x="6676" y="9818"/>
                </a:cubicBezTo>
                <a:cubicBezTo>
                  <a:pt x="6397" y="8650"/>
                  <a:pt x="6322" y="8657"/>
                  <a:pt x="6221" y="9864"/>
                </a:cubicBezTo>
                <a:cubicBezTo>
                  <a:pt x="6195" y="10180"/>
                  <a:pt x="6185" y="10359"/>
                  <a:pt x="6200" y="10280"/>
                </a:cubicBezTo>
                <a:cubicBezTo>
                  <a:pt x="6249" y="10021"/>
                  <a:pt x="6386" y="10147"/>
                  <a:pt x="6474" y="10534"/>
                </a:cubicBezTo>
                <a:cubicBezTo>
                  <a:pt x="6522" y="10742"/>
                  <a:pt x="6558" y="10981"/>
                  <a:pt x="6552" y="11064"/>
                </a:cubicBezTo>
                <a:cubicBezTo>
                  <a:pt x="6516" y="11569"/>
                  <a:pt x="6112" y="11811"/>
                  <a:pt x="6014" y="11387"/>
                </a:cubicBezTo>
                <a:cubicBezTo>
                  <a:pt x="5964" y="11170"/>
                  <a:pt x="5961" y="11052"/>
                  <a:pt x="5937" y="8664"/>
                </a:cubicBezTo>
                <a:cubicBezTo>
                  <a:pt x="5909" y="5971"/>
                  <a:pt x="5907" y="5425"/>
                  <a:pt x="5880" y="5665"/>
                </a:cubicBezTo>
                <a:close/>
                <a:moveTo>
                  <a:pt x="18129" y="5711"/>
                </a:moveTo>
                <a:cubicBezTo>
                  <a:pt x="18051" y="6271"/>
                  <a:pt x="18042" y="6826"/>
                  <a:pt x="18073" y="8595"/>
                </a:cubicBezTo>
                <a:cubicBezTo>
                  <a:pt x="18089" y="9523"/>
                  <a:pt x="18108" y="10884"/>
                  <a:pt x="18116" y="11641"/>
                </a:cubicBezTo>
                <a:cubicBezTo>
                  <a:pt x="18130" y="13011"/>
                  <a:pt x="18129" y="13039"/>
                  <a:pt x="18070" y="13372"/>
                </a:cubicBezTo>
                <a:cubicBezTo>
                  <a:pt x="18026" y="13620"/>
                  <a:pt x="17973" y="13695"/>
                  <a:pt x="17860" y="13695"/>
                </a:cubicBezTo>
                <a:cubicBezTo>
                  <a:pt x="17729" y="13695"/>
                  <a:pt x="17701" y="13635"/>
                  <a:pt x="17653" y="13256"/>
                </a:cubicBezTo>
                <a:cubicBezTo>
                  <a:pt x="17591" y="12750"/>
                  <a:pt x="17582" y="11968"/>
                  <a:pt x="17629" y="10995"/>
                </a:cubicBezTo>
                <a:cubicBezTo>
                  <a:pt x="17677" y="10007"/>
                  <a:pt x="17645" y="10270"/>
                  <a:pt x="17589" y="11318"/>
                </a:cubicBezTo>
                <a:cubicBezTo>
                  <a:pt x="17487" y="13226"/>
                  <a:pt x="17504" y="14300"/>
                  <a:pt x="17643" y="14918"/>
                </a:cubicBezTo>
                <a:cubicBezTo>
                  <a:pt x="17697" y="15162"/>
                  <a:pt x="17746" y="15235"/>
                  <a:pt x="17836" y="15172"/>
                </a:cubicBezTo>
                <a:cubicBezTo>
                  <a:pt x="17985" y="15068"/>
                  <a:pt x="18076" y="14633"/>
                  <a:pt x="18153" y="13649"/>
                </a:cubicBezTo>
                <a:cubicBezTo>
                  <a:pt x="18212" y="12903"/>
                  <a:pt x="18213" y="12887"/>
                  <a:pt x="18336" y="12887"/>
                </a:cubicBezTo>
                <a:cubicBezTo>
                  <a:pt x="18442" y="12887"/>
                  <a:pt x="18467" y="12823"/>
                  <a:pt x="18505" y="12449"/>
                </a:cubicBezTo>
                <a:lnTo>
                  <a:pt x="18551" y="12010"/>
                </a:lnTo>
                <a:lnTo>
                  <a:pt x="18731" y="12795"/>
                </a:lnTo>
                <a:cubicBezTo>
                  <a:pt x="18906" y="13547"/>
                  <a:pt x="18914" y="13564"/>
                  <a:pt x="18938" y="13233"/>
                </a:cubicBezTo>
                <a:cubicBezTo>
                  <a:pt x="18960" y="12928"/>
                  <a:pt x="18990" y="12887"/>
                  <a:pt x="19188" y="12887"/>
                </a:cubicBezTo>
                <a:cubicBezTo>
                  <a:pt x="19387" y="12887"/>
                  <a:pt x="19418" y="12832"/>
                  <a:pt x="19459" y="12495"/>
                </a:cubicBezTo>
                <a:lnTo>
                  <a:pt x="19508" y="12126"/>
                </a:lnTo>
                <a:lnTo>
                  <a:pt x="19535" y="12495"/>
                </a:lnTo>
                <a:cubicBezTo>
                  <a:pt x="19560" y="12840"/>
                  <a:pt x="19581" y="12887"/>
                  <a:pt x="19774" y="12887"/>
                </a:cubicBezTo>
                <a:cubicBezTo>
                  <a:pt x="19957" y="12887"/>
                  <a:pt x="19992" y="12845"/>
                  <a:pt x="20024" y="12541"/>
                </a:cubicBezTo>
                <a:cubicBezTo>
                  <a:pt x="20060" y="12193"/>
                  <a:pt x="20061" y="12177"/>
                  <a:pt x="20118" y="12541"/>
                </a:cubicBezTo>
                <a:cubicBezTo>
                  <a:pt x="20168" y="12858"/>
                  <a:pt x="20196" y="12903"/>
                  <a:pt x="20330" y="12818"/>
                </a:cubicBezTo>
                <a:cubicBezTo>
                  <a:pt x="20527" y="12693"/>
                  <a:pt x="20525" y="12697"/>
                  <a:pt x="20666" y="12818"/>
                </a:cubicBezTo>
                <a:cubicBezTo>
                  <a:pt x="20735" y="12877"/>
                  <a:pt x="20805" y="12840"/>
                  <a:pt x="20830" y="12726"/>
                </a:cubicBezTo>
                <a:cubicBezTo>
                  <a:pt x="20858" y="12596"/>
                  <a:pt x="20875" y="12583"/>
                  <a:pt x="20884" y="12703"/>
                </a:cubicBezTo>
                <a:cubicBezTo>
                  <a:pt x="20891" y="12802"/>
                  <a:pt x="20946" y="12887"/>
                  <a:pt x="21007" y="12887"/>
                </a:cubicBezTo>
                <a:cubicBezTo>
                  <a:pt x="21108" y="12887"/>
                  <a:pt x="21123" y="12828"/>
                  <a:pt x="21147" y="12379"/>
                </a:cubicBezTo>
                <a:cubicBezTo>
                  <a:pt x="21162" y="12107"/>
                  <a:pt x="21176" y="11320"/>
                  <a:pt x="21182" y="10626"/>
                </a:cubicBezTo>
                <a:lnTo>
                  <a:pt x="21193" y="9380"/>
                </a:lnTo>
                <a:lnTo>
                  <a:pt x="21147" y="9772"/>
                </a:lnTo>
                <a:cubicBezTo>
                  <a:pt x="21121" y="9987"/>
                  <a:pt x="21092" y="10454"/>
                  <a:pt x="21085" y="10833"/>
                </a:cubicBezTo>
                <a:cubicBezTo>
                  <a:pt x="21074" y="11454"/>
                  <a:pt x="21066" y="11526"/>
                  <a:pt x="21010" y="11526"/>
                </a:cubicBezTo>
                <a:cubicBezTo>
                  <a:pt x="20949" y="11526"/>
                  <a:pt x="20947" y="11525"/>
                  <a:pt x="20951" y="10672"/>
                </a:cubicBezTo>
                <a:cubicBezTo>
                  <a:pt x="20954" y="9834"/>
                  <a:pt x="20954" y="9803"/>
                  <a:pt x="20916" y="10095"/>
                </a:cubicBezTo>
                <a:cubicBezTo>
                  <a:pt x="20894" y="10262"/>
                  <a:pt x="20870" y="10632"/>
                  <a:pt x="20862" y="10926"/>
                </a:cubicBezTo>
                <a:cubicBezTo>
                  <a:pt x="20845" y="11580"/>
                  <a:pt x="20821" y="11673"/>
                  <a:pt x="20714" y="11480"/>
                </a:cubicBezTo>
                <a:cubicBezTo>
                  <a:pt x="20625" y="11317"/>
                  <a:pt x="20615" y="11074"/>
                  <a:pt x="20650" y="9910"/>
                </a:cubicBezTo>
                <a:lnTo>
                  <a:pt x="20669" y="9380"/>
                </a:lnTo>
                <a:lnTo>
                  <a:pt x="20612" y="9818"/>
                </a:lnTo>
                <a:cubicBezTo>
                  <a:pt x="20582" y="10058"/>
                  <a:pt x="20559" y="10375"/>
                  <a:pt x="20559" y="10534"/>
                </a:cubicBezTo>
                <a:cubicBezTo>
                  <a:pt x="20559" y="10692"/>
                  <a:pt x="20543" y="11016"/>
                  <a:pt x="20524" y="11249"/>
                </a:cubicBezTo>
                <a:cubicBezTo>
                  <a:pt x="20492" y="11637"/>
                  <a:pt x="20480" y="11656"/>
                  <a:pt x="20357" y="11572"/>
                </a:cubicBezTo>
                <a:cubicBezTo>
                  <a:pt x="20186" y="11454"/>
                  <a:pt x="20162" y="11278"/>
                  <a:pt x="20161" y="10118"/>
                </a:cubicBezTo>
                <a:lnTo>
                  <a:pt x="20158" y="9195"/>
                </a:lnTo>
                <a:lnTo>
                  <a:pt x="20118" y="9611"/>
                </a:lnTo>
                <a:cubicBezTo>
                  <a:pt x="20095" y="9844"/>
                  <a:pt x="20078" y="10302"/>
                  <a:pt x="20078" y="10626"/>
                </a:cubicBezTo>
                <a:cubicBezTo>
                  <a:pt x="20077" y="10950"/>
                  <a:pt x="20062" y="11317"/>
                  <a:pt x="20045" y="11433"/>
                </a:cubicBezTo>
                <a:cubicBezTo>
                  <a:pt x="20014" y="11654"/>
                  <a:pt x="19661" y="11655"/>
                  <a:pt x="19645" y="11433"/>
                </a:cubicBezTo>
                <a:cubicBezTo>
                  <a:pt x="19640" y="11370"/>
                  <a:pt x="19651" y="11047"/>
                  <a:pt x="19669" y="10741"/>
                </a:cubicBezTo>
                <a:cubicBezTo>
                  <a:pt x="19693" y="10325"/>
                  <a:pt x="19696" y="10109"/>
                  <a:pt x="19680" y="9841"/>
                </a:cubicBezTo>
                <a:cubicBezTo>
                  <a:pt x="19604" y="8623"/>
                  <a:pt x="19363" y="8589"/>
                  <a:pt x="19290" y="9795"/>
                </a:cubicBezTo>
                <a:cubicBezTo>
                  <a:pt x="19248" y="10497"/>
                  <a:pt x="19248" y="10534"/>
                  <a:pt x="19306" y="10534"/>
                </a:cubicBezTo>
                <a:cubicBezTo>
                  <a:pt x="19364" y="10534"/>
                  <a:pt x="19436" y="11151"/>
                  <a:pt x="19414" y="11457"/>
                </a:cubicBezTo>
                <a:cubicBezTo>
                  <a:pt x="19403" y="11604"/>
                  <a:pt x="19344" y="11651"/>
                  <a:pt x="19220" y="11595"/>
                </a:cubicBezTo>
                <a:cubicBezTo>
                  <a:pt x="19055" y="11521"/>
                  <a:pt x="19037" y="11457"/>
                  <a:pt x="18994" y="10995"/>
                </a:cubicBezTo>
                <a:cubicBezTo>
                  <a:pt x="18969" y="10720"/>
                  <a:pt x="18938" y="10181"/>
                  <a:pt x="18925" y="9795"/>
                </a:cubicBezTo>
                <a:cubicBezTo>
                  <a:pt x="18896" y="8962"/>
                  <a:pt x="18870" y="8941"/>
                  <a:pt x="18737" y="9564"/>
                </a:cubicBezTo>
                <a:cubicBezTo>
                  <a:pt x="18672" y="9866"/>
                  <a:pt x="18616" y="10289"/>
                  <a:pt x="18578" y="10833"/>
                </a:cubicBezTo>
                <a:lnTo>
                  <a:pt x="18522" y="11664"/>
                </a:lnTo>
                <a:lnTo>
                  <a:pt x="18387" y="11572"/>
                </a:lnTo>
                <a:cubicBezTo>
                  <a:pt x="18314" y="11521"/>
                  <a:pt x="18245" y="11447"/>
                  <a:pt x="18234" y="11387"/>
                </a:cubicBezTo>
                <a:cubicBezTo>
                  <a:pt x="18223" y="11328"/>
                  <a:pt x="18201" y="9974"/>
                  <a:pt x="18186" y="8388"/>
                </a:cubicBezTo>
                <a:cubicBezTo>
                  <a:pt x="18163" y="5948"/>
                  <a:pt x="18154" y="5533"/>
                  <a:pt x="18129" y="5711"/>
                </a:cubicBezTo>
                <a:close/>
                <a:moveTo>
                  <a:pt x="11526" y="5734"/>
                </a:moveTo>
                <a:cubicBezTo>
                  <a:pt x="11523" y="5707"/>
                  <a:pt x="11501" y="5990"/>
                  <a:pt x="11475" y="6380"/>
                </a:cubicBezTo>
                <a:lnTo>
                  <a:pt x="11427" y="7095"/>
                </a:lnTo>
                <a:lnTo>
                  <a:pt x="11464" y="9795"/>
                </a:lnTo>
                <a:cubicBezTo>
                  <a:pt x="11484" y="11282"/>
                  <a:pt x="11507" y="12469"/>
                  <a:pt x="11516" y="12426"/>
                </a:cubicBezTo>
                <a:cubicBezTo>
                  <a:pt x="11524" y="12382"/>
                  <a:pt x="11542" y="11943"/>
                  <a:pt x="11556" y="11457"/>
                </a:cubicBezTo>
                <a:cubicBezTo>
                  <a:pt x="11575" y="10784"/>
                  <a:pt x="11574" y="10002"/>
                  <a:pt x="11556" y="8180"/>
                </a:cubicBezTo>
                <a:cubicBezTo>
                  <a:pt x="11543" y="6861"/>
                  <a:pt x="11529" y="5761"/>
                  <a:pt x="11526" y="5734"/>
                </a:cubicBezTo>
                <a:close/>
                <a:moveTo>
                  <a:pt x="21539" y="5757"/>
                </a:moveTo>
                <a:cubicBezTo>
                  <a:pt x="21535" y="5720"/>
                  <a:pt x="21511" y="6012"/>
                  <a:pt x="21486" y="6403"/>
                </a:cubicBezTo>
                <a:lnTo>
                  <a:pt x="21440" y="7095"/>
                </a:lnTo>
                <a:lnTo>
                  <a:pt x="21475" y="9795"/>
                </a:lnTo>
                <a:cubicBezTo>
                  <a:pt x="21495" y="11279"/>
                  <a:pt x="21520" y="12469"/>
                  <a:pt x="21529" y="12426"/>
                </a:cubicBezTo>
                <a:cubicBezTo>
                  <a:pt x="21574" y="12187"/>
                  <a:pt x="21590" y="10363"/>
                  <a:pt x="21569" y="8134"/>
                </a:cubicBezTo>
                <a:cubicBezTo>
                  <a:pt x="21557" y="6858"/>
                  <a:pt x="21544" y="5794"/>
                  <a:pt x="21539" y="5757"/>
                </a:cubicBezTo>
                <a:close/>
                <a:moveTo>
                  <a:pt x="4778" y="5988"/>
                </a:moveTo>
                <a:cubicBezTo>
                  <a:pt x="4768" y="5898"/>
                  <a:pt x="4741" y="6084"/>
                  <a:pt x="4716" y="6426"/>
                </a:cubicBezTo>
                <a:cubicBezTo>
                  <a:pt x="4674" y="7013"/>
                  <a:pt x="4674" y="7087"/>
                  <a:pt x="4706" y="9472"/>
                </a:cubicBezTo>
                <a:cubicBezTo>
                  <a:pt x="4723" y="10810"/>
                  <a:pt x="4743" y="12023"/>
                  <a:pt x="4749" y="12172"/>
                </a:cubicBezTo>
                <a:cubicBezTo>
                  <a:pt x="4756" y="12389"/>
                  <a:pt x="4764" y="12369"/>
                  <a:pt x="4784" y="12080"/>
                </a:cubicBezTo>
                <a:cubicBezTo>
                  <a:pt x="4813" y="11657"/>
                  <a:pt x="4808" y="6241"/>
                  <a:pt x="4778" y="5988"/>
                </a:cubicBezTo>
                <a:close/>
                <a:moveTo>
                  <a:pt x="20075" y="6103"/>
                </a:moveTo>
                <a:cubicBezTo>
                  <a:pt x="20060" y="6103"/>
                  <a:pt x="20043" y="6194"/>
                  <a:pt x="20016" y="6334"/>
                </a:cubicBezTo>
                <a:cubicBezTo>
                  <a:pt x="19961" y="6611"/>
                  <a:pt x="19954" y="6605"/>
                  <a:pt x="19906" y="6334"/>
                </a:cubicBezTo>
                <a:cubicBezTo>
                  <a:pt x="19856" y="6055"/>
                  <a:pt x="19851" y="6058"/>
                  <a:pt x="19806" y="6472"/>
                </a:cubicBezTo>
                <a:lnTo>
                  <a:pt x="19758" y="6911"/>
                </a:lnTo>
                <a:lnTo>
                  <a:pt x="19817" y="7188"/>
                </a:lnTo>
                <a:cubicBezTo>
                  <a:pt x="19869" y="7427"/>
                  <a:pt x="19883" y="7417"/>
                  <a:pt x="19924" y="7188"/>
                </a:cubicBezTo>
                <a:cubicBezTo>
                  <a:pt x="19966" y="6957"/>
                  <a:pt x="19980" y="6957"/>
                  <a:pt x="20037" y="7211"/>
                </a:cubicBezTo>
                <a:cubicBezTo>
                  <a:pt x="20097" y="7477"/>
                  <a:pt x="20105" y="7476"/>
                  <a:pt x="20142" y="7188"/>
                </a:cubicBezTo>
                <a:cubicBezTo>
                  <a:pt x="20194" y="6782"/>
                  <a:pt x="20192" y="6669"/>
                  <a:pt x="20129" y="6311"/>
                </a:cubicBezTo>
                <a:cubicBezTo>
                  <a:pt x="20104" y="6172"/>
                  <a:pt x="20090" y="6103"/>
                  <a:pt x="20075" y="6103"/>
                </a:cubicBezTo>
                <a:close/>
                <a:moveTo>
                  <a:pt x="15506" y="6311"/>
                </a:moveTo>
                <a:cubicBezTo>
                  <a:pt x="15491" y="6321"/>
                  <a:pt x="15478" y="6423"/>
                  <a:pt x="15455" y="6588"/>
                </a:cubicBezTo>
                <a:lnTo>
                  <a:pt x="15407" y="6934"/>
                </a:lnTo>
                <a:lnTo>
                  <a:pt x="15458" y="7303"/>
                </a:lnTo>
                <a:cubicBezTo>
                  <a:pt x="15521" y="7739"/>
                  <a:pt x="15560" y="7711"/>
                  <a:pt x="15600" y="7188"/>
                </a:cubicBezTo>
                <a:cubicBezTo>
                  <a:pt x="15629" y="6821"/>
                  <a:pt x="15627" y="6755"/>
                  <a:pt x="15568" y="6495"/>
                </a:cubicBezTo>
                <a:cubicBezTo>
                  <a:pt x="15539" y="6366"/>
                  <a:pt x="15521" y="6301"/>
                  <a:pt x="15506" y="6311"/>
                </a:cubicBezTo>
                <a:close/>
                <a:moveTo>
                  <a:pt x="12384" y="6611"/>
                </a:moveTo>
                <a:cubicBezTo>
                  <a:pt x="12335" y="6422"/>
                  <a:pt x="12321" y="6435"/>
                  <a:pt x="12287" y="6703"/>
                </a:cubicBezTo>
                <a:cubicBezTo>
                  <a:pt x="12248" y="7003"/>
                  <a:pt x="12246" y="7037"/>
                  <a:pt x="12281" y="7257"/>
                </a:cubicBezTo>
                <a:cubicBezTo>
                  <a:pt x="12325" y="7534"/>
                  <a:pt x="12379" y="7549"/>
                  <a:pt x="12408" y="7303"/>
                </a:cubicBezTo>
                <a:cubicBezTo>
                  <a:pt x="12421" y="7185"/>
                  <a:pt x="12450" y="7185"/>
                  <a:pt x="12494" y="7326"/>
                </a:cubicBezTo>
                <a:cubicBezTo>
                  <a:pt x="12546" y="7495"/>
                  <a:pt x="12567" y="7490"/>
                  <a:pt x="12593" y="7303"/>
                </a:cubicBezTo>
                <a:cubicBezTo>
                  <a:pt x="12639" y="6978"/>
                  <a:pt x="12633" y="6852"/>
                  <a:pt x="12572" y="6611"/>
                </a:cubicBezTo>
                <a:cubicBezTo>
                  <a:pt x="12531" y="6453"/>
                  <a:pt x="12511" y="6449"/>
                  <a:pt x="12480" y="6611"/>
                </a:cubicBezTo>
                <a:cubicBezTo>
                  <a:pt x="12449" y="6776"/>
                  <a:pt x="12427" y="6783"/>
                  <a:pt x="12384" y="6611"/>
                </a:cubicBezTo>
                <a:close/>
                <a:moveTo>
                  <a:pt x="9524" y="8503"/>
                </a:moveTo>
                <a:lnTo>
                  <a:pt x="9489" y="9080"/>
                </a:lnTo>
                <a:cubicBezTo>
                  <a:pt x="9457" y="9622"/>
                  <a:pt x="9458" y="9671"/>
                  <a:pt x="9500" y="10372"/>
                </a:cubicBezTo>
                <a:cubicBezTo>
                  <a:pt x="9571" y="11573"/>
                  <a:pt x="9564" y="11599"/>
                  <a:pt x="9196" y="11595"/>
                </a:cubicBezTo>
                <a:cubicBezTo>
                  <a:pt x="8950" y="11592"/>
                  <a:pt x="8865" y="11549"/>
                  <a:pt x="8847" y="11364"/>
                </a:cubicBezTo>
                <a:cubicBezTo>
                  <a:pt x="8829" y="11181"/>
                  <a:pt x="8833" y="11085"/>
                  <a:pt x="8855" y="10972"/>
                </a:cubicBezTo>
                <a:cubicBezTo>
                  <a:pt x="8891" y="10789"/>
                  <a:pt x="8933" y="10135"/>
                  <a:pt x="8933" y="9749"/>
                </a:cubicBezTo>
                <a:cubicBezTo>
                  <a:pt x="8933" y="9310"/>
                  <a:pt x="8806" y="8734"/>
                  <a:pt x="8707" y="8734"/>
                </a:cubicBezTo>
                <a:cubicBezTo>
                  <a:pt x="8637" y="8733"/>
                  <a:pt x="8610" y="8840"/>
                  <a:pt x="8576" y="9218"/>
                </a:cubicBezTo>
                <a:cubicBezTo>
                  <a:pt x="8521" y="9819"/>
                  <a:pt x="8520" y="10372"/>
                  <a:pt x="8573" y="10372"/>
                </a:cubicBezTo>
                <a:cubicBezTo>
                  <a:pt x="8595" y="10372"/>
                  <a:pt x="8622" y="10469"/>
                  <a:pt x="8635" y="10603"/>
                </a:cubicBezTo>
                <a:cubicBezTo>
                  <a:pt x="8653" y="10788"/>
                  <a:pt x="8650" y="10941"/>
                  <a:pt x="8616" y="11203"/>
                </a:cubicBezTo>
                <a:cubicBezTo>
                  <a:pt x="8507" y="12051"/>
                  <a:pt x="8432" y="14226"/>
                  <a:pt x="8468" y="15587"/>
                </a:cubicBezTo>
                <a:cubicBezTo>
                  <a:pt x="8494" y="16567"/>
                  <a:pt x="8545" y="17011"/>
                  <a:pt x="8672" y="17318"/>
                </a:cubicBezTo>
                <a:cubicBezTo>
                  <a:pt x="8808" y="17647"/>
                  <a:pt x="9008" y="17511"/>
                  <a:pt x="9135" y="16994"/>
                </a:cubicBezTo>
                <a:lnTo>
                  <a:pt x="9237" y="16579"/>
                </a:lnTo>
                <a:lnTo>
                  <a:pt x="9038" y="16464"/>
                </a:lnTo>
                <a:cubicBezTo>
                  <a:pt x="8784" y="16320"/>
                  <a:pt x="8668" y="16014"/>
                  <a:pt x="8581" y="15264"/>
                </a:cubicBezTo>
                <a:cubicBezTo>
                  <a:pt x="8471" y="14321"/>
                  <a:pt x="8492" y="13279"/>
                  <a:pt x="8643" y="12033"/>
                </a:cubicBezTo>
                <a:lnTo>
                  <a:pt x="8715" y="11433"/>
                </a:lnTo>
                <a:lnTo>
                  <a:pt x="8766" y="12126"/>
                </a:lnTo>
                <a:lnTo>
                  <a:pt x="8817" y="12795"/>
                </a:lnTo>
                <a:lnTo>
                  <a:pt x="9207" y="12841"/>
                </a:lnTo>
                <a:lnTo>
                  <a:pt x="9597" y="12887"/>
                </a:lnTo>
                <a:lnTo>
                  <a:pt x="9610" y="12333"/>
                </a:lnTo>
                <a:cubicBezTo>
                  <a:pt x="9638" y="11118"/>
                  <a:pt x="9627" y="9922"/>
                  <a:pt x="9575" y="9195"/>
                </a:cubicBezTo>
                <a:lnTo>
                  <a:pt x="9524" y="8503"/>
                </a:lnTo>
                <a:close/>
                <a:moveTo>
                  <a:pt x="12816" y="8734"/>
                </a:moveTo>
                <a:cubicBezTo>
                  <a:pt x="12809" y="8734"/>
                  <a:pt x="12788" y="8982"/>
                  <a:pt x="12768" y="9287"/>
                </a:cubicBezTo>
                <a:cubicBezTo>
                  <a:pt x="12733" y="9807"/>
                  <a:pt x="12733" y="9877"/>
                  <a:pt x="12765" y="10349"/>
                </a:cubicBezTo>
                <a:cubicBezTo>
                  <a:pt x="12834" y="11342"/>
                  <a:pt x="12808" y="11433"/>
                  <a:pt x="12461" y="11433"/>
                </a:cubicBezTo>
                <a:cubicBezTo>
                  <a:pt x="12155" y="11433"/>
                  <a:pt x="12148" y="11425"/>
                  <a:pt x="12091" y="10972"/>
                </a:cubicBezTo>
                <a:cubicBezTo>
                  <a:pt x="12039" y="10562"/>
                  <a:pt x="12033" y="10428"/>
                  <a:pt x="12042" y="9680"/>
                </a:cubicBezTo>
                <a:lnTo>
                  <a:pt x="12053" y="8826"/>
                </a:lnTo>
                <a:lnTo>
                  <a:pt x="12023" y="9449"/>
                </a:lnTo>
                <a:cubicBezTo>
                  <a:pt x="12007" y="9794"/>
                  <a:pt x="11987" y="10489"/>
                  <a:pt x="11980" y="10995"/>
                </a:cubicBezTo>
                <a:cubicBezTo>
                  <a:pt x="11970" y="11838"/>
                  <a:pt x="11976" y="11952"/>
                  <a:pt x="12029" y="12310"/>
                </a:cubicBezTo>
                <a:cubicBezTo>
                  <a:pt x="12083" y="12677"/>
                  <a:pt x="12109" y="12703"/>
                  <a:pt x="12448" y="12703"/>
                </a:cubicBezTo>
                <a:lnTo>
                  <a:pt x="12808" y="12703"/>
                </a:lnTo>
                <a:lnTo>
                  <a:pt x="12832" y="12241"/>
                </a:lnTo>
                <a:cubicBezTo>
                  <a:pt x="12889" y="11179"/>
                  <a:pt x="12900" y="10228"/>
                  <a:pt x="12865" y="9472"/>
                </a:cubicBezTo>
                <a:cubicBezTo>
                  <a:pt x="12846" y="9074"/>
                  <a:pt x="12824" y="8733"/>
                  <a:pt x="12816" y="8734"/>
                </a:cubicBezTo>
                <a:close/>
                <a:moveTo>
                  <a:pt x="10070" y="9080"/>
                </a:moveTo>
                <a:cubicBezTo>
                  <a:pt x="10061" y="9139"/>
                  <a:pt x="10054" y="9287"/>
                  <a:pt x="10043" y="9564"/>
                </a:cubicBezTo>
                <a:cubicBezTo>
                  <a:pt x="10020" y="10172"/>
                  <a:pt x="10022" y="10226"/>
                  <a:pt x="10105" y="10995"/>
                </a:cubicBezTo>
                <a:cubicBezTo>
                  <a:pt x="10152" y="11435"/>
                  <a:pt x="10191" y="11882"/>
                  <a:pt x="10191" y="11987"/>
                </a:cubicBezTo>
                <a:cubicBezTo>
                  <a:pt x="10191" y="12317"/>
                  <a:pt x="9997" y="13985"/>
                  <a:pt x="9903" y="14456"/>
                </a:cubicBezTo>
                <a:cubicBezTo>
                  <a:pt x="9816" y="14895"/>
                  <a:pt x="9812" y="14883"/>
                  <a:pt x="9707" y="14618"/>
                </a:cubicBezTo>
                <a:cubicBezTo>
                  <a:pt x="9562" y="14253"/>
                  <a:pt x="9607" y="14616"/>
                  <a:pt x="9774" y="15148"/>
                </a:cubicBezTo>
                <a:cubicBezTo>
                  <a:pt x="9933" y="15656"/>
                  <a:pt x="9964" y="15662"/>
                  <a:pt x="10043" y="15310"/>
                </a:cubicBezTo>
                <a:cubicBezTo>
                  <a:pt x="10132" y="14912"/>
                  <a:pt x="10235" y="13032"/>
                  <a:pt x="10236" y="11756"/>
                </a:cubicBezTo>
                <a:cubicBezTo>
                  <a:pt x="10237" y="10696"/>
                  <a:pt x="10181" y="9545"/>
                  <a:pt x="10107" y="9149"/>
                </a:cubicBezTo>
                <a:cubicBezTo>
                  <a:pt x="10090" y="9057"/>
                  <a:pt x="10079" y="9021"/>
                  <a:pt x="10070" y="9080"/>
                </a:cubicBezTo>
                <a:close/>
                <a:moveTo>
                  <a:pt x="94" y="11295"/>
                </a:moveTo>
                <a:cubicBezTo>
                  <a:pt x="79" y="11298"/>
                  <a:pt x="64" y="11413"/>
                  <a:pt x="35" y="11641"/>
                </a:cubicBezTo>
                <a:cubicBezTo>
                  <a:pt x="-10" y="12001"/>
                  <a:pt x="-10" y="12031"/>
                  <a:pt x="24" y="12356"/>
                </a:cubicBezTo>
                <a:cubicBezTo>
                  <a:pt x="71" y="12801"/>
                  <a:pt x="123" y="12799"/>
                  <a:pt x="172" y="12333"/>
                </a:cubicBezTo>
                <a:cubicBezTo>
                  <a:pt x="211" y="11965"/>
                  <a:pt x="210" y="11955"/>
                  <a:pt x="159" y="11618"/>
                </a:cubicBezTo>
                <a:cubicBezTo>
                  <a:pt x="126" y="11403"/>
                  <a:pt x="110" y="11292"/>
                  <a:pt x="94" y="11295"/>
                </a:cubicBezTo>
                <a:close/>
                <a:moveTo>
                  <a:pt x="9390" y="14710"/>
                </a:moveTo>
                <a:cubicBezTo>
                  <a:pt x="9365" y="14713"/>
                  <a:pt x="9345" y="14820"/>
                  <a:pt x="9331" y="15056"/>
                </a:cubicBezTo>
                <a:cubicBezTo>
                  <a:pt x="9312" y="15361"/>
                  <a:pt x="9313" y="15476"/>
                  <a:pt x="9344" y="15679"/>
                </a:cubicBezTo>
                <a:cubicBezTo>
                  <a:pt x="9431" y="16245"/>
                  <a:pt x="9537" y="15692"/>
                  <a:pt x="9468" y="15033"/>
                </a:cubicBezTo>
                <a:cubicBezTo>
                  <a:pt x="9443" y="14802"/>
                  <a:pt x="9414" y="14707"/>
                  <a:pt x="9390" y="14710"/>
                </a:cubicBezTo>
                <a:close/>
                <a:moveTo>
                  <a:pt x="12577" y="17087"/>
                </a:moveTo>
                <a:cubicBezTo>
                  <a:pt x="12563" y="16964"/>
                  <a:pt x="12337" y="18284"/>
                  <a:pt x="12324" y="18564"/>
                </a:cubicBezTo>
                <a:cubicBezTo>
                  <a:pt x="12319" y="18695"/>
                  <a:pt x="12376" y="18436"/>
                  <a:pt x="12451" y="17987"/>
                </a:cubicBezTo>
                <a:cubicBezTo>
                  <a:pt x="12526" y="17537"/>
                  <a:pt x="12582" y="17132"/>
                  <a:pt x="12577" y="17087"/>
                </a:cubicBezTo>
                <a:close/>
                <a:moveTo>
                  <a:pt x="18825" y="17433"/>
                </a:moveTo>
                <a:cubicBezTo>
                  <a:pt x="18837" y="17176"/>
                  <a:pt x="18598" y="18544"/>
                  <a:pt x="18575" y="18864"/>
                </a:cubicBezTo>
                <a:cubicBezTo>
                  <a:pt x="18555" y="19141"/>
                  <a:pt x="18578" y="19026"/>
                  <a:pt x="18707" y="18287"/>
                </a:cubicBezTo>
                <a:cubicBezTo>
                  <a:pt x="18767" y="17940"/>
                  <a:pt x="18819" y="17559"/>
                  <a:pt x="18825" y="17433"/>
                </a:cubicBezTo>
                <a:close/>
                <a:moveTo>
                  <a:pt x="8901" y="19879"/>
                </a:moveTo>
                <a:cubicBezTo>
                  <a:pt x="8921" y="19595"/>
                  <a:pt x="8897" y="19716"/>
                  <a:pt x="8758" y="20525"/>
                </a:cubicBezTo>
                <a:cubicBezTo>
                  <a:pt x="8692" y="20911"/>
                  <a:pt x="8637" y="21290"/>
                  <a:pt x="8637" y="21379"/>
                </a:cubicBezTo>
                <a:cubicBezTo>
                  <a:pt x="8637" y="21563"/>
                  <a:pt x="8878" y="20190"/>
                  <a:pt x="8901" y="1987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64" name="استعمل خطة التمثيل لأحل المسألة"/>
          <p:cNvSpPr txBox="1"/>
          <p:nvPr/>
        </p:nvSpPr>
        <p:spPr>
          <a:xfrm>
            <a:off x="3547005" y="4167743"/>
            <a:ext cx="2130932" cy="233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4289" tIns="34289" rIns="34289" bIns="34289">
            <a:spAutoFit/>
          </a:bodyPr>
          <a:lstStyle>
            <a:lvl1pPr>
              <a:defRPr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استعمل خطة التمثيل لأحل المسألة </a:t>
            </a:r>
          </a:p>
        </p:txBody>
      </p:sp>
      <p:grpSp>
        <p:nvGrpSpPr>
          <p:cNvPr id="284" name="تجميع"/>
          <p:cNvGrpSpPr/>
          <p:nvPr/>
        </p:nvGrpSpPr>
        <p:grpSpPr>
          <a:xfrm>
            <a:off x="210792" y="695778"/>
            <a:ext cx="810670" cy="3865981"/>
            <a:chOff x="0" y="0"/>
            <a:chExt cx="810669" cy="3865979"/>
          </a:xfrm>
        </p:grpSpPr>
        <p:grpSp>
          <p:nvGrpSpPr>
            <p:cNvPr id="282" name="تجميع"/>
            <p:cNvGrpSpPr/>
            <p:nvPr/>
          </p:nvGrpSpPr>
          <p:grpSpPr>
            <a:xfrm>
              <a:off x="0" y="-1"/>
              <a:ext cx="810670" cy="3865981"/>
              <a:chOff x="0" y="0"/>
              <a:chExt cx="810669" cy="3865979"/>
            </a:xfrm>
          </p:grpSpPr>
          <p:grpSp>
            <p:nvGrpSpPr>
              <p:cNvPr id="280" name="تجميع"/>
              <p:cNvGrpSpPr/>
              <p:nvPr/>
            </p:nvGrpSpPr>
            <p:grpSpPr>
              <a:xfrm>
                <a:off x="120741" y="-1"/>
                <a:ext cx="548778" cy="3865981"/>
                <a:chOff x="0" y="0"/>
                <a:chExt cx="548776" cy="3865979"/>
              </a:xfrm>
            </p:grpSpPr>
            <p:grpSp>
              <p:nvGrpSpPr>
                <p:cNvPr id="269" name="تجميع"/>
                <p:cNvGrpSpPr/>
                <p:nvPr/>
              </p:nvGrpSpPr>
              <p:grpSpPr>
                <a:xfrm>
                  <a:off x="0" y="-1"/>
                  <a:ext cx="548777" cy="3863705"/>
                  <a:chOff x="0" y="0"/>
                  <a:chExt cx="548776" cy="3863703"/>
                </a:xfrm>
              </p:grpSpPr>
              <p:grpSp>
                <p:nvGrpSpPr>
                  <p:cNvPr id="267" name="تجميع"/>
                  <p:cNvGrpSpPr/>
                  <p:nvPr/>
                </p:nvGrpSpPr>
                <p:grpSpPr>
                  <a:xfrm>
                    <a:off x="0" y="49888"/>
                    <a:ext cx="548777" cy="3813816"/>
                    <a:chOff x="0" y="0"/>
                    <a:chExt cx="548776" cy="3813814"/>
                  </a:xfrm>
                </p:grpSpPr>
                <p:sp>
                  <p:nvSpPr>
                    <p:cNvPr id="265" name="مستطيل مستدير الزوايا"/>
                    <p:cNvSpPr/>
                    <p:nvPr/>
                  </p:nvSpPr>
                  <p:spPr>
                    <a:xfrm>
                      <a:off x="0" y="0"/>
                      <a:ext cx="548777" cy="407701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rgbClr val="FFAB4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defTabSz="2438400" rtl="0">
                        <a:defRPr sz="3600"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66" name="مستطيل"/>
                    <p:cNvSpPr/>
                    <p:nvPr/>
                  </p:nvSpPr>
                  <p:spPr>
                    <a:xfrm>
                      <a:off x="25002" y="220506"/>
                      <a:ext cx="497155" cy="3593309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rgbClr val="FFAB40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defTabSz="2438400" rtl="0">
                        <a:defRPr sz="3600">
                          <a:solidFill>
                            <a:srgbClr val="0C1E4F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defRPr>
                      </a:pPr>
                    </a:p>
                  </p:txBody>
                </p:sp>
              </p:grpSp>
              <p:sp>
                <p:nvSpPr>
                  <p:cNvPr id="268" name="أدوات"/>
                  <p:cNvSpPr txBox="1"/>
                  <p:nvPr/>
                </p:nvSpPr>
                <p:spPr>
                  <a:xfrm>
                    <a:off x="6256" y="0"/>
                    <a:ext cx="516309" cy="333235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defTabSz="2438400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70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62301" y="3517971"/>
                  <a:ext cx="447441" cy="3480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73" name="تجميع"/>
                <p:cNvGrpSpPr/>
                <p:nvPr/>
              </p:nvGrpSpPr>
              <p:grpSpPr>
                <a:xfrm>
                  <a:off x="54112" y="1269331"/>
                  <a:ext cx="450658" cy="1099761"/>
                  <a:chOff x="0" y="0"/>
                  <a:chExt cx="450657" cy="1099760"/>
                </a:xfrm>
              </p:grpSpPr>
              <p:pic>
                <p:nvPicPr>
                  <p:cNvPr id="271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3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3217" y="0"/>
                    <a:ext cx="447441" cy="348009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72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751751"/>
                    <a:ext cx="447440" cy="348010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74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56130" y="2390731"/>
                  <a:ext cx="447441" cy="34801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5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60953" y="2766832"/>
                  <a:ext cx="447441" cy="3480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6" name="IMG_4022.jpeg" descr="IMG_4022.jpeg"/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59616" y="519814"/>
                  <a:ext cx="447441" cy="34801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7" name="IMG_4023.png" descr="IMG_4023.pn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52872" y="3144033"/>
                  <a:ext cx="447441" cy="34801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8" name="IMG_4024.jpeg" descr="IMG_4024.jpeg"/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57407" y="894686"/>
                  <a:ext cx="452412" cy="34801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9" name="IMG_2303.jpeg" descr="IMG_2303.jpeg">
                  <a:hlinkClick r:id="rId24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5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57494" y="179975"/>
                  <a:ext cx="453167" cy="3239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81" name="نشاط"/>
              <p:cNvSpPr txBox="1"/>
              <p:nvPr/>
            </p:nvSpPr>
            <p:spPr>
              <a:xfrm>
                <a:off x="0" y="3488449"/>
                <a:ext cx="810670" cy="2517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defTabSz="2438400" rtl="0">
                  <a:lnSpc>
                    <a:spcPct val="150000"/>
                  </a:lnSpc>
                  <a:defRPr b="1" sz="2300"/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83" name="Picture 2" descr="Picture 2">
              <a:hlinkClick r:id="rId26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68737" y="1645912"/>
              <a:ext cx="467904" cy="36392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20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5" grpId="1"/>
      <p:bldP build="whole" bldLvl="1" animBg="1" rev="0" advAuto="0" spid="239" grpId="3"/>
      <p:bldP build="whole" bldLvl="1" animBg="1" rev="0" advAuto="0" spid="256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0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673767" y="913740"/>
            <a:ext cx="1606329" cy="764680"/>
            <a:chOff x="0" y="0"/>
            <a:chExt cx="1606327" cy="764678"/>
          </a:xfrm>
        </p:grpSpPr>
        <p:grpSp>
          <p:nvGrpSpPr>
            <p:cNvPr id="298" name="تجميع"/>
            <p:cNvGrpSpPr/>
            <p:nvPr/>
          </p:nvGrpSpPr>
          <p:grpSpPr>
            <a:xfrm>
              <a:off x="-1" y="-1"/>
              <a:ext cx="1606329" cy="764680"/>
              <a:chOff x="0" y="0"/>
              <a:chExt cx="1606327" cy="764678"/>
            </a:xfrm>
          </p:grpSpPr>
          <p:sp>
            <p:nvSpPr>
              <p:cNvPr id="286" name="Google Shape;278;p11"/>
              <p:cNvSpPr/>
              <p:nvPr/>
            </p:nvSpPr>
            <p:spPr>
              <a:xfrm>
                <a:off x="0" y="202668"/>
                <a:ext cx="1147987" cy="454296"/>
              </a:xfrm>
              <a:prstGeom prst="roundRect">
                <a:avLst>
                  <a:gd name="adj" fmla="val 50000"/>
                </a:avLst>
              </a:prstGeom>
              <a:noFill/>
              <a:ln w="12700" cap="flat">
                <a:solidFill>
                  <a:srgbClr val="F2F2F2"/>
                </a:solidFill>
                <a:prstDash val="dash"/>
                <a:miter lim="800000"/>
              </a:ln>
              <a:effectLst>
                <a:outerShdw sx="100000" sy="100000" kx="0" ky="0" algn="b" rotWithShape="0" blurRad="38100" dist="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grpSp>
            <p:nvGrpSpPr>
              <p:cNvPr id="297" name="Google Shape;302;p11"/>
              <p:cNvGrpSpPr/>
              <p:nvPr/>
            </p:nvGrpSpPr>
            <p:grpSpPr>
              <a:xfrm>
                <a:off x="853620" y="-1"/>
                <a:ext cx="752708" cy="764680"/>
                <a:chOff x="0" y="0"/>
                <a:chExt cx="752706" cy="764678"/>
              </a:xfrm>
            </p:grpSpPr>
            <p:sp>
              <p:nvSpPr>
                <p:cNvPr id="287" name="Google Shape;303;p11"/>
                <p:cNvSpPr/>
                <p:nvPr/>
              </p:nvSpPr>
              <p:spPr>
                <a:xfrm flipH="1" rot="13391842">
                  <a:off x="175260" y="46690"/>
                  <a:ext cx="402187" cy="6712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965" y="21554"/>
                      </a:moveTo>
                      <a:cubicBezTo>
                        <a:pt x="17508" y="21554"/>
                        <a:pt x="20465" y="20175"/>
                        <a:pt x="21149" y="18342"/>
                      </a:cubicBezTo>
                      <a:lnTo>
                        <a:pt x="21265" y="17706"/>
                      </a:lnTo>
                      <a:lnTo>
                        <a:pt x="21354" y="17686"/>
                      </a:lnTo>
                      <a:cubicBezTo>
                        <a:pt x="21506" y="17602"/>
                        <a:pt x="21600" y="17487"/>
                        <a:pt x="21600" y="17360"/>
                      </a:cubicBezTo>
                      <a:lnTo>
                        <a:pt x="21600" y="15517"/>
                      </a:lnTo>
                      <a:cubicBezTo>
                        <a:pt x="21600" y="15390"/>
                        <a:pt x="21506" y="15275"/>
                        <a:pt x="21354" y="15191"/>
                      </a:cubicBezTo>
                      <a:lnTo>
                        <a:pt x="21311" y="15182"/>
                      </a:lnTo>
                      <a:lnTo>
                        <a:pt x="21295" y="9538"/>
                      </a:lnTo>
                      <a:lnTo>
                        <a:pt x="21367" y="9538"/>
                      </a:lnTo>
                      <a:lnTo>
                        <a:pt x="21367" y="4009"/>
                      </a:lnTo>
                      <a:lnTo>
                        <a:pt x="21154" y="4009"/>
                      </a:lnTo>
                      <a:lnTo>
                        <a:pt x="14063" y="1302"/>
                      </a:lnTo>
                      <a:lnTo>
                        <a:pt x="14127" y="1283"/>
                      </a:lnTo>
                      <a:lnTo>
                        <a:pt x="11103" y="129"/>
                      </a:lnTo>
                      <a:lnTo>
                        <a:pt x="11103" y="0"/>
                      </a:lnTo>
                      <a:lnTo>
                        <a:pt x="10934" y="65"/>
                      </a:lnTo>
                      <a:lnTo>
                        <a:pt x="10773" y="3"/>
                      </a:lnTo>
                      <a:lnTo>
                        <a:pt x="7428" y="1280"/>
                      </a:lnTo>
                      <a:lnTo>
                        <a:pt x="7538" y="1313"/>
                      </a:lnTo>
                      <a:lnTo>
                        <a:pt x="615" y="3955"/>
                      </a:lnTo>
                      <a:lnTo>
                        <a:pt x="576" y="3927"/>
                      </a:lnTo>
                      <a:lnTo>
                        <a:pt x="576" y="3970"/>
                      </a:lnTo>
                      <a:lnTo>
                        <a:pt x="413" y="4032"/>
                      </a:lnTo>
                      <a:lnTo>
                        <a:pt x="564" y="4032"/>
                      </a:lnTo>
                      <a:lnTo>
                        <a:pt x="564" y="9538"/>
                      </a:lnTo>
                      <a:lnTo>
                        <a:pt x="593" y="9538"/>
                      </a:lnTo>
                      <a:lnTo>
                        <a:pt x="609" y="15090"/>
                      </a:lnTo>
                      <a:lnTo>
                        <a:pt x="256" y="15167"/>
                      </a:lnTo>
                      <a:cubicBezTo>
                        <a:pt x="98" y="15251"/>
                        <a:pt x="0" y="15366"/>
                        <a:pt x="0" y="15493"/>
                      </a:cubicBezTo>
                      <a:lnTo>
                        <a:pt x="0" y="17336"/>
                      </a:lnTo>
                      <a:cubicBezTo>
                        <a:pt x="0" y="17463"/>
                        <a:pt x="98" y="17579"/>
                        <a:pt x="256" y="17662"/>
                      </a:cubicBezTo>
                      <a:lnTo>
                        <a:pt x="597" y="17736"/>
                      </a:lnTo>
                      <a:lnTo>
                        <a:pt x="708" y="18342"/>
                      </a:lnTo>
                      <a:lnTo>
                        <a:pt x="746" y="18395"/>
                      </a:lnTo>
                      <a:lnTo>
                        <a:pt x="794" y="18637"/>
                      </a:lnTo>
                      <a:cubicBezTo>
                        <a:pt x="1478" y="20328"/>
                        <a:pt x="4434" y="21600"/>
                        <a:pt x="7978" y="21600"/>
                      </a:cubicBezTo>
                      <a:lnTo>
                        <a:pt x="11047" y="21600"/>
                      </a:lnTo>
                      <a:lnTo>
                        <a:pt x="11047" y="21554"/>
                      </a:lnTo>
                      <a:close/>
                    </a:path>
                  </a:pathLst>
                </a:custGeom>
                <a:solidFill>
                  <a:srgbClr val="FFFFFF">
                    <a:alpha val="4824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grpSp>
              <p:nvGrpSpPr>
                <p:cNvPr id="295" name="Google Shape;304;p11"/>
                <p:cNvGrpSpPr/>
                <p:nvPr/>
              </p:nvGrpSpPr>
              <p:grpSpPr>
                <a:xfrm>
                  <a:off x="56943" y="54644"/>
                  <a:ext cx="641672" cy="653117"/>
                  <a:chOff x="0" y="0"/>
                  <a:chExt cx="641671" cy="653116"/>
                </a:xfrm>
              </p:grpSpPr>
              <p:sp>
                <p:nvSpPr>
                  <p:cNvPr id="288" name="Google Shape;305;p11"/>
                  <p:cNvSpPr/>
                  <p:nvPr/>
                </p:nvSpPr>
                <p:spPr>
                  <a:xfrm flipH="1" rot="13399655">
                    <a:off x="47339" y="315171"/>
                    <a:ext cx="318825" cy="2646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21600"/>
                        </a:moveTo>
                        <a:lnTo>
                          <a:pt x="155" y="21600"/>
                        </a:lnTo>
                        <a:lnTo>
                          <a:pt x="155" y="9049"/>
                        </a:lnTo>
                        <a:lnTo>
                          <a:pt x="0" y="9049"/>
                        </a:lnTo>
                        <a:lnTo>
                          <a:pt x="10722" y="0"/>
                        </a:lnTo>
                        <a:lnTo>
                          <a:pt x="21381" y="8996"/>
                        </a:lnTo>
                        <a:lnTo>
                          <a:pt x="21600" y="8996"/>
                        </a:lnTo>
                        <a:close/>
                      </a:path>
                    </a:pathLst>
                  </a:custGeom>
                  <a:solidFill>
                    <a:srgbClr val="F7D38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289" name="Google Shape;306;p11"/>
                  <p:cNvSpPr/>
                  <p:nvPr/>
                </p:nvSpPr>
                <p:spPr>
                  <a:xfrm flipH="1" rot="13399655">
                    <a:off x="72623" y="265918"/>
                    <a:ext cx="156629" cy="26347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21600"/>
                        </a:moveTo>
                        <a:lnTo>
                          <a:pt x="316" y="21600"/>
                        </a:lnTo>
                        <a:lnTo>
                          <a:pt x="316" y="8995"/>
                        </a:lnTo>
                        <a:lnTo>
                          <a:pt x="0" y="8995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FFFFFF">
                      <a:alpha val="27060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290" name="Google Shape;307;p11"/>
                  <p:cNvSpPr/>
                  <p:nvPr/>
                </p:nvSpPr>
                <p:spPr>
                  <a:xfrm flipH="1" rot="2599655">
                    <a:off x="199064" y="46106"/>
                    <a:ext cx="315548" cy="48590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7638" y="0"/>
                        </a:moveTo>
                        <a:lnTo>
                          <a:pt x="13962" y="0"/>
                        </a:lnTo>
                        <a:cubicBezTo>
                          <a:pt x="18181" y="0"/>
                          <a:pt x="21600" y="2252"/>
                          <a:pt x="21600" y="5029"/>
                        </a:cubicBezTo>
                        <a:lnTo>
                          <a:pt x="21600" y="21600"/>
                        </a:lnTo>
                        <a:lnTo>
                          <a:pt x="17785" y="18299"/>
                        </a:lnTo>
                        <a:lnTo>
                          <a:pt x="14218" y="21578"/>
                        </a:lnTo>
                        <a:lnTo>
                          <a:pt x="10563" y="18299"/>
                        </a:lnTo>
                        <a:lnTo>
                          <a:pt x="6908" y="21179"/>
                        </a:lnTo>
                        <a:lnTo>
                          <a:pt x="3342" y="18299"/>
                        </a:lnTo>
                        <a:lnTo>
                          <a:pt x="0" y="21201"/>
                        </a:lnTo>
                        <a:lnTo>
                          <a:pt x="0" y="5029"/>
                        </a:lnTo>
                        <a:cubicBezTo>
                          <a:pt x="0" y="2252"/>
                          <a:pt x="3419" y="0"/>
                          <a:pt x="7638" y="0"/>
                        </a:cubicBezTo>
                        <a:close/>
                      </a:path>
                    </a:pathLst>
                  </a:custGeom>
                  <a:solidFill>
                    <a:srgbClr val="EFB436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291" name="Google Shape;308;p11"/>
                  <p:cNvSpPr/>
                  <p:nvPr/>
                </p:nvSpPr>
                <p:spPr>
                  <a:xfrm flipH="1" rot="2599655">
                    <a:off x="251417" y="44427"/>
                    <a:ext cx="206949" cy="48849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3179" y="0"/>
                        </a:moveTo>
                        <a:lnTo>
                          <a:pt x="15406" y="0"/>
                        </a:lnTo>
                        <a:cubicBezTo>
                          <a:pt x="17014" y="0"/>
                          <a:pt x="18546" y="141"/>
                          <a:pt x="19939" y="396"/>
                        </a:cubicBezTo>
                        <a:lnTo>
                          <a:pt x="21600" y="785"/>
                        </a:lnTo>
                        <a:lnTo>
                          <a:pt x="20812" y="18573"/>
                        </a:lnTo>
                        <a:lnTo>
                          <a:pt x="15796" y="21600"/>
                        </a:lnTo>
                        <a:lnTo>
                          <a:pt x="14092" y="20596"/>
                        </a:lnTo>
                        <a:close/>
                        <a:moveTo>
                          <a:pt x="5762" y="0"/>
                        </a:moveTo>
                        <a:lnTo>
                          <a:pt x="7376" y="0"/>
                        </a:lnTo>
                        <a:lnTo>
                          <a:pt x="8233" y="19347"/>
                        </a:lnTo>
                        <a:lnTo>
                          <a:pt x="4650" y="21201"/>
                        </a:lnTo>
                        <a:lnTo>
                          <a:pt x="0" y="18736"/>
                        </a:lnTo>
                        <a:lnTo>
                          <a:pt x="808" y="494"/>
                        </a:lnTo>
                        <a:lnTo>
                          <a:pt x="1229" y="396"/>
                        </a:lnTo>
                        <a:cubicBezTo>
                          <a:pt x="2622" y="141"/>
                          <a:pt x="4154" y="0"/>
                          <a:pt x="5762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27060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292" name="Google Shape;309;p11"/>
                  <p:cNvSpPr/>
                  <p:nvPr/>
                </p:nvSpPr>
                <p:spPr>
                  <a:xfrm flipH="1" rot="2599655">
                    <a:off x="329958" y="92701"/>
                    <a:ext cx="315548" cy="11416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7638" y="0"/>
                        </a:moveTo>
                        <a:lnTo>
                          <a:pt x="13962" y="0"/>
                        </a:lnTo>
                        <a:cubicBezTo>
                          <a:pt x="18181" y="0"/>
                          <a:pt x="21600" y="9517"/>
                          <a:pt x="21600" y="21257"/>
                        </a:cubicBezTo>
                        <a:lnTo>
                          <a:pt x="21600" y="21600"/>
                        </a:lnTo>
                        <a:lnTo>
                          <a:pt x="0" y="21600"/>
                        </a:lnTo>
                        <a:lnTo>
                          <a:pt x="0" y="21257"/>
                        </a:lnTo>
                        <a:cubicBezTo>
                          <a:pt x="0" y="9517"/>
                          <a:pt x="3419" y="0"/>
                          <a:pt x="7638" y="0"/>
                        </a:cubicBezTo>
                        <a:close/>
                      </a:path>
                    </a:pathLst>
                  </a:custGeom>
                  <a:solidFill>
                    <a:srgbClr val="EB8CA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293" name="Google Shape;310;p11"/>
                  <p:cNvSpPr/>
                  <p:nvPr/>
                </p:nvSpPr>
                <p:spPr>
                  <a:xfrm flipH="1" rot="2599655">
                    <a:off x="80456" y="499620"/>
                    <a:ext cx="101930" cy="5114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781" y="0"/>
                        </a:moveTo>
                        <a:cubicBezTo>
                          <a:pt x="13499" y="0"/>
                          <a:pt x="16088" y="1105"/>
                          <a:pt x="18443" y="3105"/>
                        </a:cubicBezTo>
                        <a:lnTo>
                          <a:pt x="21600" y="6544"/>
                        </a:lnTo>
                        <a:lnTo>
                          <a:pt x="10815" y="21600"/>
                        </a:lnTo>
                        <a:lnTo>
                          <a:pt x="0" y="6501"/>
                        </a:lnTo>
                        <a:lnTo>
                          <a:pt x="3118" y="3105"/>
                        </a:lnTo>
                        <a:cubicBezTo>
                          <a:pt x="5473" y="1105"/>
                          <a:pt x="8062" y="0"/>
                          <a:pt x="1078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294" name="Google Shape;311;p11"/>
                  <p:cNvSpPr/>
                  <p:nvPr/>
                </p:nvSpPr>
                <p:spPr>
                  <a:xfrm flipH="1" rot="2594888">
                    <a:off x="265011" y="172989"/>
                    <a:ext cx="326891" cy="76971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A8BFD6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</p:grpSp>
            <p:sp>
              <p:nvSpPr>
                <p:cNvPr id="296" name="Google Shape;312;p11"/>
                <p:cNvSpPr/>
                <p:nvPr/>
              </p:nvSpPr>
              <p:spPr>
                <a:xfrm flipH="1" rot="13396800">
                  <a:off x="185705" y="69063"/>
                  <a:ext cx="380732" cy="6336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965" y="21554"/>
                      </a:moveTo>
                      <a:cubicBezTo>
                        <a:pt x="17508" y="21554"/>
                        <a:pt x="20465" y="20175"/>
                        <a:pt x="21149" y="18342"/>
                      </a:cubicBezTo>
                      <a:lnTo>
                        <a:pt x="21265" y="17706"/>
                      </a:lnTo>
                      <a:lnTo>
                        <a:pt x="21354" y="17686"/>
                      </a:lnTo>
                      <a:cubicBezTo>
                        <a:pt x="21506" y="17602"/>
                        <a:pt x="21600" y="17487"/>
                        <a:pt x="21600" y="17360"/>
                      </a:cubicBezTo>
                      <a:lnTo>
                        <a:pt x="21600" y="15517"/>
                      </a:lnTo>
                      <a:cubicBezTo>
                        <a:pt x="21600" y="15390"/>
                        <a:pt x="21506" y="15275"/>
                        <a:pt x="21354" y="15191"/>
                      </a:cubicBezTo>
                      <a:lnTo>
                        <a:pt x="21311" y="15182"/>
                      </a:lnTo>
                      <a:lnTo>
                        <a:pt x="21295" y="9538"/>
                      </a:lnTo>
                      <a:lnTo>
                        <a:pt x="21367" y="9538"/>
                      </a:lnTo>
                      <a:lnTo>
                        <a:pt x="21367" y="4009"/>
                      </a:lnTo>
                      <a:lnTo>
                        <a:pt x="21154" y="4009"/>
                      </a:lnTo>
                      <a:lnTo>
                        <a:pt x="14063" y="1302"/>
                      </a:lnTo>
                      <a:lnTo>
                        <a:pt x="14127" y="1283"/>
                      </a:lnTo>
                      <a:lnTo>
                        <a:pt x="11103" y="129"/>
                      </a:lnTo>
                      <a:lnTo>
                        <a:pt x="11103" y="0"/>
                      </a:lnTo>
                      <a:lnTo>
                        <a:pt x="10934" y="65"/>
                      </a:lnTo>
                      <a:lnTo>
                        <a:pt x="10773" y="3"/>
                      </a:lnTo>
                      <a:lnTo>
                        <a:pt x="7428" y="1280"/>
                      </a:lnTo>
                      <a:lnTo>
                        <a:pt x="7538" y="1313"/>
                      </a:lnTo>
                      <a:lnTo>
                        <a:pt x="615" y="3955"/>
                      </a:lnTo>
                      <a:lnTo>
                        <a:pt x="576" y="3927"/>
                      </a:lnTo>
                      <a:lnTo>
                        <a:pt x="576" y="3970"/>
                      </a:lnTo>
                      <a:lnTo>
                        <a:pt x="413" y="4032"/>
                      </a:lnTo>
                      <a:lnTo>
                        <a:pt x="564" y="4032"/>
                      </a:lnTo>
                      <a:lnTo>
                        <a:pt x="564" y="9538"/>
                      </a:lnTo>
                      <a:lnTo>
                        <a:pt x="593" y="9538"/>
                      </a:lnTo>
                      <a:lnTo>
                        <a:pt x="609" y="15090"/>
                      </a:lnTo>
                      <a:lnTo>
                        <a:pt x="256" y="15167"/>
                      </a:lnTo>
                      <a:cubicBezTo>
                        <a:pt x="98" y="15251"/>
                        <a:pt x="0" y="15366"/>
                        <a:pt x="0" y="15493"/>
                      </a:cubicBezTo>
                      <a:lnTo>
                        <a:pt x="0" y="17336"/>
                      </a:lnTo>
                      <a:cubicBezTo>
                        <a:pt x="0" y="17463"/>
                        <a:pt x="98" y="17579"/>
                        <a:pt x="256" y="17662"/>
                      </a:cubicBezTo>
                      <a:lnTo>
                        <a:pt x="597" y="17736"/>
                      </a:lnTo>
                      <a:lnTo>
                        <a:pt x="708" y="18342"/>
                      </a:lnTo>
                      <a:lnTo>
                        <a:pt x="746" y="18395"/>
                      </a:lnTo>
                      <a:lnTo>
                        <a:pt x="794" y="18637"/>
                      </a:lnTo>
                      <a:cubicBezTo>
                        <a:pt x="1478" y="20328"/>
                        <a:pt x="4434" y="21600"/>
                        <a:pt x="7978" y="21600"/>
                      </a:cubicBezTo>
                      <a:lnTo>
                        <a:pt x="11047" y="21600"/>
                      </a:lnTo>
                      <a:lnTo>
                        <a:pt x="11047" y="21554"/>
                      </a:lnTo>
                      <a:close/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dash"/>
                  <a:miter lim="800000"/>
                </a:ln>
                <a:effectLst>
                  <a:outerShdw sx="100000" sy="100000" kx="0" ky="0" algn="b" rotWithShape="0" blurRad="38100" dist="0" dir="540000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299" name="الحل"/>
            <p:cNvSpPr txBox="1"/>
            <p:nvPr/>
          </p:nvSpPr>
          <p:spPr>
            <a:xfrm>
              <a:off x="5096" y="289273"/>
              <a:ext cx="1122278" cy="3164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 defTabSz="825500">
                <a:defRPr b="1" sz="1900">
                  <a:solidFill>
                    <a:schemeClr val="accent1">
                      <a:satOff val="-49514"/>
                      <a:lumOff val="-14901"/>
                    </a:schemeClr>
                  </a:solidFill>
                </a:defRPr>
              </a:lvl1pPr>
            </a:lstStyle>
            <a:p>
              <a:pPr rtl="0">
                <a:defRPr/>
              </a:pPr>
              <a:r>
                <a:t>الحل </a:t>
              </a:r>
            </a:p>
          </p:txBody>
        </p:sp>
      </p:grpSp>
      <p:grpSp>
        <p:nvGrpSpPr>
          <p:cNvPr id="305" name="تجميع"/>
          <p:cNvGrpSpPr/>
          <p:nvPr/>
        </p:nvGrpSpPr>
        <p:grpSpPr>
          <a:xfrm>
            <a:off x="6120296" y="1033231"/>
            <a:ext cx="1122281" cy="620649"/>
            <a:chOff x="0" y="0"/>
            <a:chExt cx="1122280" cy="620647"/>
          </a:xfrm>
        </p:grpSpPr>
        <p:grpSp>
          <p:nvGrpSpPr>
            <p:cNvPr id="303" name="تجميع"/>
            <p:cNvGrpSpPr/>
            <p:nvPr/>
          </p:nvGrpSpPr>
          <p:grpSpPr>
            <a:xfrm>
              <a:off x="238115" y="0"/>
              <a:ext cx="620649" cy="620648"/>
              <a:chOff x="-1" y="0"/>
              <a:chExt cx="620648" cy="620647"/>
            </a:xfrm>
          </p:grpSpPr>
          <p:sp>
            <p:nvSpPr>
              <p:cNvPr id="301" name="Google Shape;324;p12"/>
              <p:cNvSpPr/>
              <p:nvPr/>
            </p:nvSpPr>
            <p:spPr>
              <a:xfrm>
                <a:off x="-2" y="-1"/>
                <a:ext cx="620649" cy="620648"/>
              </a:xfrm>
              <a:prstGeom prst="ellipse">
                <a:avLst/>
              </a:prstGeom>
              <a:solidFill>
                <a:srgbClr val="FFFFFF">
                  <a:alpha val="251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02" name="Google Shape;325;p12"/>
              <p:cNvSpPr/>
              <p:nvPr/>
            </p:nvSpPr>
            <p:spPr>
              <a:xfrm>
                <a:off x="29640" y="21739"/>
                <a:ext cx="577169" cy="577171"/>
              </a:xfrm>
              <a:prstGeom prst="ellipse">
                <a:avLst/>
              </a:prstGeom>
              <a:noFill/>
              <a:ln w="12700" cap="flat">
                <a:solidFill>
                  <a:srgbClr val="F2F2F2"/>
                </a:solidFill>
                <a:prstDash val="dash"/>
                <a:miter lim="8000"/>
              </a:ln>
              <a:effectLst>
                <a:outerShdw sx="100000" sy="100000" kx="0" ky="0" algn="b" rotWithShape="0" blurRad="38100" dist="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304" name="٥"/>
            <p:cNvSpPr/>
            <p:nvPr/>
          </p:nvSpPr>
          <p:spPr>
            <a:xfrm>
              <a:off x="0" y="333427"/>
              <a:ext cx="112228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 defTabSz="825500">
                <a:defRPr b="1" sz="3000">
                  <a:solidFill>
                    <a:schemeClr val="accent1">
                      <a:satOff val="-49514"/>
                      <a:lumOff val="-14901"/>
                    </a:schemeClr>
                  </a:solidFill>
                </a:defRPr>
              </a:lvl1pPr>
            </a:lstStyle>
            <a:p>
              <a:pPr rtl="0">
                <a:defRPr/>
              </a:pPr>
              <a:r>
                <a:t>٥ </a:t>
              </a:r>
            </a:p>
          </p:txBody>
        </p:sp>
      </p:grpSp>
      <p:grpSp>
        <p:nvGrpSpPr>
          <p:cNvPr id="321" name="Google Shape;500;p15"/>
          <p:cNvGrpSpPr/>
          <p:nvPr/>
        </p:nvGrpSpPr>
        <p:grpSpPr>
          <a:xfrm>
            <a:off x="7433317" y="4065248"/>
            <a:ext cx="1603233" cy="868833"/>
            <a:chOff x="-31" y="-1"/>
            <a:chExt cx="1603232" cy="868831"/>
          </a:xfrm>
        </p:grpSpPr>
        <p:sp>
          <p:nvSpPr>
            <p:cNvPr id="306" name="Google Shape;501;p15"/>
            <p:cNvSpPr/>
            <p:nvPr/>
          </p:nvSpPr>
          <p:spPr>
            <a:xfrm>
              <a:off x="3940" y="-2"/>
              <a:ext cx="1599261" cy="866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1" h="21600" fill="norm" stroke="1" extrusionOk="0">
                  <a:moveTo>
                    <a:pt x="10494" y="0"/>
                  </a:moveTo>
                  <a:cubicBezTo>
                    <a:pt x="13592" y="0"/>
                    <a:pt x="16250" y="3968"/>
                    <a:pt x="17386" y="9622"/>
                  </a:cubicBezTo>
                  <a:lnTo>
                    <a:pt x="17652" y="11429"/>
                  </a:lnTo>
                  <a:lnTo>
                    <a:pt x="17726" y="11635"/>
                  </a:lnTo>
                  <a:lnTo>
                    <a:pt x="17785" y="11587"/>
                  </a:lnTo>
                  <a:cubicBezTo>
                    <a:pt x="17992" y="11456"/>
                    <a:pt x="18218" y="11383"/>
                    <a:pt x="18457" y="11383"/>
                  </a:cubicBezTo>
                  <a:cubicBezTo>
                    <a:pt x="19409" y="11383"/>
                    <a:pt x="20182" y="12548"/>
                    <a:pt x="20182" y="13985"/>
                  </a:cubicBezTo>
                  <a:lnTo>
                    <a:pt x="20101" y="14589"/>
                  </a:lnTo>
                  <a:lnTo>
                    <a:pt x="20312" y="14621"/>
                  </a:lnTo>
                  <a:cubicBezTo>
                    <a:pt x="20905" y="14804"/>
                    <a:pt x="21351" y="15595"/>
                    <a:pt x="21351" y="16543"/>
                  </a:cubicBezTo>
                  <a:cubicBezTo>
                    <a:pt x="21351" y="17085"/>
                    <a:pt x="21205" y="17576"/>
                    <a:pt x="20970" y="17931"/>
                  </a:cubicBezTo>
                  <a:lnTo>
                    <a:pt x="20896" y="18006"/>
                  </a:lnTo>
                  <a:lnTo>
                    <a:pt x="20880" y="18043"/>
                  </a:lnTo>
                  <a:cubicBezTo>
                    <a:pt x="20673" y="18374"/>
                    <a:pt x="20270" y="18801"/>
                    <a:pt x="19642" y="19152"/>
                  </a:cubicBezTo>
                  <a:lnTo>
                    <a:pt x="19249" y="19340"/>
                  </a:lnTo>
                  <a:lnTo>
                    <a:pt x="19223" y="19645"/>
                  </a:lnTo>
                  <a:cubicBezTo>
                    <a:pt x="19127" y="20203"/>
                    <a:pt x="18870" y="20692"/>
                    <a:pt x="18513" y="21041"/>
                  </a:cubicBezTo>
                  <a:lnTo>
                    <a:pt x="17937" y="21433"/>
                  </a:lnTo>
                  <a:lnTo>
                    <a:pt x="17938" y="21452"/>
                  </a:lnTo>
                  <a:lnTo>
                    <a:pt x="17935" y="21434"/>
                  </a:lnTo>
                  <a:lnTo>
                    <a:pt x="17909" y="21451"/>
                  </a:lnTo>
                  <a:cubicBezTo>
                    <a:pt x="17688" y="21548"/>
                    <a:pt x="17448" y="21600"/>
                    <a:pt x="17199" y="21600"/>
                  </a:cubicBezTo>
                  <a:cubicBezTo>
                    <a:pt x="16485" y="21600"/>
                    <a:pt x="15857" y="21172"/>
                    <a:pt x="15485" y="20521"/>
                  </a:cubicBezTo>
                  <a:lnTo>
                    <a:pt x="15303" y="20122"/>
                  </a:lnTo>
                  <a:lnTo>
                    <a:pt x="15249" y="20157"/>
                  </a:lnTo>
                  <a:cubicBezTo>
                    <a:pt x="15060" y="20252"/>
                    <a:pt x="14851" y="20304"/>
                    <a:pt x="14633" y="20304"/>
                  </a:cubicBezTo>
                  <a:cubicBezTo>
                    <a:pt x="13977" y="20304"/>
                    <a:pt x="13415" y="19832"/>
                    <a:pt x="13175" y="19159"/>
                  </a:cubicBezTo>
                  <a:lnTo>
                    <a:pt x="13091" y="18839"/>
                  </a:lnTo>
                  <a:lnTo>
                    <a:pt x="12748" y="18553"/>
                  </a:lnTo>
                  <a:cubicBezTo>
                    <a:pt x="11719" y="17556"/>
                    <a:pt x="11615" y="16141"/>
                    <a:pt x="11963" y="14979"/>
                  </a:cubicBezTo>
                  <a:cubicBezTo>
                    <a:pt x="12118" y="14462"/>
                    <a:pt x="12430" y="14142"/>
                    <a:pt x="12836" y="13957"/>
                  </a:cubicBezTo>
                  <a:lnTo>
                    <a:pt x="13476" y="13781"/>
                  </a:lnTo>
                  <a:lnTo>
                    <a:pt x="13453" y="13667"/>
                  </a:lnTo>
                  <a:cubicBezTo>
                    <a:pt x="13423" y="13445"/>
                    <a:pt x="13407" y="13216"/>
                    <a:pt x="13407" y="12982"/>
                  </a:cubicBezTo>
                  <a:cubicBezTo>
                    <a:pt x="13407" y="12513"/>
                    <a:pt x="13470" y="12066"/>
                    <a:pt x="13584" y="11660"/>
                  </a:cubicBezTo>
                  <a:lnTo>
                    <a:pt x="13665" y="11479"/>
                  </a:lnTo>
                  <a:lnTo>
                    <a:pt x="13045" y="10955"/>
                  </a:lnTo>
                  <a:cubicBezTo>
                    <a:pt x="12211" y="10404"/>
                    <a:pt x="11312" y="10105"/>
                    <a:pt x="10379" y="10105"/>
                  </a:cubicBezTo>
                  <a:cubicBezTo>
                    <a:pt x="8980" y="10105"/>
                    <a:pt x="7657" y="10778"/>
                    <a:pt x="6516" y="11966"/>
                  </a:cubicBezTo>
                  <a:lnTo>
                    <a:pt x="5909" y="12730"/>
                  </a:lnTo>
                  <a:lnTo>
                    <a:pt x="6419" y="12914"/>
                  </a:lnTo>
                  <a:cubicBezTo>
                    <a:pt x="6961" y="13324"/>
                    <a:pt x="7340" y="14282"/>
                    <a:pt x="7340" y="15400"/>
                  </a:cubicBezTo>
                  <a:lnTo>
                    <a:pt x="7270" y="16026"/>
                  </a:lnTo>
                  <a:lnTo>
                    <a:pt x="7454" y="16060"/>
                  </a:lnTo>
                  <a:cubicBezTo>
                    <a:pt x="7973" y="16249"/>
                    <a:pt x="8362" y="17069"/>
                    <a:pt x="8362" y="18053"/>
                  </a:cubicBezTo>
                  <a:cubicBezTo>
                    <a:pt x="8362" y="18614"/>
                    <a:pt x="8235" y="19123"/>
                    <a:pt x="8029" y="19491"/>
                  </a:cubicBezTo>
                  <a:lnTo>
                    <a:pt x="7965" y="19569"/>
                  </a:lnTo>
                  <a:lnTo>
                    <a:pt x="7950" y="19608"/>
                  </a:lnTo>
                  <a:cubicBezTo>
                    <a:pt x="7590" y="20294"/>
                    <a:pt x="6541" y="21380"/>
                    <a:pt x="4605" y="21431"/>
                  </a:cubicBezTo>
                  <a:cubicBezTo>
                    <a:pt x="4070" y="21446"/>
                    <a:pt x="3591" y="21412"/>
                    <a:pt x="3163" y="21337"/>
                  </a:cubicBezTo>
                  <a:lnTo>
                    <a:pt x="2852" y="21244"/>
                  </a:lnTo>
                  <a:lnTo>
                    <a:pt x="2821" y="21452"/>
                  </a:lnTo>
                  <a:lnTo>
                    <a:pt x="2833" y="21239"/>
                  </a:lnTo>
                  <a:lnTo>
                    <a:pt x="2028" y="20999"/>
                  </a:lnTo>
                  <a:cubicBezTo>
                    <a:pt x="48" y="20111"/>
                    <a:pt x="-249" y="18037"/>
                    <a:pt x="157" y="16430"/>
                  </a:cubicBezTo>
                  <a:cubicBezTo>
                    <a:pt x="292" y="15895"/>
                    <a:pt x="565" y="15563"/>
                    <a:pt x="919" y="15371"/>
                  </a:cubicBezTo>
                  <a:lnTo>
                    <a:pt x="1480" y="15188"/>
                  </a:lnTo>
                  <a:lnTo>
                    <a:pt x="1459" y="15070"/>
                  </a:lnTo>
                  <a:cubicBezTo>
                    <a:pt x="1433" y="14841"/>
                    <a:pt x="1419" y="14603"/>
                    <a:pt x="1419" y="14360"/>
                  </a:cubicBezTo>
                  <a:cubicBezTo>
                    <a:pt x="1419" y="12415"/>
                    <a:pt x="2301" y="10838"/>
                    <a:pt x="3388" y="10838"/>
                  </a:cubicBezTo>
                  <a:lnTo>
                    <a:pt x="3421" y="10845"/>
                  </a:lnTo>
                  <a:lnTo>
                    <a:pt x="3601" y="9622"/>
                  </a:lnTo>
                  <a:cubicBezTo>
                    <a:pt x="4737" y="3968"/>
                    <a:pt x="7395" y="0"/>
                    <a:pt x="10494" y="0"/>
                  </a:cubicBezTo>
                  <a:close/>
                </a:path>
              </a:pathLst>
            </a:custGeom>
            <a:solidFill>
              <a:srgbClr val="FFFFFF">
                <a:alpha val="482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rtl="0">
                <a:defRPr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319" name="Google Shape;502;p15"/>
            <p:cNvGrpSpPr/>
            <p:nvPr/>
          </p:nvGrpSpPr>
          <p:grpSpPr>
            <a:xfrm>
              <a:off x="79456" y="65539"/>
              <a:ext cx="1455539" cy="740415"/>
              <a:chOff x="-9" y="-1"/>
              <a:chExt cx="1455537" cy="740414"/>
            </a:xfrm>
          </p:grpSpPr>
          <p:grpSp>
            <p:nvGrpSpPr>
              <p:cNvPr id="312" name="Google Shape;503;p15"/>
              <p:cNvGrpSpPr/>
              <p:nvPr/>
            </p:nvGrpSpPr>
            <p:grpSpPr>
              <a:xfrm>
                <a:off x="191768" y="-2"/>
                <a:ext cx="1003047" cy="638738"/>
                <a:chOff x="0" y="0"/>
                <a:chExt cx="1003046" cy="638737"/>
              </a:xfrm>
            </p:grpSpPr>
            <p:sp>
              <p:nvSpPr>
                <p:cNvPr id="307" name="Google Shape;504;p15"/>
                <p:cNvSpPr/>
                <p:nvPr/>
              </p:nvSpPr>
              <p:spPr>
                <a:xfrm rot="5400000">
                  <a:off x="273354" y="-260594"/>
                  <a:ext cx="469100" cy="9902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9671" y="21600"/>
                        <a:pt x="0" y="16765"/>
                        <a:pt x="0" y="10800"/>
                      </a:cubicBezTo>
                      <a:cubicBezTo>
                        <a:pt x="0" y="4835"/>
                        <a:pt x="9671" y="0"/>
                        <a:pt x="21600" y="0"/>
                      </a:cubicBezTo>
                      <a:cubicBezTo>
                        <a:pt x="9671" y="1017"/>
                        <a:pt x="1649" y="6677"/>
                        <a:pt x="3684" y="12642"/>
                      </a:cubicBezTo>
                      <a:cubicBezTo>
                        <a:pt x="5248" y="17227"/>
                        <a:pt x="12431" y="20818"/>
                        <a:pt x="21600" y="21600"/>
                      </a:cubicBezTo>
                      <a:close/>
                    </a:path>
                  </a:pathLst>
                </a:custGeom>
                <a:solidFill>
                  <a:srgbClr val="E0666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08" name="Google Shape;505;p15"/>
                <p:cNvSpPr/>
                <p:nvPr/>
              </p:nvSpPr>
              <p:spPr>
                <a:xfrm rot="5400000">
                  <a:off x="302195" y="-224635"/>
                  <a:ext cx="406695" cy="981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9671" y="21600"/>
                        <a:pt x="0" y="16765"/>
                        <a:pt x="0" y="10800"/>
                      </a:cubicBezTo>
                      <a:cubicBezTo>
                        <a:pt x="0" y="4835"/>
                        <a:pt x="9671" y="0"/>
                        <a:pt x="21600" y="0"/>
                      </a:cubicBezTo>
                      <a:cubicBezTo>
                        <a:pt x="9671" y="1156"/>
                        <a:pt x="1875" y="6929"/>
                        <a:pt x="4188" y="12894"/>
                      </a:cubicBezTo>
                      <a:cubicBezTo>
                        <a:pt x="5896" y="17300"/>
                        <a:pt x="12787" y="20746"/>
                        <a:pt x="21600" y="21600"/>
                      </a:cubicBezTo>
                      <a:close/>
                    </a:path>
                  </a:pathLst>
                </a:custGeom>
                <a:solidFill>
                  <a:srgbClr val="F6B26B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09" name="Google Shape;506;p15"/>
                <p:cNvSpPr/>
                <p:nvPr/>
              </p:nvSpPr>
              <p:spPr>
                <a:xfrm rot="5400000">
                  <a:off x="305251" y="-164253"/>
                  <a:ext cx="397106" cy="981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9671" y="21600"/>
                        <a:pt x="0" y="16765"/>
                        <a:pt x="0" y="10800"/>
                      </a:cubicBezTo>
                      <a:cubicBezTo>
                        <a:pt x="0" y="4835"/>
                        <a:pt x="9671" y="0"/>
                        <a:pt x="21600" y="0"/>
                      </a:cubicBezTo>
                      <a:cubicBezTo>
                        <a:pt x="9671" y="890"/>
                        <a:pt x="1443" y="6447"/>
                        <a:pt x="3223" y="12411"/>
                      </a:cubicBezTo>
                      <a:cubicBezTo>
                        <a:pt x="4641" y="17162"/>
                        <a:pt x="12099" y="20891"/>
                        <a:pt x="21600" y="2160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10" name="Google Shape;507;p15"/>
                <p:cNvSpPr/>
                <p:nvPr/>
              </p:nvSpPr>
              <p:spPr>
                <a:xfrm rot="5400000">
                  <a:off x="304154" y="-116042"/>
                  <a:ext cx="399301" cy="9919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9671" y="21600"/>
                        <a:pt x="0" y="16765"/>
                        <a:pt x="0" y="10800"/>
                      </a:cubicBezTo>
                      <a:cubicBezTo>
                        <a:pt x="0" y="4835"/>
                        <a:pt x="9671" y="0"/>
                        <a:pt x="21600" y="0"/>
                      </a:cubicBezTo>
                      <a:cubicBezTo>
                        <a:pt x="9671" y="1127"/>
                        <a:pt x="1827" y="6876"/>
                        <a:pt x="4080" y="12840"/>
                      </a:cubicBezTo>
                      <a:cubicBezTo>
                        <a:pt x="5759" y="17284"/>
                        <a:pt x="12712" y="20760"/>
                        <a:pt x="21600" y="21600"/>
                      </a:cubicBezTo>
                      <a:close/>
                    </a:path>
                  </a:pathLst>
                </a:custGeom>
                <a:solidFill>
                  <a:srgbClr val="93C47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11" name="Google Shape;508;p15"/>
                <p:cNvSpPr/>
                <p:nvPr/>
              </p:nvSpPr>
              <p:spPr>
                <a:xfrm rot="5400000">
                  <a:off x="299595" y="-62353"/>
                  <a:ext cx="401494" cy="10006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9671" y="21600"/>
                        <a:pt x="0" y="16765"/>
                        <a:pt x="0" y="10800"/>
                      </a:cubicBezTo>
                      <a:cubicBezTo>
                        <a:pt x="0" y="4835"/>
                        <a:pt x="9671" y="0"/>
                        <a:pt x="21600" y="0"/>
                      </a:cubicBezTo>
                      <a:cubicBezTo>
                        <a:pt x="9671" y="1034"/>
                        <a:pt x="1677" y="6708"/>
                        <a:pt x="3746" y="12673"/>
                      </a:cubicBezTo>
                      <a:cubicBezTo>
                        <a:pt x="5328" y="17236"/>
                        <a:pt x="12474" y="20809"/>
                        <a:pt x="21600" y="21600"/>
                      </a:cubicBezTo>
                      <a:close/>
                    </a:path>
                  </a:pathLst>
                </a:custGeom>
                <a:solidFill>
                  <a:srgbClr val="6FA8D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315" name="Google Shape;509;p15"/>
              <p:cNvGrpSpPr/>
              <p:nvPr/>
            </p:nvGrpSpPr>
            <p:grpSpPr>
              <a:xfrm>
                <a:off x="-10" y="401051"/>
                <a:ext cx="492177" cy="334150"/>
                <a:chOff x="-8" y="0"/>
                <a:chExt cx="492175" cy="334149"/>
              </a:xfrm>
            </p:grpSpPr>
            <p:sp>
              <p:nvSpPr>
                <p:cNvPr id="313" name="Google Shape;510;p15"/>
                <p:cNvSpPr/>
                <p:nvPr/>
              </p:nvSpPr>
              <p:spPr>
                <a:xfrm>
                  <a:off x="-9" y="-1"/>
                  <a:ext cx="492177" cy="3341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52" h="21377" fill="norm" stroke="1" extrusionOk="0">
                      <a:moveTo>
                        <a:pt x="8367" y="0"/>
                      </a:moveTo>
                      <a:cubicBezTo>
                        <a:pt x="10046" y="0"/>
                        <a:pt x="11525" y="1243"/>
                        <a:pt x="12399" y="3133"/>
                      </a:cubicBezTo>
                      <a:lnTo>
                        <a:pt x="12828" y="4289"/>
                      </a:lnTo>
                      <a:lnTo>
                        <a:pt x="12955" y="4188"/>
                      </a:lnTo>
                      <a:cubicBezTo>
                        <a:pt x="13401" y="3913"/>
                        <a:pt x="13890" y="3761"/>
                        <a:pt x="14405" y="3761"/>
                      </a:cubicBezTo>
                      <a:cubicBezTo>
                        <a:pt x="16461" y="3761"/>
                        <a:pt x="18128" y="6197"/>
                        <a:pt x="18128" y="9203"/>
                      </a:cubicBezTo>
                      <a:lnTo>
                        <a:pt x="17954" y="10467"/>
                      </a:lnTo>
                      <a:lnTo>
                        <a:pt x="18410" y="10534"/>
                      </a:lnTo>
                      <a:cubicBezTo>
                        <a:pt x="19689" y="10916"/>
                        <a:pt x="20652" y="12571"/>
                        <a:pt x="20652" y="14555"/>
                      </a:cubicBezTo>
                      <a:cubicBezTo>
                        <a:pt x="20652" y="15688"/>
                        <a:pt x="20338" y="16714"/>
                        <a:pt x="19829" y="17457"/>
                      </a:cubicBezTo>
                      <a:lnTo>
                        <a:pt x="19670" y="17614"/>
                      </a:lnTo>
                      <a:lnTo>
                        <a:pt x="19635" y="17692"/>
                      </a:lnTo>
                      <a:cubicBezTo>
                        <a:pt x="18744" y="19075"/>
                        <a:pt x="16155" y="21267"/>
                        <a:pt x="11374" y="21371"/>
                      </a:cubicBezTo>
                      <a:cubicBezTo>
                        <a:pt x="802" y="21600"/>
                        <a:pt x="-948" y="15603"/>
                        <a:pt x="388" y="11282"/>
                      </a:cubicBezTo>
                      <a:cubicBezTo>
                        <a:pt x="722" y="10202"/>
                        <a:pt x="1396" y="9533"/>
                        <a:pt x="2272" y="9145"/>
                      </a:cubicBezTo>
                      <a:lnTo>
                        <a:pt x="3655" y="8776"/>
                      </a:lnTo>
                      <a:lnTo>
                        <a:pt x="3604" y="8538"/>
                      </a:lnTo>
                      <a:cubicBezTo>
                        <a:pt x="3540" y="8075"/>
                        <a:pt x="3506" y="7596"/>
                        <a:pt x="3506" y="7106"/>
                      </a:cubicBezTo>
                      <a:cubicBezTo>
                        <a:pt x="3506" y="3181"/>
                        <a:pt x="5682" y="0"/>
                        <a:pt x="836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14" name="Google Shape;511;p15"/>
                <p:cNvSpPr/>
                <p:nvPr/>
              </p:nvSpPr>
              <p:spPr>
                <a:xfrm>
                  <a:off x="8075" y="206015"/>
                  <a:ext cx="469222" cy="1168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132" fill="norm" stroke="1" extrusionOk="0">
                      <a:moveTo>
                        <a:pt x="0" y="0"/>
                      </a:moveTo>
                      <a:lnTo>
                        <a:pt x="437" y="2370"/>
                      </a:lnTo>
                      <a:cubicBezTo>
                        <a:pt x="2115" y="10033"/>
                        <a:pt x="5938" y="15899"/>
                        <a:pt x="13143" y="15488"/>
                      </a:cubicBezTo>
                      <a:cubicBezTo>
                        <a:pt x="16763" y="15282"/>
                        <a:pt x="19346" y="12477"/>
                        <a:pt x="21038" y="9325"/>
                      </a:cubicBezTo>
                      <a:lnTo>
                        <a:pt x="21600" y="8143"/>
                      </a:lnTo>
                      <a:lnTo>
                        <a:pt x="21266" y="10047"/>
                      </a:lnTo>
                      <a:lnTo>
                        <a:pt x="21095" y="10491"/>
                      </a:lnTo>
                      <a:lnTo>
                        <a:pt x="21057" y="10713"/>
                      </a:lnTo>
                      <a:cubicBezTo>
                        <a:pt x="20099" y="14624"/>
                        <a:pt x="17315" y="20821"/>
                        <a:pt x="12175" y="21114"/>
                      </a:cubicBezTo>
                      <a:cubicBezTo>
                        <a:pt x="3651" y="21600"/>
                        <a:pt x="462" y="12184"/>
                        <a:pt x="6" y="2291"/>
                      </a:cubicBezTo>
                      <a:close/>
                    </a:path>
                  </a:pathLst>
                </a:custGeom>
                <a:solidFill>
                  <a:srgbClr val="D8D8D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318" name="Google Shape;512;p15"/>
              <p:cNvGrpSpPr/>
              <p:nvPr/>
            </p:nvGrpSpPr>
            <p:grpSpPr>
              <a:xfrm>
                <a:off x="892433" y="361537"/>
                <a:ext cx="563095" cy="378876"/>
                <a:chOff x="2" y="0"/>
                <a:chExt cx="563094" cy="378875"/>
              </a:xfrm>
            </p:grpSpPr>
            <p:sp>
              <p:nvSpPr>
                <p:cNvPr id="316" name="Google Shape;513;p15"/>
                <p:cNvSpPr/>
                <p:nvPr/>
              </p:nvSpPr>
              <p:spPr>
                <a:xfrm rot="10800000">
                  <a:off x="2" y="-1"/>
                  <a:ext cx="563095" cy="3788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27" h="21600" fill="norm" stroke="1" extrusionOk="0">
                      <a:moveTo>
                        <a:pt x="12626" y="21600"/>
                      </a:moveTo>
                      <a:cubicBezTo>
                        <a:pt x="10901" y="21600"/>
                        <a:pt x="9381" y="20532"/>
                        <a:pt x="8483" y="18907"/>
                      </a:cubicBezTo>
                      <a:lnTo>
                        <a:pt x="8041" y="17914"/>
                      </a:lnTo>
                      <a:lnTo>
                        <a:pt x="7911" y="18000"/>
                      </a:lnTo>
                      <a:cubicBezTo>
                        <a:pt x="7453" y="18237"/>
                        <a:pt x="6950" y="18368"/>
                        <a:pt x="6421" y="18368"/>
                      </a:cubicBezTo>
                      <a:cubicBezTo>
                        <a:pt x="4307" y="18368"/>
                        <a:pt x="2594" y="16274"/>
                        <a:pt x="2594" y="13690"/>
                      </a:cubicBezTo>
                      <a:lnTo>
                        <a:pt x="2773" y="12604"/>
                      </a:lnTo>
                      <a:lnTo>
                        <a:pt x="2305" y="12547"/>
                      </a:lnTo>
                      <a:cubicBezTo>
                        <a:pt x="989" y="12218"/>
                        <a:pt x="0" y="10795"/>
                        <a:pt x="0" y="9091"/>
                      </a:cubicBezTo>
                      <a:cubicBezTo>
                        <a:pt x="0" y="8117"/>
                        <a:pt x="323" y="7235"/>
                        <a:pt x="845" y="6596"/>
                      </a:cubicBezTo>
                      <a:lnTo>
                        <a:pt x="1009" y="6461"/>
                      </a:lnTo>
                      <a:lnTo>
                        <a:pt x="1045" y="6394"/>
                      </a:lnTo>
                      <a:cubicBezTo>
                        <a:pt x="1503" y="5800"/>
                        <a:pt x="2397" y="5031"/>
                        <a:pt x="3791" y="4401"/>
                      </a:cubicBezTo>
                      <a:lnTo>
                        <a:pt x="4663" y="4062"/>
                      </a:lnTo>
                      <a:lnTo>
                        <a:pt x="4721" y="3514"/>
                      </a:lnTo>
                      <a:cubicBezTo>
                        <a:pt x="5149" y="1508"/>
                        <a:pt x="6997" y="0"/>
                        <a:pt x="9212" y="0"/>
                      </a:cubicBezTo>
                      <a:cubicBezTo>
                        <a:pt x="10794" y="0"/>
                        <a:pt x="12189" y="770"/>
                        <a:pt x="13013" y="1940"/>
                      </a:cubicBezTo>
                      <a:lnTo>
                        <a:pt x="13418" y="2656"/>
                      </a:lnTo>
                      <a:lnTo>
                        <a:pt x="13537" y="2594"/>
                      </a:lnTo>
                      <a:cubicBezTo>
                        <a:pt x="13957" y="2423"/>
                        <a:pt x="14419" y="2329"/>
                        <a:pt x="14904" y="2329"/>
                      </a:cubicBezTo>
                      <a:cubicBezTo>
                        <a:pt x="16358" y="2329"/>
                        <a:pt x="17606" y="3178"/>
                        <a:pt x="18139" y="4388"/>
                      </a:cubicBezTo>
                      <a:lnTo>
                        <a:pt x="18325" y="4964"/>
                      </a:lnTo>
                      <a:lnTo>
                        <a:pt x="19085" y="5478"/>
                      </a:lnTo>
                      <a:cubicBezTo>
                        <a:pt x="21369" y="7270"/>
                        <a:pt x="21600" y="9814"/>
                        <a:pt x="20828" y="11903"/>
                      </a:cubicBezTo>
                      <a:cubicBezTo>
                        <a:pt x="20484" y="12832"/>
                        <a:pt x="19791" y="13407"/>
                        <a:pt x="18892" y="13740"/>
                      </a:cubicBezTo>
                      <a:lnTo>
                        <a:pt x="17470" y="14057"/>
                      </a:lnTo>
                      <a:lnTo>
                        <a:pt x="17522" y="14262"/>
                      </a:lnTo>
                      <a:cubicBezTo>
                        <a:pt x="17588" y="14660"/>
                        <a:pt x="17623" y="15071"/>
                        <a:pt x="17623" y="15493"/>
                      </a:cubicBezTo>
                      <a:cubicBezTo>
                        <a:pt x="17623" y="18866"/>
                        <a:pt x="15386" y="21600"/>
                        <a:pt x="12626" y="216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17" name="Google Shape;514;p15"/>
                <p:cNvSpPr/>
                <p:nvPr/>
              </p:nvSpPr>
              <p:spPr>
                <a:xfrm rot="10800000">
                  <a:off x="12395" y="205606"/>
                  <a:ext cx="530531" cy="1580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75" y="21600"/>
                      </a:moveTo>
                      <a:lnTo>
                        <a:pt x="178" y="21186"/>
                      </a:lnTo>
                      <a:cubicBezTo>
                        <a:pt x="63" y="20408"/>
                        <a:pt x="0" y="19568"/>
                        <a:pt x="0" y="18692"/>
                      </a:cubicBezTo>
                      <a:cubicBezTo>
                        <a:pt x="0" y="16689"/>
                        <a:pt x="329" y="14876"/>
                        <a:pt x="861" y="13563"/>
                      </a:cubicBezTo>
                      <a:lnTo>
                        <a:pt x="1027" y="13286"/>
                      </a:lnTo>
                      <a:lnTo>
                        <a:pt x="1064" y="13147"/>
                      </a:lnTo>
                      <a:cubicBezTo>
                        <a:pt x="1530" y="11925"/>
                        <a:pt x="2441" y="10346"/>
                        <a:pt x="3860" y="9049"/>
                      </a:cubicBezTo>
                      <a:lnTo>
                        <a:pt x="4747" y="8353"/>
                      </a:lnTo>
                      <a:lnTo>
                        <a:pt x="4806" y="7225"/>
                      </a:lnTo>
                      <a:cubicBezTo>
                        <a:pt x="5241" y="3102"/>
                        <a:pt x="7123" y="0"/>
                        <a:pt x="9378" y="0"/>
                      </a:cubicBezTo>
                      <a:cubicBezTo>
                        <a:pt x="10989" y="0"/>
                        <a:pt x="12409" y="1583"/>
                        <a:pt x="13247" y="3990"/>
                      </a:cubicBezTo>
                      <a:lnTo>
                        <a:pt x="13660" y="5462"/>
                      </a:lnTo>
                      <a:lnTo>
                        <a:pt x="13781" y="5334"/>
                      </a:lnTo>
                      <a:cubicBezTo>
                        <a:pt x="14209" y="4983"/>
                        <a:pt x="14679" y="4789"/>
                        <a:pt x="15172" y="4789"/>
                      </a:cubicBezTo>
                      <a:cubicBezTo>
                        <a:pt x="16653" y="4789"/>
                        <a:pt x="17923" y="6535"/>
                        <a:pt x="18466" y="9022"/>
                      </a:cubicBezTo>
                      <a:lnTo>
                        <a:pt x="18655" y="10206"/>
                      </a:lnTo>
                      <a:lnTo>
                        <a:pt x="19429" y="11263"/>
                      </a:lnTo>
                      <a:cubicBezTo>
                        <a:pt x="20882" y="13566"/>
                        <a:pt x="21519" y="16473"/>
                        <a:pt x="21600" y="19379"/>
                      </a:cubicBezTo>
                      <a:cubicBezTo>
                        <a:pt x="21596" y="19811"/>
                        <a:pt x="21592" y="20243"/>
                        <a:pt x="21588" y="20675"/>
                      </a:cubicBezTo>
                      <a:lnTo>
                        <a:pt x="21428" y="19637"/>
                      </a:lnTo>
                      <a:cubicBezTo>
                        <a:pt x="21088" y="17951"/>
                        <a:pt x="20510" y="16351"/>
                        <a:pt x="19638" y="14970"/>
                      </a:cubicBezTo>
                      <a:lnTo>
                        <a:pt x="18864" y="13913"/>
                      </a:lnTo>
                      <a:lnTo>
                        <a:pt x="18675" y="12728"/>
                      </a:lnTo>
                      <a:cubicBezTo>
                        <a:pt x="18132" y="10241"/>
                        <a:pt x="16862" y="8496"/>
                        <a:pt x="15382" y="8496"/>
                      </a:cubicBezTo>
                      <a:cubicBezTo>
                        <a:pt x="14888" y="8496"/>
                        <a:pt x="14418" y="8690"/>
                        <a:pt x="13990" y="9040"/>
                      </a:cubicBezTo>
                      <a:lnTo>
                        <a:pt x="13869" y="9168"/>
                      </a:lnTo>
                      <a:lnTo>
                        <a:pt x="13457" y="7696"/>
                      </a:lnTo>
                      <a:cubicBezTo>
                        <a:pt x="12618" y="5289"/>
                        <a:pt x="11198" y="3706"/>
                        <a:pt x="9587" y="3706"/>
                      </a:cubicBezTo>
                      <a:cubicBezTo>
                        <a:pt x="7332" y="3706"/>
                        <a:pt x="5450" y="6808"/>
                        <a:pt x="5015" y="10932"/>
                      </a:cubicBezTo>
                      <a:lnTo>
                        <a:pt x="4957" y="12060"/>
                      </a:lnTo>
                      <a:lnTo>
                        <a:pt x="4069" y="12755"/>
                      </a:lnTo>
                      <a:cubicBezTo>
                        <a:pt x="2650" y="14052"/>
                        <a:pt x="1739" y="15632"/>
                        <a:pt x="1273" y="16854"/>
                      </a:cubicBezTo>
                      <a:lnTo>
                        <a:pt x="1237" y="16992"/>
                      </a:lnTo>
                      <a:lnTo>
                        <a:pt x="1070" y="17270"/>
                      </a:lnTo>
                      <a:cubicBezTo>
                        <a:pt x="804" y="17926"/>
                        <a:pt x="589" y="18708"/>
                        <a:pt x="440" y="19575"/>
                      </a:cubicBezTo>
                      <a:lnTo>
                        <a:pt x="275" y="21600"/>
                      </a:lnTo>
                      <a:close/>
                    </a:path>
                  </a:pathLst>
                </a:custGeom>
                <a:solidFill>
                  <a:srgbClr val="D8D8D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320" name="Google Shape;515;p15"/>
            <p:cNvSpPr/>
            <p:nvPr/>
          </p:nvSpPr>
          <p:spPr>
            <a:xfrm>
              <a:off x="-32" y="1984"/>
              <a:ext cx="1599261" cy="8668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1" h="21600" fill="norm" stroke="1" extrusionOk="0">
                  <a:moveTo>
                    <a:pt x="10494" y="0"/>
                  </a:moveTo>
                  <a:cubicBezTo>
                    <a:pt x="13592" y="0"/>
                    <a:pt x="16250" y="3968"/>
                    <a:pt x="17386" y="9622"/>
                  </a:cubicBezTo>
                  <a:lnTo>
                    <a:pt x="17652" y="11429"/>
                  </a:lnTo>
                  <a:lnTo>
                    <a:pt x="17726" y="11635"/>
                  </a:lnTo>
                  <a:lnTo>
                    <a:pt x="17785" y="11587"/>
                  </a:lnTo>
                  <a:cubicBezTo>
                    <a:pt x="17992" y="11456"/>
                    <a:pt x="18218" y="11383"/>
                    <a:pt x="18457" y="11383"/>
                  </a:cubicBezTo>
                  <a:cubicBezTo>
                    <a:pt x="19409" y="11383"/>
                    <a:pt x="20182" y="12548"/>
                    <a:pt x="20182" y="13985"/>
                  </a:cubicBezTo>
                  <a:lnTo>
                    <a:pt x="20101" y="14589"/>
                  </a:lnTo>
                  <a:lnTo>
                    <a:pt x="20312" y="14621"/>
                  </a:lnTo>
                  <a:cubicBezTo>
                    <a:pt x="20905" y="14804"/>
                    <a:pt x="21351" y="15595"/>
                    <a:pt x="21351" y="16543"/>
                  </a:cubicBezTo>
                  <a:cubicBezTo>
                    <a:pt x="21351" y="17085"/>
                    <a:pt x="21205" y="17576"/>
                    <a:pt x="20970" y="17931"/>
                  </a:cubicBezTo>
                  <a:lnTo>
                    <a:pt x="20896" y="18006"/>
                  </a:lnTo>
                  <a:lnTo>
                    <a:pt x="20880" y="18043"/>
                  </a:lnTo>
                  <a:cubicBezTo>
                    <a:pt x="20673" y="18374"/>
                    <a:pt x="20270" y="18801"/>
                    <a:pt x="19642" y="19152"/>
                  </a:cubicBezTo>
                  <a:lnTo>
                    <a:pt x="19249" y="19340"/>
                  </a:lnTo>
                  <a:lnTo>
                    <a:pt x="19223" y="19645"/>
                  </a:lnTo>
                  <a:cubicBezTo>
                    <a:pt x="19127" y="20203"/>
                    <a:pt x="18870" y="20692"/>
                    <a:pt x="18513" y="21041"/>
                  </a:cubicBezTo>
                  <a:lnTo>
                    <a:pt x="17937" y="21433"/>
                  </a:lnTo>
                  <a:lnTo>
                    <a:pt x="17938" y="21452"/>
                  </a:lnTo>
                  <a:cubicBezTo>
                    <a:pt x="17937" y="21446"/>
                    <a:pt x="17936" y="21440"/>
                    <a:pt x="17935" y="21434"/>
                  </a:cubicBezTo>
                  <a:lnTo>
                    <a:pt x="17909" y="21451"/>
                  </a:lnTo>
                  <a:cubicBezTo>
                    <a:pt x="17688" y="21548"/>
                    <a:pt x="17448" y="21600"/>
                    <a:pt x="17199" y="21600"/>
                  </a:cubicBezTo>
                  <a:cubicBezTo>
                    <a:pt x="16485" y="21600"/>
                    <a:pt x="15857" y="21172"/>
                    <a:pt x="15485" y="20521"/>
                  </a:cubicBezTo>
                  <a:lnTo>
                    <a:pt x="15303" y="20122"/>
                  </a:lnTo>
                  <a:lnTo>
                    <a:pt x="15249" y="20157"/>
                  </a:lnTo>
                  <a:cubicBezTo>
                    <a:pt x="15060" y="20252"/>
                    <a:pt x="14851" y="20304"/>
                    <a:pt x="14633" y="20304"/>
                  </a:cubicBezTo>
                  <a:cubicBezTo>
                    <a:pt x="13977" y="20304"/>
                    <a:pt x="13415" y="19832"/>
                    <a:pt x="13175" y="19159"/>
                  </a:cubicBezTo>
                  <a:lnTo>
                    <a:pt x="13091" y="18839"/>
                  </a:lnTo>
                  <a:lnTo>
                    <a:pt x="12748" y="18553"/>
                  </a:lnTo>
                  <a:cubicBezTo>
                    <a:pt x="11719" y="17556"/>
                    <a:pt x="11615" y="16141"/>
                    <a:pt x="11963" y="14979"/>
                  </a:cubicBezTo>
                  <a:cubicBezTo>
                    <a:pt x="12118" y="14462"/>
                    <a:pt x="12430" y="14142"/>
                    <a:pt x="12836" y="13957"/>
                  </a:cubicBezTo>
                  <a:lnTo>
                    <a:pt x="13476" y="13781"/>
                  </a:lnTo>
                  <a:lnTo>
                    <a:pt x="13453" y="13667"/>
                  </a:lnTo>
                  <a:cubicBezTo>
                    <a:pt x="13423" y="13445"/>
                    <a:pt x="13407" y="13216"/>
                    <a:pt x="13407" y="12982"/>
                  </a:cubicBezTo>
                  <a:cubicBezTo>
                    <a:pt x="13407" y="12513"/>
                    <a:pt x="13470" y="12066"/>
                    <a:pt x="13584" y="11660"/>
                  </a:cubicBezTo>
                  <a:lnTo>
                    <a:pt x="13665" y="11479"/>
                  </a:lnTo>
                  <a:lnTo>
                    <a:pt x="13045" y="10955"/>
                  </a:lnTo>
                  <a:cubicBezTo>
                    <a:pt x="12211" y="10404"/>
                    <a:pt x="11312" y="10105"/>
                    <a:pt x="10379" y="10105"/>
                  </a:cubicBezTo>
                  <a:cubicBezTo>
                    <a:pt x="8980" y="10105"/>
                    <a:pt x="7657" y="10778"/>
                    <a:pt x="6516" y="11966"/>
                  </a:cubicBezTo>
                  <a:lnTo>
                    <a:pt x="5909" y="12730"/>
                  </a:lnTo>
                  <a:lnTo>
                    <a:pt x="6419" y="12914"/>
                  </a:lnTo>
                  <a:cubicBezTo>
                    <a:pt x="6961" y="13324"/>
                    <a:pt x="7340" y="14282"/>
                    <a:pt x="7340" y="15400"/>
                  </a:cubicBezTo>
                  <a:lnTo>
                    <a:pt x="7270" y="16026"/>
                  </a:lnTo>
                  <a:lnTo>
                    <a:pt x="7454" y="16060"/>
                  </a:lnTo>
                  <a:cubicBezTo>
                    <a:pt x="7973" y="16249"/>
                    <a:pt x="8362" y="17069"/>
                    <a:pt x="8362" y="18053"/>
                  </a:cubicBezTo>
                  <a:cubicBezTo>
                    <a:pt x="8362" y="18614"/>
                    <a:pt x="8235" y="19123"/>
                    <a:pt x="8029" y="19491"/>
                  </a:cubicBezTo>
                  <a:lnTo>
                    <a:pt x="7965" y="19569"/>
                  </a:lnTo>
                  <a:lnTo>
                    <a:pt x="7950" y="19608"/>
                  </a:lnTo>
                  <a:cubicBezTo>
                    <a:pt x="7590" y="20294"/>
                    <a:pt x="6541" y="21380"/>
                    <a:pt x="4605" y="21431"/>
                  </a:cubicBezTo>
                  <a:cubicBezTo>
                    <a:pt x="4070" y="21446"/>
                    <a:pt x="3591" y="21412"/>
                    <a:pt x="3163" y="21337"/>
                  </a:cubicBezTo>
                  <a:lnTo>
                    <a:pt x="2852" y="21244"/>
                  </a:lnTo>
                  <a:lnTo>
                    <a:pt x="2821" y="21452"/>
                  </a:lnTo>
                  <a:lnTo>
                    <a:pt x="2028" y="20999"/>
                  </a:lnTo>
                  <a:cubicBezTo>
                    <a:pt x="48" y="20111"/>
                    <a:pt x="-249" y="18037"/>
                    <a:pt x="157" y="16430"/>
                  </a:cubicBezTo>
                  <a:cubicBezTo>
                    <a:pt x="292" y="15895"/>
                    <a:pt x="565" y="15563"/>
                    <a:pt x="919" y="15371"/>
                  </a:cubicBezTo>
                  <a:lnTo>
                    <a:pt x="1480" y="15188"/>
                  </a:lnTo>
                  <a:lnTo>
                    <a:pt x="1459" y="15070"/>
                  </a:lnTo>
                  <a:cubicBezTo>
                    <a:pt x="1433" y="14841"/>
                    <a:pt x="1419" y="14603"/>
                    <a:pt x="1419" y="14360"/>
                  </a:cubicBezTo>
                  <a:cubicBezTo>
                    <a:pt x="1419" y="12415"/>
                    <a:pt x="2301" y="10838"/>
                    <a:pt x="3388" y="10838"/>
                  </a:cubicBezTo>
                  <a:lnTo>
                    <a:pt x="3421" y="10845"/>
                  </a:lnTo>
                  <a:lnTo>
                    <a:pt x="3601" y="9622"/>
                  </a:lnTo>
                  <a:cubicBezTo>
                    <a:pt x="4737" y="3968"/>
                    <a:pt x="7395" y="0"/>
                    <a:pt x="10494" y="0"/>
                  </a:cubicBezTo>
                  <a:close/>
                </a:path>
              </a:pathLst>
            </a:custGeom>
            <a:noFill/>
            <a:ln w="12700" cap="flat">
              <a:solidFill>
                <a:srgbClr val="F2F2F2"/>
              </a:solidFill>
              <a:prstDash val="dash"/>
              <a:miter lim="800000"/>
            </a:ln>
            <a:effectLst>
              <a:outerShdw sx="100000" sy="100000" kx="0" ky="0" algn="b" rotWithShape="0" blurRad="38100" dist="0" dir="5400000">
                <a:srgbClr val="000000">
                  <a:alpha val="40000"/>
                </a:srgbClr>
              </a:outerShdw>
            </a:effectLst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rtl="0">
                <a:defRPr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22" name="المقدمة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1881535" y="250185"/>
            <a:ext cx="1122277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المقدمة</a:t>
            </a:r>
          </a:p>
        </p:txBody>
      </p:sp>
      <p:sp>
        <p:nvSpPr>
          <p:cNvPr id="323" name="مسألة  ٦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4725666" y="2378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 ٦</a:t>
            </a:r>
          </a:p>
        </p:txBody>
      </p:sp>
      <p:sp>
        <p:nvSpPr>
          <p:cNvPr id="324" name="الواجب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7531055" y="2378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الواجب</a:t>
            </a:r>
          </a:p>
        </p:txBody>
      </p:sp>
      <p:sp>
        <p:nvSpPr>
          <p:cNvPr id="325" name="المنزل">
            <a:hlinkClick r:id="rId5" invalidUrl="" action="ppaction://hlinksldjump" tgtFrame="" tooltip="" history="1" highlightClick="0" endSnd="0"/>
          </p:cNvPr>
          <p:cNvSpPr/>
          <p:nvPr/>
        </p:nvSpPr>
        <p:spPr>
          <a:xfrm>
            <a:off x="864594" y="228027"/>
            <a:ext cx="364838" cy="3267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ln w="3175">
            <a:solidFill>
              <a:srgbClr val="5C5C5C">
                <a:alpha val="60502"/>
              </a:srgbClr>
            </a:solidFill>
          </a:ln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326" name="مسألة ١٠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6120296" y="2505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ctr" defTabSz="825500" rtl="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t>مسألة </a:t>
            </a:r>
            <a:r>
              <a:t>٨</a:t>
            </a:r>
          </a:p>
        </p:txBody>
      </p:sp>
      <p:pic>
        <p:nvPicPr>
          <p:cNvPr id="327" name="IMG_4099.png" descr="IMG_4099.png"/>
          <p:cNvPicPr>
            <a:picLocks noChangeAspect="1"/>
          </p:cNvPicPr>
          <p:nvPr/>
        </p:nvPicPr>
        <p:blipFill>
          <a:blip r:embed="rId7">
            <a:extLst/>
          </a:blip>
          <a:srcRect l="25169" t="15987" r="25088" b="60377"/>
          <a:stretch>
            <a:fillRect/>
          </a:stretch>
        </p:blipFill>
        <p:spPr>
          <a:xfrm>
            <a:off x="1665191" y="1784465"/>
            <a:ext cx="5288429" cy="17551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5" h="21565" fill="norm" stroke="1" extrusionOk="0">
                <a:moveTo>
                  <a:pt x="1479" y="4"/>
                </a:moveTo>
                <a:cubicBezTo>
                  <a:pt x="1461" y="14"/>
                  <a:pt x="1441" y="43"/>
                  <a:pt x="1423" y="96"/>
                </a:cubicBezTo>
                <a:cubicBezTo>
                  <a:pt x="1368" y="263"/>
                  <a:pt x="1362" y="638"/>
                  <a:pt x="1412" y="725"/>
                </a:cubicBezTo>
                <a:cubicBezTo>
                  <a:pt x="1481" y="845"/>
                  <a:pt x="1579" y="637"/>
                  <a:pt x="1579" y="374"/>
                </a:cubicBezTo>
                <a:cubicBezTo>
                  <a:pt x="1579" y="122"/>
                  <a:pt x="1532" y="-27"/>
                  <a:pt x="1479" y="4"/>
                </a:cubicBezTo>
                <a:close/>
                <a:moveTo>
                  <a:pt x="19954" y="140"/>
                </a:moveTo>
                <a:cubicBezTo>
                  <a:pt x="19935" y="159"/>
                  <a:pt x="19916" y="203"/>
                  <a:pt x="19898" y="272"/>
                </a:cubicBezTo>
                <a:cubicBezTo>
                  <a:pt x="19850" y="454"/>
                  <a:pt x="19849" y="685"/>
                  <a:pt x="19896" y="813"/>
                </a:cubicBezTo>
                <a:cubicBezTo>
                  <a:pt x="19931" y="908"/>
                  <a:pt x="19932" y="915"/>
                  <a:pt x="19901" y="1018"/>
                </a:cubicBezTo>
                <a:cubicBezTo>
                  <a:pt x="19883" y="1077"/>
                  <a:pt x="19828" y="1209"/>
                  <a:pt x="19778" y="1310"/>
                </a:cubicBezTo>
                <a:cubicBezTo>
                  <a:pt x="19728" y="1412"/>
                  <a:pt x="19700" y="1491"/>
                  <a:pt x="19715" y="1491"/>
                </a:cubicBezTo>
                <a:cubicBezTo>
                  <a:pt x="19762" y="1489"/>
                  <a:pt x="19887" y="1297"/>
                  <a:pt x="19954" y="1120"/>
                </a:cubicBezTo>
                <a:cubicBezTo>
                  <a:pt x="19995" y="1013"/>
                  <a:pt x="20030" y="958"/>
                  <a:pt x="20048" y="979"/>
                </a:cubicBezTo>
                <a:cubicBezTo>
                  <a:pt x="20088" y="1024"/>
                  <a:pt x="20107" y="863"/>
                  <a:pt x="20076" y="750"/>
                </a:cubicBezTo>
                <a:cubicBezTo>
                  <a:pt x="20063" y="701"/>
                  <a:pt x="20054" y="590"/>
                  <a:pt x="20056" y="506"/>
                </a:cubicBezTo>
                <a:cubicBezTo>
                  <a:pt x="20066" y="234"/>
                  <a:pt x="20012" y="83"/>
                  <a:pt x="19954" y="140"/>
                </a:cubicBezTo>
                <a:close/>
                <a:moveTo>
                  <a:pt x="18846" y="194"/>
                </a:moveTo>
                <a:cubicBezTo>
                  <a:pt x="18827" y="213"/>
                  <a:pt x="18808" y="257"/>
                  <a:pt x="18790" y="325"/>
                </a:cubicBezTo>
                <a:cubicBezTo>
                  <a:pt x="18742" y="508"/>
                  <a:pt x="18741" y="739"/>
                  <a:pt x="18788" y="867"/>
                </a:cubicBezTo>
                <a:cubicBezTo>
                  <a:pt x="18823" y="962"/>
                  <a:pt x="18824" y="969"/>
                  <a:pt x="18793" y="1071"/>
                </a:cubicBezTo>
                <a:cubicBezTo>
                  <a:pt x="18775" y="1131"/>
                  <a:pt x="18720" y="1263"/>
                  <a:pt x="18670" y="1364"/>
                </a:cubicBezTo>
                <a:cubicBezTo>
                  <a:pt x="18620" y="1466"/>
                  <a:pt x="18592" y="1550"/>
                  <a:pt x="18607" y="1549"/>
                </a:cubicBezTo>
                <a:cubicBezTo>
                  <a:pt x="18654" y="1547"/>
                  <a:pt x="18779" y="1351"/>
                  <a:pt x="18846" y="1174"/>
                </a:cubicBezTo>
                <a:cubicBezTo>
                  <a:pt x="18887" y="1067"/>
                  <a:pt x="18922" y="1012"/>
                  <a:pt x="18940" y="1032"/>
                </a:cubicBezTo>
                <a:cubicBezTo>
                  <a:pt x="18980" y="1078"/>
                  <a:pt x="18999" y="916"/>
                  <a:pt x="18968" y="803"/>
                </a:cubicBezTo>
                <a:cubicBezTo>
                  <a:pt x="18955" y="755"/>
                  <a:pt x="18946" y="644"/>
                  <a:pt x="18949" y="559"/>
                </a:cubicBezTo>
                <a:cubicBezTo>
                  <a:pt x="18958" y="288"/>
                  <a:pt x="18904" y="136"/>
                  <a:pt x="18846" y="194"/>
                </a:cubicBezTo>
                <a:close/>
                <a:moveTo>
                  <a:pt x="1252" y="272"/>
                </a:moveTo>
                <a:cubicBezTo>
                  <a:pt x="1252" y="169"/>
                  <a:pt x="924" y="678"/>
                  <a:pt x="891" y="833"/>
                </a:cubicBezTo>
                <a:cubicBezTo>
                  <a:pt x="875" y="905"/>
                  <a:pt x="871" y="953"/>
                  <a:pt x="881" y="940"/>
                </a:cubicBezTo>
                <a:cubicBezTo>
                  <a:pt x="1150" y="563"/>
                  <a:pt x="1252" y="380"/>
                  <a:pt x="1252" y="272"/>
                </a:cubicBezTo>
                <a:close/>
                <a:moveTo>
                  <a:pt x="3905" y="272"/>
                </a:moveTo>
                <a:cubicBezTo>
                  <a:pt x="3905" y="169"/>
                  <a:pt x="3577" y="678"/>
                  <a:pt x="3544" y="833"/>
                </a:cubicBezTo>
                <a:cubicBezTo>
                  <a:pt x="3528" y="905"/>
                  <a:pt x="3523" y="953"/>
                  <a:pt x="3532" y="940"/>
                </a:cubicBezTo>
                <a:cubicBezTo>
                  <a:pt x="3802" y="563"/>
                  <a:pt x="3905" y="380"/>
                  <a:pt x="3905" y="272"/>
                </a:cubicBezTo>
                <a:close/>
                <a:moveTo>
                  <a:pt x="17611" y="906"/>
                </a:moveTo>
                <a:cubicBezTo>
                  <a:pt x="17591" y="925"/>
                  <a:pt x="17572" y="969"/>
                  <a:pt x="17554" y="1037"/>
                </a:cubicBezTo>
                <a:cubicBezTo>
                  <a:pt x="17506" y="1220"/>
                  <a:pt x="17505" y="1450"/>
                  <a:pt x="17552" y="1579"/>
                </a:cubicBezTo>
                <a:cubicBezTo>
                  <a:pt x="17587" y="1674"/>
                  <a:pt x="17588" y="1681"/>
                  <a:pt x="17557" y="1783"/>
                </a:cubicBezTo>
                <a:cubicBezTo>
                  <a:pt x="17540" y="1843"/>
                  <a:pt x="17484" y="1974"/>
                  <a:pt x="17434" y="2076"/>
                </a:cubicBezTo>
                <a:cubicBezTo>
                  <a:pt x="17384" y="2177"/>
                  <a:pt x="17356" y="2262"/>
                  <a:pt x="17371" y="2261"/>
                </a:cubicBezTo>
                <a:cubicBezTo>
                  <a:pt x="17418" y="2259"/>
                  <a:pt x="17543" y="2063"/>
                  <a:pt x="17611" y="1886"/>
                </a:cubicBezTo>
                <a:cubicBezTo>
                  <a:pt x="17651" y="1779"/>
                  <a:pt x="17686" y="1724"/>
                  <a:pt x="17704" y="1744"/>
                </a:cubicBezTo>
                <a:cubicBezTo>
                  <a:pt x="17744" y="1790"/>
                  <a:pt x="17763" y="1628"/>
                  <a:pt x="17732" y="1515"/>
                </a:cubicBezTo>
                <a:cubicBezTo>
                  <a:pt x="17719" y="1467"/>
                  <a:pt x="17710" y="1356"/>
                  <a:pt x="17713" y="1271"/>
                </a:cubicBezTo>
                <a:cubicBezTo>
                  <a:pt x="17722" y="1000"/>
                  <a:pt x="17668" y="848"/>
                  <a:pt x="17611" y="906"/>
                </a:cubicBezTo>
                <a:close/>
                <a:moveTo>
                  <a:pt x="15699" y="1208"/>
                </a:moveTo>
                <a:cubicBezTo>
                  <a:pt x="15689" y="1192"/>
                  <a:pt x="15680" y="1198"/>
                  <a:pt x="15670" y="1223"/>
                </a:cubicBezTo>
                <a:cubicBezTo>
                  <a:pt x="15625" y="1335"/>
                  <a:pt x="15626" y="1463"/>
                  <a:pt x="15672" y="2344"/>
                </a:cubicBezTo>
                <a:cubicBezTo>
                  <a:pt x="15744" y="3738"/>
                  <a:pt x="15735" y="3842"/>
                  <a:pt x="15544" y="3890"/>
                </a:cubicBezTo>
                <a:cubicBezTo>
                  <a:pt x="15367" y="3934"/>
                  <a:pt x="15339" y="3794"/>
                  <a:pt x="15280" y="2549"/>
                </a:cubicBezTo>
                <a:cubicBezTo>
                  <a:pt x="15258" y="2091"/>
                  <a:pt x="15248" y="2034"/>
                  <a:pt x="15210" y="2173"/>
                </a:cubicBezTo>
                <a:cubicBezTo>
                  <a:pt x="15193" y="2233"/>
                  <a:pt x="15195" y="2355"/>
                  <a:pt x="15216" y="2700"/>
                </a:cubicBezTo>
                <a:cubicBezTo>
                  <a:pt x="15258" y="3357"/>
                  <a:pt x="15253" y="3496"/>
                  <a:pt x="15190" y="3685"/>
                </a:cubicBezTo>
                <a:cubicBezTo>
                  <a:pt x="15144" y="3824"/>
                  <a:pt x="15125" y="3846"/>
                  <a:pt x="15037" y="3846"/>
                </a:cubicBezTo>
                <a:cubicBezTo>
                  <a:pt x="14951" y="3846"/>
                  <a:pt x="14926" y="3825"/>
                  <a:pt x="14891" y="3710"/>
                </a:cubicBezTo>
                <a:lnTo>
                  <a:pt x="14849" y="3573"/>
                </a:lnTo>
                <a:lnTo>
                  <a:pt x="14837" y="3744"/>
                </a:lnTo>
                <a:cubicBezTo>
                  <a:pt x="14816" y="4058"/>
                  <a:pt x="14824" y="4114"/>
                  <a:pt x="14886" y="4168"/>
                </a:cubicBezTo>
                <a:cubicBezTo>
                  <a:pt x="15012" y="4277"/>
                  <a:pt x="15114" y="4207"/>
                  <a:pt x="15205" y="3944"/>
                </a:cubicBezTo>
                <a:cubicBezTo>
                  <a:pt x="15264" y="3773"/>
                  <a:pt x="15268" y="3769"/>
                  <a:pt x="15288" y="3870"/>
                </a:cubicBezTo>
                <a:cubicBezTo>
                  <a:pt x="15344" y="4159"/>
                  <a:pt x="15384" y="4231"/>
                  <a:pt x="15495" y="4231"/>
                </a:cubicBezTo>
                <a:cubicBezTo>
                  <a:pt x="15661" y="4231"/>
                  <a:pt x="15709" y="4158"/>
                  <a:pt x="15743" y="3861"/>
                </a:cubicBezTo>
                <a:cubicBezTo>
                  <a:pt x="15779" y="3541"/>
                  <a:pt x="15779" y="3318"/>
                  <a:pt x="15741" y="2515"/>
                </a:cubicBezTo>
                <a:cubicBezTo>
                  <a:pt x="15712" y="1897"/>
                  <a:pt x="15712" y="1859"/>
                  <a:pt x="15743" y="1686"/>
                </a:cubicBezTo>
                <a:cubicBezTo>
                  <a:pt x="15775" y="1507"/>
                  <a:pt x="15774" y="1497"/>
                  <a:pt x="15735" y="1330"/>
                </a:cubicBezTo>
                <a:cubicBezTo>
                  <a:pt x="15719" y="1263"/>
                  <a:pt x="15709" y="1224"/>
                  <a:pt x="15699" y="1208"/>
                </a:cubicBezTo>
                <a:close/>
                <a:moveTo>
                  <a:pt x="1096" y="1223"/>
                </a:moveTo>
                <a:cubicBezTo>
                  <a:pt x="1092" y="1210"/>
                  <a:pt x="1076" y="1248"/>
                  <a:pt x="1061" y="1306"/>
                </a:cubicBezTo>
                <a:cubicBezTo>
                  <a:pt x="1032" y="1416"/>
                  <a:pt x="1032" y="1385"/>
                  <a:pt x="1072" y="2559"/>
                </a:cubicBezTo>
                <a:cubicBezTo>
                  <a:pt x="1111" y="3720"/>
                  <a:pt x="1094" y="3834"/>
                  <a:pt x="858" y="3895"/>
                </a:cubicBezTo>
                <a:cubicBezTo>
                  <a:pt x="728" y="3928"/>
                  <a:pt x="701" y="3950"/>
                  <a:pt x="654" y="4085"/>
                </a:cubicBezTo>
                <a:cubicBezTo>
                  <a:pt x="593" y="4260"/>
                  <a:pt x="554" y="4517"/>
                  <a:pt x="568" y="4631"/>
                </a:cubicBezTo>
                <a:cubicBezTo>
                  <a:pt x="574" y="4673"/>
                  <a:pt x="624" y="4741"/>
                  <a:pt x="680" y="4782"/>
                </a:cubicBezTo>
                <a:cubicBezTo>
                  <a:pt x="736" y="4824"/>
                  <a:pt x="783" y="4884"/>
                  <a:pt x="784" y="4914"/>
                </a:cubicBezTo>
                <a:cubicBezTo>
                  <a:pt x="784" y="4944"/>
                  <a:pt x="732" y="5022"/>
                  <a:pt x="669" y="5090"/>
                </a:cubicBezTo>
                <a:cubicBezTo>
                  <a:pt x="572" y="5192"/>
                  <a:pt x="521" y="5213"/>
                  <a:pt x="367" y="5202"/>
                </a:cubicBezTo>
                <a:cubicBezTo>
                  <a:pt x="212" y="5190"/>
                  <a:pt x="174" y="5166"/>
                  <a:pt x="131" y="5070"/>
                </a:cubicBezTo>
                <a:cubicBezTo>
                  <a:pt x="68" y="4929"/>
                  <a:pt x="53" y="4601"/>
                  <a:pt x="98" y="4339"/>
                </a:cubicBezTo>
                <a:cubicBezTo>
                  <a:pt x="115" y="4244"/>
                  <a:pt x="124" y="4153"/>
                  <a:pt x="119" y="4139"/>
                </a:cubicBezTo>
                <a:cubicBezTo>
                  <a:pt x="96" y="4068"/>
                  <a:pt x="1" y="4684"/>
                  <a:pt x="0" y="4919"/>
                </a:cubicBezTo>
                <a:cubicBezTo>
                  <a:pt x="-3" y="5297"/>
                  <a:pt x="72" y="5518"/>
                  <a:pt x="233" y="5597"/>
                </a:cubicBezTo>
                <a:cubicBezTo>
                  <a:pt x="327" y="5643"/>
                  <a:pt x="449" y="5614"/>
                  <a:pt x="544" y="5528"/>
                </a:cubicBezTo>
                <a:cubicBezTo>
                  <a:pt x="673" y="5412"/>
                  <a:pt x="817" y="5154"/>
                  <a:pt x="853" y="4977"/>
                </a:cubicBezTo>
                <a:cubicBezTo>
                  <a:pt x="908" y="4705"/>
                  <a:pt x="900" y="4624"/>
                  <a:pt x="811" y="4558"/>
                </a:cubicBezTo>
                <a:cubicBezTo>
                  <a:pt x="613" y="4409"/>
                  <a:pt x="647" y="4248"/>
                  <a:pt x="878" y="4236"/>
                </a:cubicBezTo>
                <a:cubicBezTo>
                  <a:pt x="976" y="4231"/>
                  <a:pt x="989" y="4215"/>
                  <a:pt x="1044" y="4031"/>
                </a:cubicBezTo>
                <a:lnTo>
                  <a:pt x="1104" y="3831"/>
                </a:lnTo>
                <a:lnTo>
                  <a:pt x="1168" y="4031"/>
                </a:lnTo>
                <a:cubicBezTo>
                  <a:pt x="1223" y="4209"/>
                  <a:pt x="1239" y="4231"/>
                  <a:pt x="1321" y="4231"/>
                </a:cubicBezTo>
                <a:cubicBezTo>
                  <a:pt x="1394" y="4231"/>
                  <a:pt x="1424" y="4198"/>
                  <a:pt x="1469" y="4085"/>
                </a:cubicBezTo>
                <a:lnTo>
                  <a:pt x="1526" y="3944"/>
                </a:lnTo>
                <a:lnTo>
                  <a:pt x="1569" y="4085"/>
                </a:lnTo>
                <a:cubicBezTo>
                  <a:pt x="1603" y="4196"/>
                  <a:pt x="1631" y="4231"/>
                  <a:pt x="1691" y="4231"/>
                </a:cubicBezTo>
                <a:cubicBezTo>
                  <a:pt x="1755" y="4231"/>
                  <a:pt x="1779" y="4195"/>
                  <a:pt x="1837" y="4026"/>
                </a:cubicBezTo>
                <a:lnTo>
                  <a:pt x="1906" y="3827"/>
                </a:lnTo>
                <a:lnTo>
                  <a:pt x="1995" y="3953"/>
                </a:lnTo>
                <a:cubicBezTo>
                  <a:pt x="2067" y="4055"/>
                  <a:pt x="2091" y="4067"/>
                  <a:pt x="2122" y="4017"/>
                </a:cubicBezTo>
                <a:cubicBezTo>
                  <a:pt x="2182" y="3920"/>
                  <a:pt x="2194" y="3791"/>
                  <a:pt x="2178" y="3446"/>
                </a:cubicBezTo>
                <a:cubicBezTo>
                  <a:pt x="2161" y="3073"/>
                  <a:pt x="2138" y="2973"/>
                  <a:pt x="2071" y="2973"/>
                </a:cubicBezTo>
                <a:cubicBezTo>
                  <a:pt x="2015" y="2973"/>
                  <a:pt x="1963" y="3122"/>
                  <a:pt x="1909" y="3446"/>
                </a:cubicBezTo>
                <a:cubicBezTo>
                  <a:pt x="1865" y="3713"/>
                  <a:pt x="1792" y="3900"/>
                  <a:pt x="1733" y="3900"/>
                </a:cubicBezTo>
                <a:cubicBezTo>
                  <a:pt x="1665" y="3900"/>
                  <a:pt x="1601" y="3806"/>
                  <a:pt x="1589" y="3685"/>
                </a:cubicBezTo>
                <a:cubicBezTo>
                  <a:pt x="1573" y="3537"/>
                  <a:pt x="1546" y="3544"/>
                  <a:pt x="1488" y="3710"/>
                </a:cubicBezTo>
                <a:cubicBezTo>
                  <a:pt x="1459" y="3795"/>
                  <a:pt x="1410" y="3859"/>
                  <a:pt x="1359" y="3880"/>
                </a:cubicBezTo>
                <a:cubicBezTo>
                  <a:pt x="1289" y="3909"/>
                  <a:pt x="1269" y="3892"/>
                  <a:pt x="1227" y="3783"/>
                </a:cubicBezTo>
                <a:cubicBezTo>
                  <a:pt x="1168" y="3626"/>
                  <a:pt x="1154" y="3406"/>
                  <a:pt x="1124" y="2139"/>
                </a:cubicBezTo>
                <a:cubicBezTo>
                  <a:pt x="1112" y="1648"/>
                  <a:pt x="1100" y="1235"/>
                  <a:pt x="1096" y="1223"/>
                </a:cubicBezTo>
                <a:close/>
                <a:moveTo>
                  <a:pt x="3750" y="1223"/>
                </a:moveTo>
                <a:cubicBezTo>
                  <a:pt x="3745" y="1210"/>
                  <a:pt x="3729" y="1248"/>
                  <a:pt x="3714" y="1306"/>
                </a:cubicBezTo>
                <a:cubicBezTo>
                  <a:pt x="3685" y="1416"/>
                  <a:pt x="3684" y="1385"/>
                  <a:pt x="3724" y="2559"/>
                </a:cubicBezTo>
                <a:cubicBezTo>
                  <a:pt x="3763" y="3720"/>
                  <a:pt x="3745" y="3834"/>
                  <a:pt x="3510" y="3895"/>
                </a:cubicBezTo>
                <a:cubicBezTo>
                  <a:pt x="3380" y="3928"/>
                  <a:pt x="3354" y="3950"/>
                  <a:pt x="3307" y="4085"/>
                </a:cubicBezTo>
                <a:cubicBezTo>
                  <a:pt x="3247" y="4260"/>
                  <a:pt x="3205" y="4517"/>
                  <a:pt x="3220" y="4631"/>
                </a:cubicBezTo>
                <a:cubicBezTo>
                  <a:pt x="3225" y="4673"/>
                  <a:pt x="3277" y="4741"/>
                  <a:pt x="3333" y="4782"/>
                </a:cubicBezTo>
                <a:cubicBezTo>
                  <a:pt x="3390" y="4824"/>
                  <a:pt x="3435" y="4884"/>
                  <a:pt x="3435" y="4914"/>
                </a:cubicBezTo>
                <a:cubicBezTo>
                  <a:pt x="3436" y="4944"/>
                  <a:pt x="3385" y="5022"/>
                  <a:pt x="3322" y="5090"/>
                </a:cubicBezTo>
                <a:cubicBezTo>
                  <a:pt x="3226" y="5192"/>
                  <a:pt x="3174" y="5213"/>
                  <a:pt x="3021" y="5202"/>
                </a:cubicBezTo>
                <a:cubicBezTo>
                  <a:pt x="2866" y="5190"/>
                  <a:pt x="2827" y="5166"/>
                  <a:pt x="2784" y="5070"/>
                </a:cubicBezTo>
                <a:cubicBezTo>
                  <a:pt x="2722" y="4930"/>
                  <a:pt x="2706" y="4598"/>
                  <a:pt x="2750" y="4343"/>
                </a:cubicBezTo>
                <a:cubicBezTo>
                  <a:pt x="2783" y="4154"/>
                  <a:pt x="2785" y="4119"/>
                  <a:pt x="2763" y="4119"/>
                </a:cubicBezTo>
                <a:cubicBezTo>
                  <a:pt x="2741" y="4119"/>
                  <a:pt x="2676" y="4549"/>
                  <a:pt x="2661" y="4792"/>
                </a:cubicBezTo>
                <a:cubicBezTo>
                  <a:pt x="2633" y="5240"/>
                  <a:pt x="2708" y="5508"/>
                  <a:pt x="2886" y="5597"/>
                </a:cubicBezTo>
                <a:cubicBezTo>
                  <a:pt x="3156" y="5731"/>
                  <a:pt x="3542" y="5209"/>
                  <a:pt x="3542" y="4709"/>
                </a:cubicBezTo>
                <a:cubicBezTo>
                  <a:pt x="3542" y="4645"/>
                  <a:pt x="3518" y="4598"/>
                  <a:pt x="3464" y="4558"/>
                </a:cubicBezTo>
                <a:cubicBezTo>
                  <a:pt x="3266" y="4409"/>
                  <a:pt x="3300" y="4248"/>
                  <a:pt x="3531" y="4236"/>
                </a:cubicBezTo>
                <a:cubicBezTo>
                  <a:pt x="3629" y="4231"/>
                  <a:pt x="3642" y="4215"/>
                  <a:pt x="3698" y="4031"/>
                </a:cubicBezTo>
                <a:lnTo>
                  <a:pt x="3758" y="3831"/>
                </a:lnTo>
                <a:lnTo>
                  <a:pt x="3821" y="4031"/>
                </a:lnTo>
                <a:cubicBezTo>
                  <a:pt x="3878" y="4213"/>
                  <a:pt x="3891" y="4231"/>
                  <a:pt x="3981" y="4231"/>
                </a:cubicBezTo>
                <a:cubicBezTo>
                  <a:pt x="4108" y="4231"/>
                  <a:pt x="4235" y="4116"/>
                  <a:pt x="4454" y="3807"/>
                </a:cubicBezTo>
                <a:cubicBezTo>
                  <a:pt x="4579" y="3631"/>
                  <a:pt x="4631" y="3529"/>
                  <a:pt x="4639" y="3446"/>
                </a:cubicBezTo>
                <a:cubicBezTo>
                  <a:pt x="4661" y="3199"/>
                  <a:pt x="4652" y="3186"/>
                  <a:pt x="4555" y="3334"/>
                </a:cubicBezTo>
                <a:cubicBezTo>
                  <a:pt x="4502" y="3414"/>
                  <a:pt x="4440" y="3497"/>
                  <a:pt x="4414" y="3519"/>
                </a:cubicBezTo>
                <a:cubicBezTo>
                  <a:pt x="4358" y="3567"/>
                  <a:pt x="4275" y="3472"/>
                  <a:pt x="4226" y="3305"/>
                </a:cubicBezTo>
                <a:cubicBezTo>
                  <a:pt x="4192" y="3192"/>
                  <a:pt x="4192" y="3186"/>
                  <a:pt x="4224" y="3080"/>
                </a:cubicBezTo>
                <a:cubicBezTo>
                  <a:pt x="4267" y="2937"/>
                  <a:pt x="4385" y="2844"/>
                  <a:pt x="4472" y="2885"/>
                </a:cubicBezTo>
                <a:cubicBezTo>
                  <a:pt x="4558" y="2927"/>
                  <a:pt x="4562" y="2842"/>
                  <a:pt x="4482" y="2695"/>
                </a:cubicBezTo>
                <a:cubicBezTo>
                  <a:pt x="4360" y="2472"/>
                  <a:pt x="4229" y="2625"/>
                  <a:pt x="4148" y="3080"/>
                </a:cubicBezTo>
                <a:cubicBezTo>
                  <a:pt x="4106" y="3316"/>
                  <a:pt x="4101" y="3480"/>
                  <a:pt x="4132" y="3695"/>
                </a:cubicBezTo>
                <a:cubicBezTo>
                  <a:pt x="4162" y="3910"/>
                  <a:pt x="3955" y="3978"/>
                  <a:pt x="3879" y="3778"/>
                </a:cubicBezTo>
                <a:cubicBezTo>
                  <a:pt x="3822" y="3628"/>
                  <a:pt x="3807" y="3393"/>
                  <a:pt x="3777" y="2139"/>
                </a:cubicBezTo>
                <a:cubicBezTo>
                  <a:pt x="3765" y="1648"/>
                  <a:pt x="3754" y="1235"/>
                  <a:pt x="3750" y="1223"/>
                </a:cubicBezTo>
                <a:close/>
                <a:moveTo>
                  <a:pt x="388" y="1262"/>
                </a:moveTo>
                <a:cubicBezTo>
                  <a:pt x="371" y="1272"/>
                  <a:pt x="351" y="1301"/>
                  <a:pt x="333" y="1354"/>
                </a:cubicBezTo>
                <a:cubicBezTo>
                  <a:pt x="278" y="1521"/>
                  <a:pt x="270" y="1896"/>
                  <a:pt x="320" y="1983"/>
                </a:cubicBezTo>
                <a:cubicBezTo>
                  <a:pt x="389" y="2103"/>
                  <a:pt x="489" y="1895"/>
                  <a:pt x="489" y="1632"/>
                </a:cubicBezTo>
                <a:cubicBezTo>
                  <a:pt x="489" y="1380"/>
                  <a:pt x="442" y="1231"/>
                  <a:pt x="388" y="1262"/>
                </a:cubicBezTo>
                <a:close/>
                <a:moveTo>
                  <a:pt x="18122" y="1262"/>
                </a:moveTo>
                <a:cubicBezTo>
                  <a:pt x="18105" y="1272"/>
                  <a:pt x="18086" y="1301"/>
                  <a:pt x="18069" y="1354"/>
                </a:cubicBezTo>
                <a:cubicBezTo>
                  <a:pt x="18014" y="1521"/>
                  <a:pt x="18006" y="1896"/>
                  <a:pt x="18056" y="1983"/>
                </a:cubicBezTo>
                <a:cubicBezTo>
                  <a:pt x="18125" y="2103"/>
                  <a:pt x="18224" y="1895"/>
                  <a:pt x="18224" y="1632"/>
                </a:cubicBezTo>
                <a:cubicBezTo>
                  <a:pt x="18224" y="1380"/>
                  <a:pt x="18176" y="1231"/>
                  <a:pt x="18122" y="1262"/>
                </a:cubicBezTo>
                <a:close/>
                <a:moveTo>
                  <a:pt x="6484" y="1491"/>
                </a:moveTo>
                <a:cubicBezTo>
                  <a:pt x="6479" y="1491"/>
                  <a:pt x="6473" y="1508"/>
                  <a:pt x="6464" y="1530"/>
                </a:cubicBezTo>
                <a:cubicBezTo>
                  <a:pt x="6422" y="1645"/>
                  <a:pt x="6421" y="2005"/>
                  <a:pt x="6458" y="2998"/>
                </a:cubicBezTo>
                <a:cubicBezTo>
                  <a:pt x="6473" y="3389"/>
                  <a:pt x="6485" y="3843"/>
                  <a:pt x="6485" y="4007"/>
                </a:cubicBezTo>
                <a:cubicBezTo>
                  <a:pt x="6486" y="4245"/>
                  <a:pt x="6490" y="4291"/>
                  <a:pt x="6508" y="4236"/>
                </a:cubicBezTo>
                <a:cubicBezTo>
                  <a:pt x="6536" y="4154"/>
                  <a:pt x="6539" y="3174"/>
                  <a:pt x="6515" y="2134"/>
                </a:cubicBezTo>
                <a:cubicBezTo>
                  <a:pt x="6503" y="1629"/>
                  <a:pt x="6499" y="1491"/>
                  <a:pt x="6484" y="1491"/>
                </a:cubicBezTo>
                <a:close/>
                <a:moveTo>
                  <a:pt x="16025" y="1491"/>
                </a:moveTo>
                <a:cubicBezTo>
                  <a:pt x="16020" y="1491"/>
                  <a:pt x="16013" y="1508"/>
                  <a:pt x="16005" y="1530"/>
                </a:cubicBezTo>
                <a:cubicBezTo>
                  <a:pt x="15963" y="1645"/>
                  <a:pt x="15962" y="2005"/>
                  <a:pt x="15999" y="2998"/>
                </a:cubicBezTo>
                <a:cubicBezTo>
                  <a:pt x="16013" y="3389"/>
                  <a:pt x="16025" y="3843"/>
                  <a:pt x="16025" y="4007"/>
                </a:cubicBezTo>
                <a:cubicBezTo>
                  <a:pt x="16025" y="4245"/>
                  <a:pt x="16031" y="4291"/>
                  <a:pt x="16049" y="4236"/>
                </a:cubicBezTo>
                <a:cubicBezTo>
                  <a:pt x="16076" y="4154"/>
                  <a:pt x="16078" y="3174"/>
                  <a:pt x="16054" y="2134"/>
                </a:cubicBezTo>
                <a:cubicBezTo>
                  <a:pt x="16042" y="1629"/>
                  <a:pt x="16040" y="1491"/>
                  <a:pt x="16025" y="1491"/>
                </a:cubicBezTo>
                <a:close/>
                <a:moveTo>
                  <a:pt x="9283" y="1496"/>
                </a:moveTo>
                <a:cubicBezTo>
                  <a:pt x="9273" y="1496"/>
                  <a:pt x="9252" y="1584"/>
                  <a:pt x="9236" y="1696"/>
                </a:cubicBezTo>
                <a:cubicBezTo>
                  <a:pt x="9208" y="1895"/>
                  <a:pt x="9209" y="1911"/>
                  <a:pt x="9265" y="2217"/>
                </a:cubicBezTo>
                <a:cubicBezTo>
                  <a:pt x="9346" y="2663"/>
                  <a:pt x="9408" y="3247"/>
                  <a:pt x="9434" y="3802"/>
                </a:cubicBezTo>
                <a:cubicBezTo>
                  <a:pt x="9450" y="4171"/>
                  <a:pt x="9460" y="4261"/>
                  <a:pt x="9474" y="4187"/>
                </a:cubicBezTo>
                <a:cubicBezTo>
                  <a:pt x="9505" y="4029"/>
                  <a:pt x="9492" y="3198"/>
                  <a:pt x="9450" y="2676"/>
                </a:cubicBezTo>
                <a:cubicBezTo>
                  <a:pt x="9409" y="2168"/>
                  <a:pt x="9314" y="1496"/>
                  <a:pt x="9283" y="1496"/>
                </a:cubicBezTo>
                <a:close/>
                <a:moveTo>
                  <a:pt x="1470" y="1891"/>
                </a:moveTo>
                <a:cubicBezTo>
                  <a:pt x="1458" y="1895"/>
                  <a:pt x="1449" y="1934"/>
                  <a:pt x="1428" y="2017"/>
                </a:cubicBezTo>
                <a:cubicBezTo>
                  <a:pt x="1398" y="2142"/>
                  <a:pt x="1397" y="2168"/>
                  <a:pt x="1422" y="2252"/>
                </a:cubicBezTo>
                <a:cubicBezTo>
                  <a:pt x="1447" y="2336"/>
                  <a:pt x="1446" y="2355"/>
                  <a:pt x="1406" y="2471"/>
                </a:cubicBezTo>
                <a:cubicBezTo>
                  <a:pt x="1351" y="2629"/>
                  <a:pt x="1351" y="2682"/>
                  <a:pt x="1402" y="2812"/>
                </a:cubicBezTo>
                <a:cubicBezTo>
                  <a:pt x="1455" y="2944"/>
                  <a:pt x="1460" y="2939"/>
                  <a:pt x="1491" y="2798"/>
                </a:cubicBezTo>
                <a:cubicBezTo>
                  <a:pt x="1516" y="2685"/>
                  <a:pt x="1520" y="2685"/>
                  <a:pt x="1564" y="2773"/>
                </a:cubicBezTo>
                <a:cubicBezTo>
                  <a:pt x="1610" y="2862"/>
                  <a:pt x="1611" y="2862"/>
                  <a:pt x="1642" y="2720"/>
                </a:cubicBezTo>
                <a:cubicBezTo>
                  <a:pt x="1673" y="2576"/>
                  <a:pt x="1675" y="2569"/>
                  <a:pt x="1632" y="2471"/>
                </a:cubicBezTo>
                <a:cubicBezTo>
                  <a:pt x="1609" y="2416"/>
                  <a:pt x="1578" y="2385"/>
                  <a:pt x="1566" y="2398"/>
                </a:cubicBezTo>
                <a:cubicBezTo>
                  <a:pt x="1531" y="2435"/>
                  <a:pt x="1521" y="2328"/>
                  <a:pt x="1547" y="2203"/>
                </a:cubicBezTo>
                <a:cubicBezTo>
                  <a:pt x="1567" y="2102"/>
                  <a:pt x="1565" y="2076"/>
                  <a:pt x="1526" y="1983"/>
                </a:cubicBezTo>
                <a:cubicBezTo>
                  <a:pt x="1497" y="1917"/>
                  <a:pt x="1483" y="1886"/>
                  <a:pt x="1470" y="1891"/>
                </a:cubicBezTo>
                <a:close/>
                <a:moveTo>
                  <a:pt x="20048" y="2110"/>
                </a:moveTo>
                <a:cubicBezTo>
                  <a:pt x="20042" y="2117"/>
                  <a:pt x="20034" y="2139"/>
                  <a:pt x="20024" y="2173"/>
                </a:cubicBezTo>
                <a:cubicBezTo>
                  <a:pt x="20008" y="2233"/>
                  <a:pt x="20010" y="2355"/>
                  <a:pt x="20032" y="2700"/>
                </a:cubicBezTo>
                <a:cubicBezTo>
                  <a:pt x="20074" y="3357"/>
                  <a:pt x="20069" y="3496"/>
                  <a:pt x="20006" y="3685"/>
                </a:cubicBezTo>
                <a:cubicBezTo>
                  <a:pt x="19960" y="3824"/>
                  <a:pt x="19940" y="3846"/>
                  <a:pt x="19851" y="3846"/>
                </a:cubicBezTo>
                <a:cubicBezTo>
                  <a:pt x="19765" y="3846"/>
                  <a:pt x="19742" y="3825"/>
                  <a:pt x="19707" y="3710"/>
                </a:cubicBezTo>
                <a:lnTo>
                  <a:pt x="19664" y="3573"/>
                </a:lnTo>
                <a:lnTo>
                  <a:pt x="19653" y="3744"/>
                </a:lnTo>
                <a:cubicBezTo>
                  <a:pt x="19632" y="4058"/>
                  <a:pt x="19639" y="4114"/>
                  <a:pt x="19702" y="4168"/>
                </a:cubicBezTo>
                <a:cubicBezTo>
                  <a:pt x="19828" y="4277"/>
                  <a:pt x="19928" y="4207"/>
                  <a:pt x="20019" y="3944"/>
                </a:cubicBezTo>
                <a:cubicBezTo>
                  <a:pt x="20079" y="3773"/>
                  <a:pt x="20084" y="3769"/>
                  <a:pt x="20103" y="3870"/>
                </a:cubicBezTo>
                <a:cubicBezTo>
                  <a:pt x="20161" y="4164"/>
                  <a:pt x="20199" y="4227"/>
                  <a:pt x="20317" y="4226"/>
                </a:cubicBezTo>
                <a:cubicBezTo>
                  <a:pt x="20380" y="4226"/>
                  <a:pt x="20450" y="4214"/>
                  <a:pt x="20471" y="4197"/>
                </a:cubicBezTo>
                <a:cubicBezTo>
                  <a:pt x="20551" y="4132"/>
                  <a:pt x="20594" y="3584"/>
                  <a:pt x="20549" y="3198"/>
                </a:cubicBezTo>
                <a:cubicBezTo>
                  <a:pt x="20524" y="2983"/>
                  <a:pt x="20506" y="2982"/>
                  <a:pt x="20478" y="3188"/>
                </a:cubicBezTo>
                <a:cubicBezTo>
                  <a:pt x="20459" y="3322"/>
                  <a:pt x="20462" y="3367"/>
                  <a:pt x="20486" y="3471"/>
                </a:cubicBezTo>
                <a:cubicBezTo>
                  <a:pt x="20529" y="3656"/>
                  <a:pt x="20522" y="3734"/>
                  <a:pt x="20452" y="3822"/>
                </a:cubicBezTo>
                <a:cubicBezTo>
                  <a:pt x="20370" y="3924"/>
                  <a:pt x="20260" y="3921"/>
                  <a:pt x="20210" y="3817"/>
                </a:cubicBezTo>
                <a:cubicBezTo>
                  <a:pt x="20168" y="3728"/>
                  <a:pt x="20133" y="3344"/>
                  <a:pt x="20095" y="2549"/>
                </a:cubicBezTo>
                <a:cubicBezTo>
                  <a:pt x="20079" y="2206"/>
                  <a:pt x="20069" y="2088"/>
                  <a:pt x="20048" y="2110"/>
                </a:cubicBezTo>
                <a:close/>
                <a:moveTo>
                  <a:pt x="7443" y="2252"/>
                </a:moveTo>
                <a:lnTo>
                  <a:pt x="7407" y="2427"/>
                </a:lnTo>
                <a:lnTo>
                  <a:pt x="7370" y="2603"/>
                </a:lnTo>
                <a:lnTo>
                  <a:pt x="7414" y="2705"/>
                </a:lnTo>
                <a:cubicBezTo>
                  <a:pt x="7471" y="2837"/>
                  <a:pt x="7475" y="2834"/>
                  <a:pt x="7512" y="2661"/>
                </a:cubicBezTo>
                <a:cubicBezTo>
                  <a:pt x="7544" y="2517"/>
                  <a:pt x="7545" y="2512"/>
                  <a:pt x="7495" y="2383"/>
                </a:cubicBezTo>
                <a:lnTo>
                  <a:pt x="7443" y="2252"/>
                </a:lnTo>
                <a:close/>
                <a:moveTo>
                  <a:pt x="21054" y="2378"/>
                </a:moveTo>
                <a:cubicBezTo>
                  <a:pt x="21041" y="2382"/>
                  <a:pt x="21030" y="2428"/>
                  <a:pt x="21012" y="2510"/>
                </a:cubicBezTo>
                <a:cubicBezTo>
                  <a:pt x="20984" y="2639"/>
                  <a:pt x="20983" y="2653"/>
                  <a:pt x="21014" y="2754"/>
                </a:cubicBezTo>
                <a:cubicBezTo>
                  <a:pt x="21057" y="2898"/>
                  <a:pt x="21088" y="2889"/>
                  <a:pt x="21124" y="2725"/>
                </a:cubicBezTo>
                <a:cubicBezTo>
                  <a:pt x="21152" y="2594"/>
                  <a:pt x="21152" y="2583"/>
                  <a:pt x="21111" y="2481"/>
                </a:cubicBezTo>
                <a:cubicBezTo>
                  <a:pt x="21083" y="2411"/>
                  <a:pt x="21068" y="2375"/>
                  <a:pt x="21054" y="2378"/>
                </a:cubicBezTo>
                <a:close/>
                <a:moveTo>
                  <a:pt x="5723" y="2383"/>
                </a:moveTo>
                <a:cubicBezTo>
                  <a:pt x="5714" y="2393"/>
                  <a:pt x="5705" y="2422"/>
                  <a:pt x="5693" y="2471"/>
                </a:cubicBezTo>
                <a:cubicBezTo>
                  <a:pt x="5665" y="2592"/>
                  <a:pt x="5662" y="2589"/>
                  <a:pt x="5617" y="2500"/>
                </a:cubicBezTo>
                <a:cubicBezTo>
                  <a:pt x="5572" y="2411"/>
                  <a:pt x="5570" y="2415"/>
                  <a:pt x="5536" y="2539"/>
                </a:cubicBezTo>
                <a:cubicBezTo>
                  <a:pt x="5502" y="2668"/>
                  <a:pt x="5501" y="2666"/>
                  <a:pt x="5552" y="2788"/>
                </a:cubicBezTo>
                <a:lnTo>
                  <a:pt x="5603" y="2915"/>
                </a:lnTo>
                <a:lnTo>
                  <a:pt x="5645" y="2798"/>
                </a:lnTo>
                <a:cubicBezTo>
                  <a:pt x="5683" y="2688"/>
                  <a:pt x="5688" y="2687"/>
                  <a:pt x="5719" y="2773"/>
                </a:cubicBezTo>
                <a:cubicBezTo>
                  <a:pt x="5751" y="2859"/>
                  <a:pt x="5755" y="2855"/>
                  <a:pt x="5787" y="2749"/>
                </a:cubicBezTo>
                <a:cubicBezTo>
                  <a:pt x="5824" y="2627"/>
                  <a:pt x="5812" y="2515"/>
                  <a:pt x="5753" y="2403"/>
                </a:cubicBezTo>
                <a:cubicBezTo>
                  <a:pt x="5741" y="2380"/>
                  <a:pt x="5732" y="2373"/>
                  <a:pt x="5723" y="2383"/>
                </a:cubicBezTo>
                <a:close/>
                <a:moveTo>
                  <a:pt x="10120" y="2408"/>
                </a:moveTo>
                <a:cubicBezTo>
                  <a:pt x="10114" y="2431"/>
                  <a:pt x="10095" y="2595"/>
                  <a:pt x="10078" y="2773"/>
                </a:cubicBezTo>
                <a:cubicBezTo>
                  <a:pt x="10051" y="3077"/>
                  <a:pt x="10050" y="3101"/>
                  <a:pt x="10080" y="3163"/>
                </a:cubicBezTo>
                <a:cubicBezTo>
                  <a:pt x="10097" y="3200"/>
                  <a:pt x="10131" y="3281"/>
                  <a:pt x="10156" y="3344"/>
                </a:cubicBezTo>
                <a:cubicBezTo>
                  <a:pt x="10181" y="3406"/>
                  <a:pt x="10210" y="3460"/>
                  <a:pt x="10221" y="3461"/>
                </a:cubicBezTo>
                <a:cubicBezTo>
                  <a:pt x="10231" y="3462"/>
                  <a:pt x="10251" y="3336"/>
                  <a:pt x="10265" y="3178"/>
                </a:cubicBezTo>
                <a:cubicBezTo>
                  <a:pt x="10278" y="3020"/>
                  <a:pt x="10293" y="2862"/>
                  <a:pt x="10297" y="2827"/>
                </a:cubicBezTo>
                <a:cubicBezTo>
                  <a:pt x="10306" y="2750"/>
                  <a:pt x="10137" y="2348"/>
                  <a:pt x="10120" y="2408"/>
                </a:cubicBezTo>
                <a:close/>
                <a:moveTo>
                  <a:pt x="11157" y="2544"/>
                </a:moveTo>
                <a:cubicBezTo>
                  <a:pt x="11135" y="2534"/>
                  <a:pt x="11121" y="2570"/>
                  <a:pt x="11113" y="2656"/>
                </a:cubicBezTo>
                <a:cubicBezTo>
                  <a:pt x="11093" y="2880"/>
                  <a:pt x="11101" y="2945"/>
                  <a:pt x="11159" y="3022"/>
                </a:cubicBezTo>
                <a:cubicBezTo>
                  <a:pt x="11190" y="3064"/>
                  <a:pt x="11247" y="3191"/>
                  <a:pt x="11287" y="3310"/>
                </a:cubicBezTo>
                <a:cubicBezTo>
                  <a:pt x="11354" y="3513"/>
                  <a:pt x="11357" y="3532"/>
                  <a:pt x="11329" y="3627"/>
                </a:cubicBezTo>
                <a:cubicBezTo>
                  <a:pt x="11291" y="3754"/>
                  <a:pt x="11145" y="3861"/>
                  <a:pt x="11044" y="3836"/>
                </a:cubicBezTo>
                <a:cubicBezTo>
                  <a:pt x="10970" y="3819"/>
                  <a:pt x="10965" y="3826"/>
                  <a:pt x="10959" y="3973"/>
                </a:cubicBezTo>
                <a:cubicBezTo>
                  <a:pt x="10956" y="4058"/>
                  <a:pt x="10958" y="4165"/>
                  <a:pt x="10964" y="4212"/>
                </a:cubicBezTo>
                <a:cubicBezTo>
                  <a:pt x="10979" y="4329"/>
                  <a:pt x="11174" y="4284"/>
                  <a:pt x="11287" y="4134"/>
                </a:cubicBezTo>
                <a:cubicBezTo>
                  <a:pt x="11355" y="4043"/>
                  <a:pt x="11374" y="3984"/>
                  <a:pt x="11389" y="3827"/>
                </a:cubicBezTo>
                <a:cubicBezTo>
                  <a:pt x="11420" y="3482"/>
                  <a:pt x="11364" y="3038"/>
                  <a:pt x="11249" y="2720"/>
                </a:cubicBezTo>
                <a:cubicBezTo>
                  <a:pt x="11211" y="2613"/>
                  <a:pt x="11180" y="2554"/>
                  <a:pt x="11157" y="2544"/>
                </a:cubicBezTo>
                <a:close/>
                <a:moveTo>
                  <a:pt x="18902" y="2593"/>
                </a:moveTo>
                <a:cubicBezTo>
                  <a:pt x="18863" y="2595"/>
                  <a:pt x="18825" y="2634"/>
                  <a:pt x="18788" y="2710"/>
                </a:cubicBezTo>
                <a:cubicBezTo>
                  <a:pt x="18714" y="2864"/>
                  <a:pt x="18637" y="3280"/>
                  <a:pt x="18649" y="3466"/>
                </a:cubicBezTo>
                <a:cubicBezTo>
                  <a:pt x="18671" y="3822"/>
                  <a:pt x="18673" y="3814"/>
                  <a:pt x="18605" y="3866"/>
                </a:cubicBezTo>
                <a:cubicBezTo>
                  <a:pt x="18490" y="3953"/>
                  <a:pt x="18414" y="3869"/>
                  <a:pt x="18288" y="3514"/>
                </a:cubicBezTo>
                <a:cubicBezTo>
                  <a:pt x="18224" y="3336"/>
                  <a:pt x="18155" y="3188"/>
                  <a:pt x="18135" y="3188"/>
                </a:cubicBezTo>
                <a:cubicBezTo>
                  <a:pt x="18114" y="3188"/>
                  <a:pt x="18074" y="3299"/>
                  <a:pt x="18033" y="3466"/>
                </a:cubicBezTo>
                <a:cubicBezTo>
                  <a:pt x="17924" y="3912"/>
                  <a:pt x="17817" y="4012"/>
                  <a:pt x="17719" y="3763"/>
                </a:cubicBezTo>
                <a:cubicBezTo>
                  <a:pt x="17689" y="3688"/>
                  <a:pt x="17660" y="3627"/>
                  <a:pt x="17654" y="3627"/>
                </a:cubicBezTo>
                <a:cubicBezTo>
                  <a:pt x="17648" y="3627"/>
                  <a:pt x="17632" y="3700"/>
                  <a:pt x="17617" y="3788"/>
                </a:cubicBezTo>
                <a:cubicBezTo>
                  <a:pt x="17593" y="3929"/>
                  <a:pt x="17592" y="3954"/>
                  <a:pt x="17617" y="4017"/>
                </a:cubicBezTo>
                <a:cubicBezTo>
                  <a:pt x="17632" y="4055"/>
                  <a:pt x="17657" y="4147"/>
                  <a:pt x="17670" y="4226"/>
                </a:cubicBezTo>
                <a:cubicBezTo>
                  <a:pt x="17691" y="4349"/>
                  <a:pt x="17690" y="4396"/>
                  <a:pt x="17667" y="4538"/>
                </a:cubicBezTo>
                <a:cubicBezTo>
                  <a:pt x="17603" y="4936"/>
                  <a:pt x="17432" y="5270"/>
                  <a:pt x="17290" y="5270"/>
                </a:cubicBezTo>
                <a:cubicBezTo>
                  <a:pt x="17187" y="5270"/>
                  <a:pt x="17194" y="5337"/>
                  <a:pt x="17309" y="5460"/>
                </a:cubicBezTo>
                <a:cubicBezTo>
                  <a:pt x="17348" y="5501"/>
                  <a:pt x="17391" y="5526"/>
                  <a:pt x="17406" y="5514"/>
                </a:cubicBezTo>
                <a:cubicBezTo>
                  <a:pt x="17421" y="5502"/>
                  <a:pt x="17457" y="5475"/>
                  <a:pt x="17484" y="5455"/>
                </a:cubicBezTo>
                <a:cubicBezTo>
                  <a:pt x="17580" y="5386"/>
                  <a:pt x="17658" y="5042"/>
                  <a:pt x="17743" y="4300"/>
                </a:cubicBezTo>
                <a:cubicBezTo>
                  <a:pt x="17748" y="4262"/>
                  <a:pt x="17775" y="4231"/>
                  <a:pt x="17805" y="4231"/>
                </a:cubicBezTo>
                <a:cubicBezTo>
                  <a:pt x="17840" y="4231"/>
                  <a:pt x="17882" y="4169"/>
                  <a:pt x="17923" y="4061"/>
                </a:cubicBezTo>
                <a:lnTo>
                  <a:pt x="17988" y="3890"/>
                </a:lnTo>
                <a:lnTo>
                  <a:pt x="18056" y="4051"/>
                </a:lnTo>
                <a:cubicBezTo>
                  <a:pt x="18195" y="4380"/>
                  <a:pt x="18269" y="4428"/>
                  <a:pt x="18297" y="4202"/>
                </a:cubicBezTo>
                <a:cubicBezTo>
                  <a:pt x="18314" y="4068"/>
                  <a:pt x="18317" y="4062"/>
                  <a:pt x="18369" y="4144"/>
                </a:cubicBezTo>
                <a:cubicBezTo>
                  <a:pt x="18438" y="4252"/>
                  <a:pt x="18592" y="4254"/>
                  <a:pt x="18717" y="4144"/>
                </a:cubicBezTo>
                <a:cubicBezTo>
                  <a:pt x="18893" y="3988"/>
                  <a:pt x="19165" y="3576"/>
                  <a:pt x="19177" y="3446"/>
                </a:cubicBezTo>
                <a:cubicBezTo>
                  <a:pt x="19199" y="3199"/>
                  <a:pt x="19190" y="3186"/>
                  <a:pt x="19093" y="3334"/>
                </a:cubicBezTo>
                <a:cubicBezTo>
                  <a:pt x="19040" y="3414"/>
                  <a:pt x="18976" y="3497"/>
                  <a:pt x="18950" y="3519"/>
                </a:cubicBezTo>
                <a:cubicBezTo>
                  <a:pt x="18894" y="3567"/>
                  <a:pt x="18812" y="3472"/>
                  <a:pt x="18762" y="3305"/>
                </a:cubicBezTo>
                <a:cubicBezTo>
                  <a:pt x="18729" y="3192"/>
                  <a:pt x="18729" y="3186"/>
                  <a:pt x="18761" y="3080"/>
                </a:cubicBezTo>
                <a:cubicBezTo>
                  <a:pt x="18804" y="2937"/>
                  <a:pt x="18924" y="2844"/>
                  <a:pt x="19010" y="2885"/>
                </a:cubicBezTo>
                <a:cubicBezTo>
                  <a:pt x="19096" y="2927"/>
                  <a:pt x="19100" y="2842"/>
                  <a:pt x="19020" y="2695"/>
                </a:cubicBezTo>
                <a:cubicBezTo>
                  <a:pt x="18981" y="2624"/>
                  <a:pt x="18940" y="2590"/>
                  <a:pt x="18902" y="2593"/>
                </a:cubicBezTo>
                <a:close/>
                <a:moveTo>
                  <a:pt x="6197" y="2764"/>
                </a:moveTo>
                <a:cubicBezTo>
                  <a:pt x="6187" y="2763"/>
                  <a:pt x="6176" y="2813"/>
                  <a:pt x="6163" y="2920"/>
                </a:cubicBezTo>
                <a:cubicBezTo>
                  <a:pt x="6146" y="3057"/>
                  <a:pt x="6149" y="3122"/>
                  <a:pt x="6173" y="3276"/>
                </a:cubicBezTo>
                <a:cubicBezTo>
                  <a:pt x="6211" y="3519"/>
                  <a:pt x="6198" y="3554"/>
                  <a:pt x="6009" y="3724"/>
                </a:cubicBezTo>
                <a:cubicBezTo>
                  <a:pt x="5894" y="3828"/>
                  <a:pt x="5803" y="3866"/>
                  <a:pt x="5622" y="3885"/>
                </a:cubicBezTo>
                <a:cubicBezTo>
                  <a:pt x="5401" y="3909"/>
                  <a:pt x="5381" y="3902"/>
                  <a:pt x="5305" y="3783"/>
                </a:cubicBezTo>
                <a:cubicBezTo>
                  <a:pt x="5199" y="3619"/>
                  <a:pt x="5161" y="3421"/>
                  <a:pt x="5190" y="3193"/>
                </a:cubicBezTo>
                <a:cubicBezTo>
                  <a:pt x="5218" y="2963"/>
                  <a:pt x="5191" y="2981"/>
                  <a:pt x="5154" y="3217"/>
                </a:cubicBezTo>
                <a:cubicBezTo>
                  <a:pt x="5120" y="3434"/>
                  <a:pt x="5113" y="3799"/>
                  <a:pt x="5141" y="3958"/>
                </a:cubicBezTo>
                <a:cubicBezTo>
                  <a:pt x="5167" y="4103"/>
                  <a:pt x="5259" y="4233"/>
                  <a:pt x="5368" y="4285"/>
                </a:cubicBezTo>
                <a:cubicBezTo>
                  <a:pt x="5565" y="4378"/>
                  <a:pt x="6032" y="4164"/>
                  <a:pt x="6153" y="3924"/>
                </a:cubicBezTo>
                <a:cubicBezTo>
                  <a:pt x="6237" y="3758"/>
                  <a:pt x="6273" y="3297"/>
                  <a:pt x="6230" y="2924"/>
                </a:cubicBezTo>
                <a:cubicBezTo>
                  <a:pt x="6217" y="2816"/>
                  <a:pt x="6207" y="2764"/>
                  <a:pt x="6197" y="2764"/>
                </a:cubicBezTo>
                <a:close/>
                <a:moveTo>
                  <a:pt x="13070" y="2924"/>
                </a:moveTo>
                <a:cubicBezTo>
                  <a:pt x="13022" y="2937"/>
                  <a:pt x="12993" y="3026"/>
                  <a:pt x="12965" y="3188"/>
                </a:cubicBezTo>
                <a:lnTo>
                  <a:pt x="12937" y="3344"/>
                </a:lnTo>
                <a:lnTo>
                  <a:pt x="13041" y="3315"/>
                </a:lnTo>
                <a:cubicBezTo>
                  <a:pt x="13153" y="3284"/>
                  <a:pt x="13304" y="3415"/>
                  <a:pt x="13271" y="3514"/>
                </a:cubicBezTo>
                <a:cubicBezTo>
                  <a:pt x="13245" y="3592"/>
                  <a:pt x="13029" y="3827"/>
                  <a:pt x="12942" y="3870"/>
                </a:cubicBezTo>
                <a:cubicBezTo>
                  <a:pt x="12821" y="3931"/>
                  <a:pt x="12759" y="3864"/>
                  <a:pt x="12634" y="3514"/>
                </a:cubicBezTo>
                <a:cubicBezTo>
                  <a:pt x="12571" y="3337"/>
                  <a:pt x="12503" y="3188"/>
                  <a:pt x="12484" y="3188"/>
                </a:cubicBezTo>
                <a:cubicBezTo>
                  <a:pt x="12462" y="3188"/>
                  <a:pt x="12422" y="3299"/>
                  <a:pt x="12382" y="3466"/>
                </a:cubicBezTo>
                <a:cubicBezTo>
                  <a:pt x="12345" y="3617"/>
                  <a:pt x="12292" y="3777"/>
                  <a:pt x="12263" y="3822"/>
                </a:cubicBezTo>
                <a:cubicBezTo>
                  <a:pt x="12200" y="3920"/>
                  <a:pt x="12084" y="3925"/>
                  <a:pt x="12076" y="3831"/>
                </a:cubicBezTo>
                <a:cubicBezTo>
                  <a:pt x="12072" y="3794"/>
                  <a:pt x="12054" y="3644"/>
                  <a:pt x="12037" y="3500"/>
                </a:cubicBezTo>
                <a:cubicBezTo>
                  <a:pt x="12009" y="3267"/>
                  <a:pt x="12001" y="3241"/>
                  <a:pt x="11959" y="3256"/>
                </a:cubicBezTo>
                <a:cubicBezTo>
                  <a:pt x="11869" y="3288"/>
                  <a:pt x="11787" y="3972"/>
                  <a:pt x="11850" y="4163"/>
                </a:cubicBezTo>
                <a:cubicBezTo>
                  <a:pt x="11862" y="4199"/>
                  <a:pt x="11900" y="4231"/>
                  <a:pt x="11933" y="4231"/>
                </a:cubicBezTo>
                <a:cubicBezTo>
                  <a:pt x="12016" y="4231"/>
                  <a:pt x="12024" y="4349"/>
                  <a:pt x="11964" y="4612"/>
                </a:cubicBezTo>
                <a:cubicBezTo>
                  <a:pt x="11906" y="4863"/>
                  <a:pt x="11820" y="5074"/>
                  <a:pt x="11726" y="5192"/>
                </a:cubicBezTo>
                <a:cubicBezTo>
                  <a:pt x="11672" y="5260"/>
                  <a:pt x="11644" y="5266"/>
                  <a:pt x="11578" y="5216"/>
                </a:cubicBezTo>
                <a:cubicBezTo>
                  <a:pt x="11534" y="5182"/>
                  <a:pt x="11492" y="5169"/>
                  <a:pt x="11486" y="5187"/>
                </a:cubicBezTo>
                <a:cubicBezTo>
                  <a:pt x="11470" y="5235"/>
                  <a:pt x="11555" y="5423"/>
                  <a:pt x="11619" y="5480"/>
                </a:cubicBezTo>
                <a:cubicBezTo>
                  <a:pt x="11767" y="5612"/>
                  <a:pt x="11932" y="5272"/>
                  <a:pt x="12020" y="4641"/>
                </a:cubicBezTo>
                <a:cubicBezTo>
                  <a:pt x="12037" y="4521"/>
                  <a:pt x="12057" y="4384"/>
                  <a:pt x="12064" y="4339"/>
                </a:cubicBezTo>
                <a:cubicBezTo>
                  <a:pt x="12072" y="4293"/>
                  <a:pt x="12112" y="4243"/>
                  <a:pt x="12153" y="4226"/>
                </a:cubicBezTo>
                <a:cubicBezTo>
                  <a:pt x="12201" y="4207"/>
                  <a:pt x="12247" y="4139"/>
                  <a:pt x="12281" y="4041"/>
                </a:cubicBezTo>
                <a:lnTo>
                  <a:pt x="12335" y="3885"/>
                </a:lnTo>
                <a:lnTo>
                  <a:pt x="12404" y="4051"/>
                </a:lnTo>
                <a:cubicBezTo>
                  <a:pt x="12545" y="4382"/>
                  <a:pt x="12617" y="4428"/>
                  <a:pt x="12646" y="4202"/>
                </a:cubicBezTo>
                <a:cubicBezTo>
                  <a:pt x="12663" y="4068"/>
                  <a:pt x="12665" y="4062"/>
                  <a:pt x="12717" y="4144"/>
                </a:cubicBezTo>
                <a:cubicBezTo>
                  <a:pt x="12812" y="4291"/>
                  <a:pt x="12937" y="4252"/>
                  <a:pt x="13124" y="4012"/>
                </a:cubicBezTo>
                <a:cubicBezTo>
                  <a:pt x="13292" y="3795"/>
                  <a:pt x="13463" y="3654"/>
                  <a:pt x="13504" y="3695"/>
                </a:cubicBezTo>
                <a:cubicBezTo>
                  <a:pt x="13516" y="3707"/>
                  <a:pt x="13526" y="3802"/>
                  <a:pt x="13527" y="3905"/>
                </a:cubicBezTo>
                <a:cubicBezTo>
                  <a:pt x="13528" y="4163"/>
                  <a:pt x="13580" y="4225"/>
                  <a:pt x="13781" y="4226"/>
                </a:cubicBezTo>
                <a:lnTo>
                  <a:pt x="13943" y="4231"/>
                </a:lnTo>
                <a:lnTo>
                  <a:pt x="14013" y="4026"/>
                </a:lnTo>
                <a:lnTo>
                  <a:pt x="14081" y="3827"/>
                </a:lnTo>
                <a:lnTo>
                  <a:pt x="14170" y="3953"/>
                </a:lnTo>
                <a:cubicBezTo>
                  <a:pt x="14242" y="4055"/>
                  <a:pt x="14265" y="4067"/>
                  <a:pt x="14296" y="4017"/>
                </a:cubicBezTo>
                <a:cubicBezTo>
                  <a:pt x="14356" y="3920"/>
                  <a:pt x="14369" y="3791"/>
                  <a:pt x="14353" y="3446"/>
                </a:cubicBezTo>
                <a:cubicBezTo>
                  <a:pt x="14336" y="3073"/>
                  <a:pt x="14313" y="2973"/>
                  <a:pt x="14246" y="2973"/>
                </a:cubicBezTo>
                <a:cubicBezTo>
                  <a:pt x="14189" y="2973"/>
                  <a:pt x="14138" y="3122"/>
                  <a:pt x="14084" y="3446"/>
                </a:cubicBezTo>
                <a:cubicBezTo>
                  <a:pt x="14023" y="3815"/>
                  <a:pt x="13971" y="3900"/>
                  <a:pt x="13817" y="3900"/>
                </a:cubicBezTo>
                <a:cubicBezTo>
                  <a:pt x="13672" y="3900"/>
                  <a:pt x="13583" y="3831"/>
                  <a:pt x="13595" y="3724"/>
                </a:cubicBezTo>
                <a:cubicBezTo>
                  <a:pt x="13599" y="3687"/>
                  <a:pt x="13630" y="3646"/>
                  <a:pt x="13665" y="3636"/>
                </a:cubicBezTo>
                <a:cubicBezTo>
                  <a:pt x="13725" y="3619"/>
                  <a:pt x="13753" y="3555"/>
                  <a:pt x="13754" y="3432"/>
                </a:cubicBezTo>
                <a:cubicBezTo>
                  <a:pt x="13754" y="3394"/>
                  <a:pt x="13691" y="3357"/>
                  <a:pt x="13590" y="3334"/>
                </a:cubicBezTo>
                <a:cubicBezTo>
                  <a:pt x="13460" y="3304"/>
                  <a:pt x="13396" y="3255"/>
                  <a:pt x="13282" y="3105"/>
                </a:cubicBezTo>
                <a:cubicBezTo>
                  <a:pt x="13184" y="2975"/>
                  <a:pt x="13118" y="2912"/>
                  <a:pt x="13070" y="2924"/>
                </a:cubicBezTo>
                <a:close/>
                <a:moveTo>
                  <a:pt x="16671" y="2998"/>
                </a:moveTo>
                <a:cubicBezTo>
                  <a:pt x="16625" y="2998"/>
                  <a:pt x="16610" y="3034"/>
                  <a:pt x="16575" y="3241"/>
                </a:cubicBezTo>
                <a:cubicBezTo>
                  <a:pt x="16529" y="3518"/>
                  <a:pt x="16523" y="3775"/>
                  <a:pt x="16559" y="3924"/>
                </a:cubicBezTo>
                <a:cubicBezTo>
                  <a:pt x="16578" y="4003"/>
                  <a:pt x="16599" y="4022"/>
                  <a:pt x="16650" y="3997"/>
                </a:cubicBezTo>
                <a:cubicBezTo>
                  <a:pt x="16686" y="3979"/>
                  <a:pt x="16720" y="3988"/>
                  <a:pt x="16726" y="4017"/>
                </a:cubicBezTo>
                <a:cubicBezTo>
                  <a:pt x="16755" y="4157"/>
                  <a:pt x="16603" y="4640"/>
                  <a:pt x="16464" y="4855"/>
                </a:cubicBezTo>
                <a:cubicBezTo>
                  <a:pt x="16402" y="4951"/>
                  <a:pt x="16297" y="4951"/>
                  <a:pt x="16219" y="4855"/>
                </a:cubicBezTo>
                <a:cubicBezTo>
                  <a:pt x="16150" y="4771"/>
                  <a:pt x="16199" y="4962"/>
                  <a:pt x="16279" y="5090"/>
                </a:cubicBezTo>
                <a:cubicBezTo>
                  <a:pt x="16379" y="5248"/>
                  <a:pt x="16416" y="5247"/>
                  <a:pt x="16527" y="5080"/>
                </a:cubicBezTo>
                <a:cubicBezTo>
                  <a:pt x="16731" y="4772"/>
                  <a:pt x="16847" y="3771"/>
                  <a:pt x="16750" y="3163"/>
                </a:cubicBezTo>
                <a:cubicBezTo>
                  <a:pt x="16730" y="3036"/>
                  <a:pt x="16713" y="2998"/>
                  <a:pt x="16671" y="2998"/>
                </a:cubicBezTo>
                <a:close/>
                <a:moveTo>
                  <a:pt x="21477" y="3037"/>
                </a:moveTo>
                <a:cubicBezTo>
                  <a:pt x="21466" y="3035"/>
                  <a:pt x="21456" y="3085"/>
                  <a:pt x="21441" y="3188"/>
                </a:cubicBezTo>
                <a:cubicBezTo>
                  <a:pt x="21423" y="3322"/>
                  <a:pt x="21424" y="3367"/>
                  <a:pt x="21448" y="3471"/>
                </a:cubicBezTo>
                <a:cubicBezTo>
                  <a:pt x="21491" y="3656"/>
                  <a:pt x="21484" y="3734"/>
                  <a:pt x="21414" y="3822"/>
                </a:cubicBezTo>
                <a:cubicBezTo>
                  <a:pt x="21318" y="3942"/>
                  <a:pt x="21233" y="3921"/>
                  <a:pt x="21171" y="3763"/>
                </a:cubicBezTo>
                <a:cubicBezTo>
                  <a:pt x="21141" y="3688"/>
                  <a:pt x="21114" y="3627"/>
                  <a:pt x="21108" y="3627"/>
                </a:cubicBezTo>
                <a:cubicBezTo>
                  <a:pt x="21102" y="3627"/>
                  <a:pt x="21084" y="3700"/>
                  <a:pt x="21069" y="3788"/>
                </a:cubicBezTo>
                <a:cubicBezTo>
                  <a:pt x="21045" y="3929"/>
                  <a:pt x="21046" y="3954"/>
                  <a:pt x="21071" y="4017"/>
                </a:cubicBezTo>
                <a:cubicBezTo>
                  <a:pt x="21086" y="4055"/>
                  <a:pt x="21109" y="4147"/>
                  <a:pt x="21122" y="4226"/>
                </a:cubicBezTo>
                <a:cubicBezTo>
                  <a:pt x="21143" y="4349"/>
                  <a:pt x="21144" y="4396"/>
                  <a:pt x="21121" y="4538"/>
                </a:cubicBezTo>
                <a:cubicBezTo>
                  <a:pt x="21057" y="4936"/>
                  <a:pt x="20884" y="5270"/>
                  <a:pt x="20742" y="5270"/>
                </a:cubicBezTo>
                <a:cubicBezTo>
                  <a:pt x="20639" y="5270"/>
                  <a:pt x="20646" y="5337"/>
                  <a:pt x="20761" y="5460"/>
                </a:cubicBezTo>
                <a:cubicBezTo>
                  <a:pt x="20800" y="5501"/>
                  <a:pt x="20845" y="5526"/>
                  <a:pt x="20860" y="5514"/>
                </a:cubicBezTo>
                <a:cubicBezTo>
                  <a:pt x="20875" y="5502"/>
                  <a:pt x="20909" y="5475"/>
                  <a:pt x="20936" y="5455"/>
                </a:cubicBezTo>
                <a:cubicBezTo>
                  <a:pt x="21032" y="5386"/>
                  <a:pt x="21110" y="5042"/>
                  <a:pt x="21195" y="4300"/>
                </a:cubicBezTo>
                <a:cubicBezTo>
                  <a:pt x="21200" y="4257"/>
                  <a:pt x="21239" y="4227"/>
                  <a:pt x="21299" y="4226"/>
                </a:cubicBezTo>
                <a:cubicBezTo>
                  <a:pt x="21352" y="4226"/>
                  <a:pt x="21412" y="4214"/>
                  <a:pt x="21433" y="4197"/>
                </a:cubicBezTo>
                <a:cubicBezTo>
                  <a:pt x="21513" y="4132"/>
                  <a:pt x="21556" y="3584"/>
                  <a:pt x="21511" y="3198"/>
                </a:cubicBezTo>
                <a:cubicBezTo>
                  <a:pt x="21499" y="3090"/>
                  <a:pt x="21488" y="3038"/>
                  <a:pt x="21477" y="3037"/>
                </a:cubicBezTo>
                <a:close/>
                <a:moveTo>
                  <a:pt x="8483" y="3076"/>
                </a:moveTo>
                <a:lnTo>
                  <a:pt x="8445" y="3217"/>
                </a:lnTo>
                <a:cubicBezTo>
                  <a:pt x="8413" y="3340"/>
                  <a:pt x="8410" y="3381"/>
                  <a:pt x="8429" y="3490"/>
                </a:cubicBezTo>
                <a:cubicBezTo>
                  <a:pt x="8453" y="3622"/>
                  <a:pt x="8444" y="3739"/>
                  <a:pt x="8408" y="3739"/>
                </a:cubicBezTo>
                <a:cubicBezTo>
                  <a:pt x="8379" y="3739"/>
                  <a:pt x="8303" y="3513"/>
                  <a:pt x="8303" y="3427"/>
                </a:cubicBezTo>
                <a:cubicBezTo>
                  <a:pt x="8303" y="3308"/>
                  <a:pt x="8286" y="3341"/>
                  <a:pt x="8204" y="3612"/>
                </a:cubicBezTo>
                <a:cubicBezTo>
                  <a:pt x="8138" y="3832"/>
                  <a:pt x="8117" y="3870"/>
                  <a:pt x="8058" y="3870"/>
                </a:cubicBezTo>
                <a:cubicBezTo>
                  <a:pt x="7992" y="3870"/>
                  <a:pt x="7941" y="3756"/>
                  <a:pt x="7916" y="3558"/>
                </a:cubicBezTo>
                <a:cubicBezTo>
                  <a:pt x="7910" y="3516"/>
                  <a:pt x="7888" y="3558"/>
                  <a:pt x="7856" y="3671"/>
                </a:cubicBezTo>
                <a:cubicBezTo>
                  <a:pt x="7773" y="3956"/>
                  <a:pt x="7587" y="3962"/>
                  <a:pt x="7563" y="3680"/>
                </a:cubicBezTo>
                <a:cubicBezTo>
                  <a:pt x="7550" y="3536"/>
                  <a:pt x="7524" y="3545"/>
                  <a:pt x="7467" y="3710"/>
                </a:cubicBezTo>
                <a:cubicBezTo>
                  <a:pt x="7410" y="3873"/>
                  <a:pt x="7254" y="3965"/>
                  <a:pt x="7242" y="3841"/>
                </a:cubicBezTo>
                <a:cubicBezTo>
                  <a:pt x="7238" y="3800"/>
                  <a:pt x="7220" y="3644"/>
                  <a:pt x="7203" y="3500"/>
                </a:cubicBezTo>
                <a:cubicBezTo>
                  <a:pt x="7175" y="3267"/>
                  <a:pt x="7167" y="3241"/>
                  <a:pt x="7125" y="3256"/>
                </a:cubicBezTo>
                <a:cubicBezTo>
                  <a:pt x="7035" y="3288"/>
                  <a:pt x="6953" y="3972"/>
                  <a:pt x="7017" y="4163"/>
                </a:cubicBezTo>
                <a:cubicBezTo>
                  <a:pt x="7029" y="4199"/>
                  <a:pt x="7066" y="4231"/>
                  <a:pt x="7099" y="4231"/>
                </a:cubicBezTo>
                <a:cubicBezTo>
                  <a:pt x="7182" y="4231"/>
                  <a:pt x="7191" y="4349"/>
                  <a:pt x="7130" y="4612"/>
                </a:cubicBezTo>
                <a:cubicBezTo>
                  <a:pt x="7072" y="4863"/>
                  <a:pt x="6986" y="5074"/>
                  <a:pt x="6892" y="5192"/>
                </a:cubicBezTo>
                <a:cubicBezTo>
                  <a:pt x="6838" y="5260"/>
                  <a:pt x="6811" y="5266"/>
                  <a:pt x="6745" y="5216"/>
                </a:cubicBezTo>
                <a:cubicBezTo>
                  <a:pt x="6700" y="5182"/>
                  <a:pt x="6658" y="5169"/>
                  <a:pt x="6652" y="5187"/>
                </a:cubicBezTo>
                <a:cubicBezTo>
                  <a:pt x="6636" y="5235"/>
                  <a:pt x="6721" y="5423"/>
                  <a:pt x="6785" y="5480"/>
                </a:cubicBezTo>
                <a:cubicBezTo>
                  <a:pt x="6934" y="5612"/>
                  <a:pt x="7098" y="5272"/>
                  <a:pt x="7187" y="4641"/>
                </a:cubicBezTo>
                <a:cubicBezTo>
                  <a:pt x="7204" y="4521"/>
                  <a:pt x="7223" y="4384"/>
                  <a:pt x="7231" y="4339"/>
                </a:cubicBezTo>
                <a:cubicBezTo>
                  <a:pt x="7238" y="4291"/>
                  <a:pt x="7279" y="4244"/>
                  <a:pt x="7328" y="4226"/>
                </a:cubicBezTo>
                <a:cubicBezTo>
                  <a:pt x="7381" y="4208"/>
                  <a:pt x="7428" y="4147"/>
                  <a:pt x="7457" y="4065"/>
                </a:cubicBezTo>
                <a:lnTo>
                  <a:pt x="7503" y="3939"/>
                </a:lnTo>
                <a:lnTo>
                  <a:pt x="7548" y="4085"/>
                </a:lnTo>
                <a:cubicBezTo>
                  <a:pt x="7607" y="4275"/>
                  <a:pt x="7745" y="4289"/>
                  <a:pt x="7819" y="4114"/>
                </a:cubicBezTo>
                <a:lnTo>
                  <a:pt x="7867" y="4002"/>
                </a:lnTo>
                <a:lnTo>
                  <a:pt x="7919" y="4114"/>
                </a:lnTo>
                <a:cubicBezTo>
                  <a:pt x="8008" y="4305"/>
                  <a:pt x="8187" y="4223"/>
                  <a:pt x="8219" y="3978"/>
                </a:cubicBezTo>
                <a:cubicBezTo>
                  <a:pt x="8229" y="3895"/>
                  <a:pt x="8234" y="3897"/>
                  <a:pt x="8275" y="3978"/>
                </a:cubicBezTo>
                <a:cubicBezTo>
                  <a:pt x="8369" y="4163"/>
                  <a:pt x="8473" y="4056"/>
                  <a:pt x="8496" y="3749"/>
                </a:cubicBezTo>
                <a:cubicBezTo>
                  <a:pt x="8502" y="3668"/>
                  <a:pt x="8508" y="3569"/>
                  <a:pt x="8512" y="3534"/>
                </a:cubicBezTo>
                <a:cubicBezTo>
                  <a:pt x="8515" y="3499"/>
                  <a:pt x="8511" y="3380"/>
                  <a:pt x="8501" y="3271"/>
                </a:cubicBezTo>
                <a:lnTo>
                  <a:pt x="8483" y="3076"/>
                </a:lnTo>
                <a:close/>
                <a:moveTo>
                  <a:pt x="20533" y="4690"/>
                </a:moveTo>
                <a:cubicBezTo>
                  <a:pt x="20522" y="4694"/>
                  <a:pt x="20513" y="4727"/>
                  <a:pt x="20497" y="4787"/>
                </a:cubicBezTo>
                <a:cubicBezTo>
                  <a:pt x="20465" y="4907"/>
                  <a:pt x="20461" y="4907"/>
                  <a:pt x="20427" y="4816"/>
                </a:cubicBezTo>
                <a:cubicBezTo>
                  <a:pt x="20382" y="4692"/>
                  <a:pt x="20375" y="4698"/>
                  <a:pt x="20340" y="4860"/>
                </a:cubicBezTo>
                <a:cubicBezTo>
                  <a:pt x="20312" y="4991"/>
                  <a:pt x="20312" y="5001"/>
                  <a:pt x="20353" y="5104"/>
                </a:cubicBezTo>
                <a:cubicBezTo>
                  <a:pt x="20407" y="5239"/>
                  <a:pt x="20411" y="5239"/>
                  <a:pt x="20450" y="5109"/>
                </a:cubicBezTo>
                <a:cubicBezTo>
                  <a:pt x="20480" y="5010"/>
                  <a:pt x="20485" y="5009"/>
                  <a:pt x="20526" y="5090"/>
                </a:cubicBezTo>
                <a:cubicBezTo>
                  <a:pt x="20567" y="5170"/>
                  <a:pt x="20572" y="5166"/>
                  <a:pt x="20596" y="5070"/>
                </a:cubicBezTo>
                <a:cubicBezTo>
                  <a:pt x="20633" y="4922"/>
                  <a:pt x="20629" y="4856"/>
                  <a:pt x="20576" y="4753"/>
                </a:cubicBezTo>
                <a:cubicBezTo>
                  <a:pt x="20554" y="4709"/>
                  <a:pt x="20543" y="4685"/>
                  <a:pt x="20533" y="4690"/>
                </a:cubicBezTo>
                <a:close/>
                <a:moveTo>
                  <a:pt x="21495" y="4690"/>
                </a:moveTo>
                <a:cubicBezTo>
                  <a:pt x="21484" y="4694"/>
                  <a:pt x="21475" y="4727"/>
                  <a:pt x="21459" y="4787"/>
                </a:cubicBezTo>
                <a:cubicBezTo>
                  <a:pt x="21427" y="4907"/>
                  <a:pt x="21425" y="4907"/>
                  <a:pt x="21391" y="4816"/>
                </a:cubicBezTo>
                <a:cubicBezTo>
                  <a:pt x="21346" y="4692"/>
                  <a:pt x="21337" y="4698"/>
                  <a:pt x="21302" y="4860"/>
                </a:cubicBezTo>
                <a:cubicBezTo>
                  <a:pt x="21274" y="4991"/>
                  <a:pt x="21276" y="5001"/>
                  <a:pt x="21317" y="5104"/>
                </a:cubicBezTo>
                <a:cubicBezTo>
                  <a:pt x="21370" y="5239"/>
                  <a:pt x="21373" y="5239"/>
                  <a:pt x="21412" y="5109"/>
                </a:cubicBezTo>
                <a:cubicBezTo>
                  <a:pt x="21442" y="5010"/>
                  <a:pt x="21447" y="5009"/>
                  <a:pt x="21488" y="5090"/>
                </a:cubicBezTo>
                <a:cubicBezTo>
                  <a:pt x="21529" y="5170"/>
                  <a:pt x="21536" y="5166"/>
                  <a:pt x="21560" y="5070"/>
                </a:cubicBezTo>
                <a:cubicBezTo>
                  <a:pt x="21597" y="4922"/>
                  <a:pt x="21593" y="4856"/>
                  <a:pt x="21540" y="4753"/>
                </a:cubicBezTo>
                <a:cubicBezTo>
                  <a:pt x="21518" y="4709"/>
                  <a:pt x="21505" y="4685"/>
                  <a:pt x="21495" y="4690"/>
                </a:cubicBezTo>
                <a:close/>
                <a:moveTo>
                  <a:pt x="5831" y="4865"/>
                </a:moveTo>
                <a:cubicBezTo>
                  <a:pt x="5831" y="4815"/>
                  <a:pt x="5778" y="4868"/>
                  <a:pt x="5667" y="5031"/>
                </a:cubicBezTo>
                <a:cubicBezTo>
                  <a:pt x="5571" y="5173"/>
                  <a:pt x="5504" y="5305"/>
                  <a:pt x="5504" y="5353"/>
                </a:cubicBezTo>
                <a:cubicBezTo>
                  <a:pt x="5504" y="5412"/>
                  <a:pt x="5548" y="5368"/>
                  <a:pt x="5667" y="5187"/>
                </a:cubicBezTo>
                <a:cubicBezTo>
                  <a:pt x="5757" y="5051"/>
                  <a:pt x="5831" y="4906"/>
                  <a:pt x="5831" y="4865"/>
                </a:cubicBezTo>
                <a:close/>
                <a:moveTo>
                  <a:pt x="11301" y="4865"/>
                </a:moveTo>
                <a:cubicBezTo>
                  <a:pt x="11301" y="4815"/>
                  <a:pt x="11248" y="4868"/>
                  <a:pt x="11138" y="5031"/>
                </a:cubicBezTo>
                <a:cubicBezTo>
                  <a:pt x="11041" y="5173"/>
                  <a:pt x="10974" y="5305"/>
                  <a:pt x="10974" y="5353"/>
                </a:cubicBezTo>
                <a:cubicBezTo>
                  <a:pt x="10974" y="5412"/>
                  <a:pt x="11018" y="5368"/>
                  <a:pt x="11138" y="5187"/>
                </a:cubicBezTo>
                <a:cubicBezTo>
                  <a:pt x="11228" y="5051"/>
                  <a:pt x="11301" y="4906"/>
                  <a:pt x="11301" y="4865"/>
                </a:cubicBezTo>
                <a:close/>
                <a:moveTo>
                  <a:pt x="2182" y="4870"/>
                </a:moveTo>
                <a:cubicBezTo>
                  <a:pt x="2088" y="4963"/>
                  <a:pt x="1892" y="5286"/>
                  <a:pt x="1872" y="5416"/>
                </a:cubicBezTo>
                <a:cubicBezTo>
                  <a:pt x="1855" y="5531"/>
                  <a:pt x="1873" y="5514"/>
                  <a:pt x="2039" y="5255"/>
                </a:cubicBezTo>
                <a:cubicBezTo>
                  <a:pt x="2155" y="5076"/>
                  <a:pt x="2226" y="4931"/>
                  <a:pt x="2230" y="4870"/>
                </a:cubicBezTo>
                <a:cubicBezTo>
                  <a:pt x="2232" y="4833"/>
                  <a:pt x="2213" y="4839"/>
                  <a:pt x="2182" y="4870"/>
                </a:cubicBezTo>
                <a:close/>
                <a:moveTo>
                  <a:pt x="15356" y="4870"/>
                </a:moveTo>
                <a:cubicBezTo>
                  <a:pt x="15262" y="4963"/>
                  <a:pt x="15066" y="5286"/>
                  <a:pt x="15046" y="5416"/>
                </a:cubicBezTo>
                <a:cubicBezTo>
                  <a:pt x="15029" y="5531"/>
                  <a:pt x="15047" y="5514"/>
                  <a:pt x="15213" y="5255"/>
                </a:cubicBezTo>
                <a:cubicBezTo>
                  <a:pt x="15329" y="5076"/>
                  <a:pt x="15401" y="4931"/>
                  <a:pt x="15404" y="4870"/>
                </a:cubicBezTo>
                <a:cubicBezTo>
                  <a:pt x="15407" y="4833"/>
                  <a:pt x="15387" y="4839"/>
                  <a:pt x="15356" y="4870"/>
                </a:cubicBezTo>
                <a:close/>
                <a:moveTo>
                  <a:pt x="5846" y="5104"/>
                </a:moveTo>
                <a:cubicBezTo>
                  <a:pt x="5819" y="5104"/>
                  <a:pt x="5515" y="5641"/>
                  <a:pt x="5509" y="5699"/>
                </a:cubicBezTo>
                <a:cubicBezTo>
                  <a:pt x="5504" y="5740"/>
                  <a:pt x="5506" y="5764"/>
                  <a:pt x="5515" y="5753"/>
                </a:cubicBezTo>
                <a:cubicBezTo>
                  <a:pt x="5681" y="5535"/>
                  <a:pt x="5815" y="5312"/>
                  <a:pt x="5831" y="5221"/>
                </a:cubicBezTo>
                <a:cubicBezTo>
                  <a:pt x="5842" y="5158"/>
                  <a:pt x="5849" y="5104"/>
                  <a:pt x="5846" y="5104"/>
                </a:cubicBezTo>
                <a:close/>
                <a:moveTo>
                  <a:pt x="11314" y="5104"/>
                </a:moveTo>
                <a:cubicBezTo>
                  <a:pt x="11287" y="5104"/>
                  <a:pt x="10983" y="5641"/>
                  <a:pt x="10977" y="5699"/>
                </a:cubicBezTo>
                <a:cubicBezTo>
                  <a:pt x="10973" y="5740"/>
                  <a:pt x="10977" y="5764"/>
                  <a:pt x="10985" y="5753"/>
                </a:cubicBezTo>
                <a:cubicBezTo>
                  <a:pt x="11151" y="5535"/>
                  <a:pt x="11283" y="5312"/>
                  <a:pt x="11300" y="5221"/>
                </a:cubicBezTo>
                <a:cubicBezTo>
                  <a:pt x="11311" y="5158"/>
                  <a:pt x="11317" y="5104"/>
                  <a:pt x="11314" y="5104"/>
                </a:cubicBezTo>
                <a:close/>
                <a:moveTo>
                  <a:pt x="542" y="5879"/>
                </a:moveTo>
                <a:cubicBezTo>
                  <a:pt x="530" y="5880"/>
                  <a:pt x="518" y="5912"/>
                  <a:pt x="499" y="5977"/>
                </a:cubicBezTo>
                <a:cubicBezTo>
                  <a:pt x="468" y="6077"/>
                  <a:pt x="464" y="6076"/>
                  <a:pt x="421" y="5992"/>
                </a:cubicBezTo>
                <a:cubicBezTo>
                  <a:pt x="378" y="5907"/>
                  <a:pt x="375" y="5909"/>
                  <a:pt x="351" y="6006"/>
                </a:cubicBezTo>
                <a:cubicBezTo>
                  <a:pt x="317" y="6147"/>
                  <a:pt x="318" y="6194"/>
                  <a:pt x="366" y="6313"/>
                </a:cubicBezTo>
                <a:cubicBezTo>
                  <a:pt x="417" y="6442"/>
                  <a:pt x="414" y="6440"/>
                  <a:pt x="452" y="6299"/>
                </a:cubicBezTo>
                <a:cubicBezTo>
                  <a:pt x="482" y="6187"/>
                  <a:pt x="487" y="6187"/>
                  <a:pt x="526" y="6270"/>
                </a:cubicBezTo>
                <a:cubicBezTo>
                  <a:pt x="566" y="6353"/>
                  <a:pt x="569" y="6349"/>
                  <a:pt x="604" y="6216"/>
                </a:cubicBezTo>
                <a:lnTo>
                  <a:pt x="641" y="6075"/>
                </a:lnTo>
                <a:lnTo>
                  <a:pt x="597" y="5972"/>
                </a:lnTo>
                <a:cubicBezTo>
                  <a:pt x="570" y="5908"/>
                  <a:pt x="555" y="5879"/>
                  <a:pt x="542" y="5879"/>
                </a:cubicBezTo>
                <a:close/>
                <a:moveTo>
                  <a:pt x="8688" y="8127"/>
                </a:moveTo>
                <a:cubicBezTo>
                  <a:pt x="8669" y="8147"/>
                  <a:pt x="8650" y="8190"/>
                  <a:pt x="8632" y="8259"/>
                </a:cubicBezTo>
                <a:cubicBezTo>
                  <a:pt x="8584" y="8442"/>
                  <a:pt x="8583" y="8667"/>
                  <a:pt x="8630" y="8795"/>
                </a:cubicBezTo>
                <a:cubicBezTo>
                  <a:pt x="8665" y="8891"/>
                  <a:pt x="8666" y="8902"/>
                  <a:pt x="8635" y="9005"/>
                </a:cubicBezTo>
                <a:cubicBezTo>
                  <a:pt x="8617" y="9064"/>
                  <a:pt x="8562" y="9196"/>
                  <a:pt x="8512" y="9298"/>
                </a:cubicBezTo>
                <a:cubicBezTo>
                  <a:pt x="8462" y="9399"/>
                  <a:pt x="8434" y="9479"/>
                  <a:pt x="8449" y="9478"/>
                </a:cubicBezTo>
                <a:cubicBezTo>
                  <a:pt x="8496" y="9476"/>
                  <a:pt x="8621" y="9280"/>
                  <a:pt x="8688" y="9103"/>
                </a:cubicBezTo>
                <a:cubicBezTo>
                  <a:pt x="8729" y="8996"/>
                  <a:pt x="8764" y="8945"/>
                  <a:pt x="8782" y="8966"/>
                </a:cubicBezTo>
                <a:cubicBezTo>
                  <a:pt x="8822" y="9011"/>
                  <a:pt x="8841" y="8850"/>
                  <a:pt x="8810" y="8737"/>
                </a:cubicBezTo>
                <a:cubicBezTo>
                  <a:pt x="8797" y="8688"/>
                  <a:pt x="8788" y="8578"/>
                  <a:pt x="8790" y="8493"/>
                </a:cubicBezTo>
                <a:cubicBezTo>
                  <a:pt x="8800" y="8221"/>
                  <a:pt x="8746" y="8070"/>
                  <a:pt x="8688" y="8127"/>
                </a:cubicBezTo>
                <a:close/>
                <a:moveTo>
                  <a:pt x="21226" y="8127"/>
                </a:moveTo>
                <a:cubicBezTo>
                  <a:pt x="21207" y="8147"/>
                  <a:pt x="21187" y="8190"/>
                  <a:pt x="21169" y="8259"/>
                </a:cubicBezTo>
                <a:cubicBezTo>
                  <a:pt x="21122" y="8442"/>
                  <a:pt x="21121" y="8667"/>
                  <a:pt x="21168" y="8795"/>
                </a:cubicBezTo>
                <a:cubicBezTo>
                  <a:pt x="21203" y="8891"/>
                  <a:pt x="21203" y="8902"/>
                  <a:pt x="21173" y="9005"/>
                </a:cubicBezTo>
                <a:cubicBezTo>
                  <a:pt x="21155" y="9064"/>
                  <a:pt x="21101" y="9196"/>
                  <a:pt x="21051" y="9298"/>
                </a:cubicBezTo>
                <a:cubicBezTo>
                  <a:pt x="21001" y="9399"/>
                  <a:pt x="20971" y="9479"/>
                  <a:pt x="20986" y="9478"/>
                </a:cubicBezTo>
                <a:cubicBezTo>
                  <a:pt x="21034" y="9476"/>
                  <a:pt x="21159" y="9280"/>
                  <a:pt x="21226" y="9103"/>
                </a:cubicBezTo>
                <a:cubicBezTo>
                  <a:pt x="21266" y="8996"/>
                  <a:pt x="21302" y="8945"/>
                  <a:pt x="21320" y="8966"/>
                </a:cubicBezTo>
                <a:cubicBezTo>
                  <a:pt x="21359" y="9011"/>
                  <a:pt x="21379" y="8850"/>
                  <a:pt x="21347" y="8737"/>
                </a:cubicBezTo>
                <a:cubicBezTo>
                  <a:pt x="21334" y="8688"/>
                  <a:pt x="21327" y="8578"/>
                  <a:pt x="21330" y="8493"/>
                </a:cubicBezTo>
                <a:cubicBezTo>
                  <a:pt x="21339" y="8221"/>
                  <a:pt x="21284" y="8070"/>
                  <a:pt x="21226" y="8127"/>
                </a:cubicBezTo>
                <a:close/>
                <a:moveTo>
                  <a:pt x="10320" y="8201"/>
                </a:moveTo>
                <a:cubicBezTo>
                  <a:pt x="10320" y="8098"/>
                  <a:pt x="9992" y="8612"/>
                  <a:pt x="9958" y="8766"/>
                </a:cubicBezTo>
                <a:cubicBezTo>
                  <a:pt x="9943" y="8839"/>
                  <a:pt x="9937" y="8887"/>
                  <a:pt x="9947" y="8873"/>
                </a:cubicBezTo>
                <a:cubicBezTo>
                  <a:pt x="10216" y="8497"/>
                  <a:pt x="10320" y="8309"/>
                  <a:pt x="10320" y="8201"/>
                </a:cubicBezTo>
                <a:close/>
                <a:moveTo>
                  <a:pt x="13081" y="8201"/>
                </a:moveTo>
                <a:cubicBezTo>
                  <a:pt x="13081" y="8098"/>
                  <a:pt x="12753" y="8612"/>
                  <a:pt x="12720" y="8766"/>
                </a:cubicBezTo>
                <a:cubicBezTo>
                  <a:pt x="12705" y="8839"/>
                  <a:pt x="12701" y="8887"/>
                  <a:pt x="12711" y="8873"/>
                </a:cubicBezTo>
                <a:cubicBezTo>
                  <a:pt x="12980" y="8497"/>
                  <a:pt x="13081" y="8309"/>
                  <a:pt x="13081" y="8201"/>
                </a:cubicBezTo>
                <a:close/>
                <a:moveTo>
                  <a:pt x="7453" y="8839"/>
                </a:moveTo>
                <a:cubicBezTo>
                  <a:pt x="7433" y="8858"/>
                  <a:pt x="7414" y="8897"/>
                  <a:pt x="7396" y="8966"/>
                </a:cubicBezTo>
                <a:cubicBezTo>
                  <a:pt x="7348" y="9149"/>
                  <a:pt x="7347" y="9379"/>
                  <a:pt x="7394" y="9507"/>
                </a:cubicBezTo>
                <a:cubicBezTo>
                  <a:pt x="7429" y="9603"/>
                  <a:pt x="7430" y="9614"/>
                  <a:pt x="7399" y="9717"/>
                </a:cubicBezTo>
                <a:cubicBezTo>
                  <a:pt x="7381" y="9776"/>
                  <a:pt x="7326" y="9908"/>
                  <a:pt x="7276" y="10010"/>
                </a:cubicBezTo>
                <a:cubicBezTo>
                  <a:pt x="7226" y="10111"/>
                  <a:pt x="7198" y="10191"/>
                  <a:pt x="7213" y="10190"/>
                </a:cubicBezTo>
                <a:cubicBezTo>
                  <a:pt x="7260" y="10188"/>
                  <a:pt x="7385" y="9992"/>
                  <a:pt x="7453" y="9815"/>
                </a:cubicBezTo>
                <a:cubicBezTo>
                  <a:pt x="7493" y="9708"/>
                  <a:pt x="7528" y="9657"/>
                  <a:pt x="7546" y="9678"/>
                </a:cubicBezTo>
                <a:cubicBezTo>
                  <a:pt x="7586" y="9723"/>
                  <a:pt x="7605" y="9557"/>
                  <a:pt x="7574" y="9444"/>
                </a:cubicBezTo>
                <a:cubicBezTo>
                  <a:pt x="7561" y="9396"/>
                  <a:pt x="7552" y="9290"/>
                  <a:pt x="7555" y="9205"/>
                </a:cubicBezTo>
                <a:cubicBezTo>
                  <a:pt x="7564" y="8933"/>
                  <a:pt x="7510" y="8782"/>
                  <a:pt x="7453" y="8839"/>
                </a:cubicBezTo>
                <a:close/>
                <a:moveTo>
                  <a:pt x="5141" y="9142"/>
                </a:moveTo>
                <a:cubicBezTo>
                  <a:pt x="5131" y="9125"/>
                  <a:pt x="5123" y="9132"/>
                  <a:pt x="5113" y="9156"/>
                </a:cubicBezTo>
                <a:cubicBezTo>
                  <a:pt x="5068" y="9269"/>
                  <a:pt x="5068" y="9397"/>
                  <a:pt x="5113" y="10278"/>
                </a:cubicBezTo>
                <a:cubicBezTo>
                  <a:pt x="5186" y="11672"/>
                  <a:pt x="5178" y="11776"/>
                  <a:pt x="4987" y="11824"/>
                </a:cubicBezTo>
                <a:cubicBezTo>
                  <a:pt x="4810" y="11868"/>
                  <a:pt x="4782" y="11722"/>
                  <a:pt x="4723" y="10478"/>
                </a:cubicBezTo>
                <a:cubicBezTo>
                  <a:pt x="4701" y="10020"/>
                  <a:pt x="4690" y="9968"/>
                  <a:pt x="4652" y="10107"/>
                </a:cubicBezTo>
                <a:cubicBezTo>
                  <a:pt x="4635" y="10167"/>
                  <a:pt x="4637" y="10283"/>
                  <a:pt x="4658" y="10629"/>
                </a:cubicBezTo>
                <a:cubicBezTo>
                  <a:pt x="4700" y="11286"/>
                  <a:pt x="4697" y="11430"/>
                  <a:pt x="4634" y="11619"/>
                </a:cubicBezTo>
                <a:cubicBezTo>
                  <a:pt x="4588" y="11758"/>
                  <a:pt x="4567" y="11780"/>
                  <a:pt x="4478" y="11780"/>
                </a:cubicBezTo>
                <a:cubicBezTo>
                  <a:pt x="4393" y="11780"/>
                  <a:pt x="4370" y="11758"/>
                  <a:pt x="4334" y="11643"/>
                </a:cubicBezTo>
                <a:lnTo>
                  <a:pt x="4292" y="11502"/>
                </a:lnTo>
                <a:lnTo>
                  <a:pt x="4281" y="11677"/>
                </a:lnTo>
                <a:cubicBezTo>
                  <a:pt x="4260" y="11992"/>
                  <a:pt x="4266" y="12047"/>
                  <a:pt x="4328" y="12102"/>
                </a:cubicBezTo>
                <a:cubicBezTo>
                  <a:pt x="4454" y="12211"/>
                  <a:pt x="4555" y="12140"/>
                  <a:pt x="4647" y="11877"/>
                </a:cubicBezTo>
                <a:cubicBezTo>
                  <a:pt x="4706" y="11707"/>
                  <a:pt x="4710" y="11703"/>
                  <a:pt x="4730" y="11804"/>
                </a:cubicBezTo>
                <a:cubicBezTo>
                  <a:pt x="4786" y="12092"/>
                  <a:pt x="4826" y="12160"/>
                  <a:pt x="4937" y="12160"/>
                </a:cubicBezTo>
                <a:cubicBezTo>
                  <a:pt x="5103" y="12160"/>
                  <a:pt x="5151" y="12087"/>
                  <a:pt x="5185" y="11789"/>
                </a:cubicBezTo>
                <a:cubicBezTo>
                  <a:pt x="5221" y="11470"/>
                  <a:pt x="5221" y="11252"/>
                  <a:pt x="5183" y="10449"/>
                </a:cubicBezTo>
                <a:cubicBezTo>
                  <a:pt x="5154" y="9831"/>
                  <a:pt x="5154" y="9788"/>
                  <a:pt x="5185" y="9615"/>
                </a:cubicBezTo>
                <a:cubicBezTo>
                  <a:pt x="5217" y="9436"/>
                  <a:pt x="5218" y="9430"/>
                  <a:pt x="5178" y="9264"/>
                </a:cubicBezTo>
                <a:cubicBezTo>
                  <a:pt x="5162" y="9197"/>
                  <a:pt x="5151" y="9158"/>
                  <a:pt x="5141" y="9142"/>
                </a:cubicBezTo>
                <a:close/>
                <a:moveTo>
                  <a:pt x="7947" y="9195"/>
                </a:moveTo>
                <a:cubicBezTo>
                  <a:pt x="7929" y="9206"/>
                  <a:pt x="7911" y="9235"/>
                  <a:pt x="7893" y="9288"/>
                </a:cubicBezTo>
                <a:cubicBezTo>
                  <a:pt x="7838" y="9454"/>
                  <a:pt x="7830" y="9825"/>
                  <a:pt x="7880" y="9912"/>
                </a:cubicBezTo>
                <a:cubicBezTo>
                  <a:pt x="7949" y="10032"/>
                  <a:pt x="8049" y="9829"/>
                  <a:pt x="8049" y="9566"/>
                </a:cubicBezTo>
                <a:cubicBezTo>
                  <a:pt x="8049" y="9314"/>
                  <a:pt x="8000" y="9165"/>
                  <a:pt x="7947" y="9195"/>
                </a:cubicBezTo>
                <a:close/>
                <a:moveTo>
                  <a:pt x="20486" y="9195"/>
                </a:moveTo>
                <a:cubicBezTo>
                  <a:pt x="20468" y="9206"/>
                  <a:pt x="20448" y="9235"/>
                  <a:pt x="20431" y="9288"/>
                </a:cubicBezTo>
                <a:cubicBezTo>
                  <a:pt x="20375" y="9454"/>
                  <a:pt x="20369" y="9825"/>
                  <a:pt x="20419" y="9912"/>
                </a:cubicBezTo>
                <a:cubicBezTo>
                  <a:pt x="20488" y="10032"/>
                  <a:pt x="20586" y="9829"/>
                  <a:pt x="20586" y="9566"/>
                </a:cubicBezTo>
                <a:cubicBezTo>
                  <a:pt x="20586" y="9314"/>
                  <a:pt x="20539" y="9165"/>
                  <a:pt x="20486" y="9195"/>
                </a:cubicBezTo>
                <a:close/>
                <a:moveTo>
                  <a:pt x="12885" y="9298"/>
                </a:moveTo>
                <a:cubicBezTo>
                  <a:pt x="12875" y="9305"/>
                  <a:pt x="12864" y="9337"/>
                  <a:pt x="12845" y="9410"/>
                </a:cubicBezTo>
                <a:lnTo>
                  <a:pt x="12806" y="9561"/>
                </a:lnTo>
                <a:lnTo>
                  <a:pt x="12858" y="9688"/>
                </a:lnTo>
                <a:lnTo>
                  <a:pt x="12910" y="9810"/>
                </a:lnTo>
                <a:lnTo>
                  <a:pt x="12941" y="9693"/>
                </a:lnTo>
                <a:cubicBezTo>
                  <a:pt x="12983" y="9539"/>
                  <a:pt x="12980" y="9471"/>
                  <a:pt x="12928" y="9356"/>
                </a:cubicBezTo>
                <a:cubicBezTo>
                  <a:pt x="12906" y="9310"/>
                  <a:pt x="12896" y="9291"/>
                  <a:pt x="12885" y="9298"/>
                </a:cubicBezTo>
                <a:close/>
                <a:moveTo>
                  <a:pt x="10773" y="9317"/>
                </a:moveTo>
                <a:cubicBezTo>
                  <a:pt x="10766" y="9317"/>
                  <a:pt x="10750" y="9355"/>
                  <a:pt x="10738" y="9400"/>
                </a:cubicBezTo>
                <a:cubicBezTo>
                  <a:pt x="10720" y="9465"/>
                  <a:pt x="10720" y="9634"/>
                  <a:pt x="10736" y="10205"/>
                </a:cubicBezTo>
                <a:cubicBezTo>
                  <a:pt x="10747" y="10603"/>
                  <a:pt x="10761" y="11115"/>
                  <a:pt x="10767" y="11341"/>
                </a:cubicBezTo>
                <a:cubicBezTo>
                  <a:pt x="10779" y="11831"/>
                  <a:pt x="10799" y="12019"/>
                  <a:pt x="10853" y="12097"/>
                </a:cubicBezTo>
                <a:cubicBezTo>
                  <a:pt x="10874" y="12128"/>
                  <a:pt x="10981" y="12153"/>
                  <a:pt x="11089" y="12155"/>
                </a:cubicBezTo>
                <a:cubicBezTo>
                  <a:pt x="11315" y="12159"/>
                  <a:pt x="11393" y="12088"/>
                  <a:pt x="11436" y="11838"/>
                </a:cubicBezTo>
                <a:cubicBezTo>
                  <a:pt x="11514" y="11385"/>
                  <a:pt x="11419" y="10866"/>
                  <a:pt x="11201" y="10556"/>
                </a:cubicBezTo>
                <a:cubicBezTo>
                  <a:pt x="11102" y="10414"/>
                  <a:pt x="11098" y="10401"/>
                  <a:pt x="11128" y="10302"/>
                </a:cubicBezTo>
                <a:cubicBezTo>
                  <a:pt x="11145" y="10246"/>
                  <a:pt x="11251" y="10097"/>
                  <a:pt x="11364" y="9971"/>
                </a:cubicBezTo>
                <a:cubicBezTo>
                  <a:pt x="11527" y="9789"/>
                  <a:pt x="11575" y="9714"/>
                  <a:pt x="11591" y="9605"/>
                </a:cubicBezTo>
                <a:cubicBezTo>
                  <a:pt x="11603" y="9529"/>
                  <a:pt x="11608" y="9455"/>
                  <a:pt x="11604" y="9444"/>
                </a:cubicBezTo>
                <a:cubicBezTo>
                  <a:pt x="11583" y="9379"/>
                  <a:pt x="11151" y="9940"/>
                  <a:pt x="11097" y="10102"/>
                </a:cubicBezTo>
                <a:cubicBezTo>
                  <a:pt x="11066" y="10198"/>
                  <a:pt x="11054" y="10483"/>
                  <a:pt x="11076" y="10653"/>
                </a:cubicBezTo>
                <a:cubicBezTo>
                  <a:pt x="11082" y="10702"/>
                  <a:pt x="11128" y="10807"/>
                  <a:pt x="11178" y="10883"/>
                </a:cubicBezTo>
                <a:cubicBezTo>
                  <a:pt x="11228" y="10958"/>
                  <a:pt x="11305" y="11133"/>
                  <a:pt x="11350" y="11273"/>
                </a:cubicBezTo>
                <a:lnTo>
                  <a:pt x="11432" y="11526"/>
                </a:lnTo>
                <a:lnTo>
                  <a:pt x="11392" y="11624"/>
                </a:lnTo>
                <a:cubicBezTo>
                  <a:pt x="11334" y="11764"/>
                  <a:pt x="11237" y="11834"/>
                  <a:pt x="11092" y="11833"/>
                </a:cubicBezTo>
                <a:cubicBezTo>
                  <a:pt x="10948" y="11833"/>
                  <a:pt x="10884" y="11755"/>
                  <a:pt x="10851" y="11546"/>
                </a:cubicBezTo>
                <a:cubicBezTo>
                  <a:pt x="10838" y="11462"/>
                  <a:pt x="10819" y="10960"/>
                  <a:pt x="10807" y="10361"/>
                </a:cubicBezTo>
                <a:cubicBezTo>
                  <a:pt x="10795" y="9787"/>
                  <a:pt x="10780" y="9317"/>
                  <a:pt x="10773" y="9317"/>
                </a:cubicBezTo>
                <a:close/>
                <a:moveTo>
                  <a:pt x="13422" y="9342"/>
                </a:moveTo>
                <a:cubicBezTo>
                  <a:pt x="13416" y="9328"/>
                  <a:pt x="13409" y="9351"/>
                  <a:pt x="13396" y="9390"/>
                </a:cubicBezTo>
                <a:cubicBezTo>
                  <a:pt x="13369" y="9470"/>
                  <a:pt x="13369" y="9572"/>
                  <a:pt x="13396" y="10624"/>
                </a:cubicBezTo>
                <a:cubicBezTo>
                  <a:pt x="13432" y="12048"/>
                  <a:pt x="13439" y="12097"/>
                  <a:pt x="13600" y="12175"/>
                </a:cubicBezTo>
                <a:cubicBezTo>
                  <a:pt x="13657" y="12202"/>
                  <a:pt x="13839" y="12115"/>
                  <a:pt x="13908" y="12028"/>
                </a:cubicBezTo>
                <a:cubicBezTo>
                  <a:pt x="13985" y="11931"/>
                  <a:pt x="14027" y="11700"/>
                  <a:pt x="14027" y="11370"/>
                </a:cubicBezTo>
                <a:cubicBezTo>
                  <a:pt x="14027" y="10952"/>
                  <a:pt x="13938" y="10463"/>
                  <a:pt x="13861" y="10463"/>
                </a:cubicBezTo>
                <a:cubicBezTo>
                  <a:pt x="13822" y="10463"/>
                  <a:pt x="13781" y="10689"/>
                  <a:pt x="13755" y="11039"/>
                </a:cubicBezTo>
                <a:cubicBezTo>
                  <a:pt x="13724" y="11465"/>
                  <a:pt x="13783" y="11617"/>
                  <a:pt x="13906" y="11424"/>
                </a:cubicBezTo>
                <a:cubicBezTo>
                  <a:pt x="13962" y="11336"/>
                  <a:pt x="13990" y="11353"/>
                  <a:pt x="13990" y="11482"/>
                </a:cubicBezTo>
                <a:cubicBezTo>
                  <a:pt x="13990" y="11602"/>
                  <a:pt x="13853" y="11767"/>
                  <a:pt x="13716" y="11809"/>
                </a:cubicBezTo>
                <a:cubicBezTo>
                  <a:pt x="13603" y="11844"/>
                  <a:pt x="13593" y="11837"/>
                  <a:pt x="13538" y="11687"/>
                </a:cubicBezTo>
                <a:lnTo>
                  <a:pt x="13482" y="11531"/>
                </a:lnTo>
                <a:lnTo>
                  <a:pt x="13462" y="10605"/>
                </a:lnTo>
                <a:cubicBezTo>
                  <a:pt x="13452" y="10093"/>
                  <a:pt x="13440" y="9590"/>
                  <a:pt x="13435" y="9488"/>
                </a:cubicBezTo>
                <a:cubicBezTo>
                  <a:pt x="13430" y="9403"/>
                  <a:pt x="13427" y="9355"/>
                  <a:pt x="13422" y="9342"/>
                </a:cubicBezTo>
                <a:close/>
                <a:moveTo>
                  <a:pt x="5449" y="9425"/>
                </a:moveTo>
                <a:cubicBezTo>
                  <a:pt x="5444" y="9424"/>
                  <a:pt x="5437" y="9437"/>
                  <a:pt x="5429" y="9459"/>
                </a:cubicBezTo>
                <a:cubicBezTo>
                  <a:pt x="5387" y="9573"/>
                  <a:pt x="5386" y="9939"/>
                  <a:pt x="5423" y="10931"/>
                </a:cubicBezTo>
                <a:cubicBezTo>
                  <a:pt x="5438" y="11322"/>
                  <a:pt x="5450" y="11777"/>
                  <a:pt x="5450" y="11941"/>
                </a:cubicBezTo>
                <a:cubicBezTo>
                  <a:pt x="5451" y="12179"/>
                  <a:pt x="5455" y="12224"/>
                  <a:pt x="5473" y="12170"/>
                </a:cubicBezTo>
                <a:cubicBezTo>
                  <a:pt x="5500" y="12087"/>
                  <a:pt x="5504" y="11107"/>
                  <a:pt x="5480" y="10068"/>
                </a:cubicBezTo>
                <a:cubicBezTo>
                  <a:pt x="5468" y="9563"/>
                  <a:pt x="5464" y="9425"/>
                  <a:pt x="5449" y="9425"/>
                </a:cubicBezTo>
                <a:close/>
                <a:moveTo>
                  <a:pt x="12518" y="9425"/>
                </a:moveTo>
                <a:cubicBezTo>
                  <a:pt x="12513" y="9424"/>
                  <a:pt x="12506" y="9437"/>
                  <a:pt x="12498" y="9459"/>
                </a:cubicBezTo>
                <a:cubicBezTo>
                  <a:pt x="12456" y="9573"/>
                  <a:pt x="12455" y="9939"/>
                  <a:pt x="12492" y="10931"/>
                </a:cubicBezTo>
                <a:cubicBezTo>
                  <a:pt x="12507" y="11322"/>
                  <a:pt x="12518" y="11777"/>
                  <a:pt x="12518" y="11941"/>
                </a:cubicBezTo>
                <a:cubicBezTo>
                  <a:pt x="12518" y="12179"/>
                  <a:pt x="12524" y="12224"/>
                  <a:pt x="12542" y="12170"/>
                </a:cubicBezTo>
                <a:cubicBezTo>
                  <a:pt x="12569" y="12087"/>
                  <a:pt x="12571" y="11107"/>
                  <a:pt x="12547" y="10068"/>
                </a:cubicBezTo>
                <a:cubicBezTo>
                  <a:pt x="12535" y="9563"/>
                  <a:pt x="12533" y="9425"/>
                  <a:pt x="12518" y="9425"/>
                </a:cubicBezTo>
                <a:close/>
                <a:moveTo>
                  <a:pt x="13825" y="9454"/>
                </a:moveTo>
                <a:lnTo>
                  <a:pt x="13791" y="9590"/>
                </a:lnTo>
                <a:cubicBezTo>
                  <a:pt x="13746" y="9765"/>
                  <a:pt x="13746" y="9798"/>
                  <a:pt x="13796" y="9922"/>
                </a:cubicBezTo>
                <a:cubicBezTo>
                  <a:pt x="13848" y="10052"/>
                  <a:pt x="13847" y="10051"/>
                  <a:pt x="13888" y="9883"/>
                </a:cubicBezTo>
                <a:cubicBezTo>
                  <a:pt x="13922" y="9743"/>
                  <a:pt x="13922" y="9744"/>
                  <a:pt x="13874" y="9600"/>
                </a:cubicBezTo>
                <a:lnTo>
                  <a:pt x="13825" y="9454"/>
                </a:lnTo>
                <a:close/>
                <a:moveTo>
                  <a:pt x="10137" y="9600"/>
                </a:moveTo>
                <a:cubicBezTo>
                  <a:pt x="10123" y="9606"/>
                  <a:pt x="10112" y="9650"/>
                  <a:pt x="10093" y="9737"/>
                </a:cubicBezTo>
                <a:cubicBezTo>
                  <a:pt x="10062" y="9878"/>
                  <a:pt x="10062" y="9883"/>
                  <a:pt x="10104" y="9980"/>
                </a:cubicBezTo>
                <a:cubicBezTo>
                  <a:pt x="10162" y="10115"/>
                  <a:pt x="10183" y="10109"/>
                  <a:pt x="10213" y="9941"/>
                </a:cubicBezTo>
                <a:cubicBezTo>
                  <a:pt x="10236" y="9810"/>
                  <a:pt x="10234" y="9788"/>
                  <a:pt x="10195" y="9693"/>
                </a:cubicBezTo>
                <a:cubicBezTo>
                  <a:pt x="10167" y="9625"/>
                  <a:pt x="10151" y="9594"/>
                  <a:pt x="10137" y="9600"/>
                </a:cubicBezTo>
                <a:close/>
                <a:moveTo>
                  <a:pt x="10412" y="10273"/>
                </a:moveTo>
                <a:cubicBezTo>
                  <a:pt x="10375" y="10341"/>
                  <a:pt x="10373" y="10616"/>
                  <a:pt x="10409" y="10800"/>
                </a:cubicBezTo>
                <a:cubicBezTo>
                  <a:pt x="10428" y="10902"/>
                  <a:pt x="10458" y="11119"/>
                  <a:pt x="10474" y="11282"/>
                </a:cubicBezTo>
                <a:cubicBezTo>
                  <a:pt x="10509" y="11651"/>
                  <a:pt x="10491" y="11760"/>
                  <a:pt x="10363" y="11941"/>
                </a:cubicBezTo>
                <a:cubicBezTo>
                  <a:pt x="10294" y="12039"/>
                  <a:pt x="10253" y="12061"/>
                  <a:pt x="10159" y="12043"/>
                </a:cubicBezTo>
                <a:cubicBezTo>
                  <a:pt x="10059" y="12024"/>
                  <a:pt x="10036" y="11996"/>
                  <a:pt x="9999" y="11868"/>
                </a:cubicBezTo>
                <a:cubicBezTo>
                  <a:pt x="9949" y="11693"/>
                  <a:pt x="9945" y="11553"/>
                  <a:pt x="9983" y="11234"/>
                </a:cubicBezTo>
                <a:cubicBezTo>
                  <a:pt x="10003" y="11062"/>
                  <a:pt x="10004" y="11007"/>
                  <a:pt x="9988" y="11024"/>
                </a:cubicBezTo>
                <a:cubicBezTo>
                  <a:pt x="9953" y="11059"/>
                  <a:pt x="9904" y="11505"/>
                  <a:pt x="9903" y="11789"/>
                </a:cubicBezTo>
                <a:cubicBezTo>
                  <a:pt x="9902" y="12106"/>
                  <a:pt x="9961" y="12344"/>
                  <a:pt x="10060" y="12423"/>
                </a:cubicBezTo>
                <a:cubicBezTo>
                  <a:pt x="10151" y="12496"/>
                  <a:pt x="10187" y="12499"/>
                  <a:pt x="10282" y="12433"/>
                </a:cubicBezTo>
                <a:cubicBezTo>
                  <a:pt x="10500" y="12282"/>
                  <a:pt x="10587" y="11700"/>
                  <a:pt x="10514" y="10878"/>
                </a:cubicBezTo>
                <a:cubicBezTo>
                  <a:pt x="10484" y="10535"/>
                  <a:pt x="10433" y="10234"/>
                  <a:pt x="10412" y="10273"/>
                </a:cubicBezTo>
                <a:close/>
                <a:moveTo>
                  <a:pt x="12931" y="10463"/>
                </a:moveTo>
                <a:cubicBezTo>
                  <a:pt x="12906" y="10463"/>
                  <a:pt x="12883" y="10621"/>
                  <a:pt x="12882" y="10795"/>
                </a:cubicBezTo>
                <a:cubicBezTo>
                  <a:pt x="12882" y="10840"/>
                  <a:pt x="12907" y="10909"/>
                  <a:pt x="12939" y="10951"/>
                </a:cubicBezTo>
                <a:cubicBezTo>
                  <a:pt x="12970" y="10993"/>
                  <a:pt x="13029" y="11125"/>
                  <a:pt x="13068" y="11243"/>
                </a:cubicBezTo>
                <a:cubicBezTo>
                  <a:pt x="13136" y="11446"/>
                  <a:pt x="13138" y="11465"/>
                  <a:pt x="13109" y="11560"/>
                </a:cubicBezTo>
                <a:cubicBezTo>
                  <a:pt x="13071" y="11687"/>
                  <a:pt x="12926" y="11794"/>
                  <a:pt x="12824" y="11770"/>
                </a:cubicBezTo>
                <a:cubicBezTo>
                  <a:pt x="12750" y="11752"/>
                  <a:pt x="12745" y="11760"/>
                  <a:pt x="12740" y="11907"/>
                </a:cubicBezTo>
                <a:cubicBezTo>
                  <a:pt x="12736" y="11992"/>
                  <a:pt x="12739" y="12099"/>
                  <a:pt x="12745" y="12145"/>
                </a:cubicBezTo>
                <a:cubicBezTo>
                  <a:pt x="12760" y="12263"/>
                  <a:pt x="12956" y="12213"/>
                  <a:pt x="13068" y="12063"/>
                </a:cubicBezTo>
                <a:cubicBezTo>
                  <a:pt x="13137" y="11972"/>
                  <a:pt x="13156" y="11918"/>
                  <a:pt x="13171" y="11760"/>
                </a:cubicBezTo>
                <a:cubicBezTo>
                  <a:pt x="13192" y="11521"/>
                  <a:pt x="13174" y="11254"/>
                  <a:pt x="13114" y="10946"/>
                </a:cubicBezTo>
                <a:cubicBezTo>
                  <a:pt x="13066" y="10703"/>
                  <a:pt x="12976" y="10463"/>
                  <a:pt x="12931" y="10463"/>
                </a:cubicBezTo>
                <a:close/>
                <a:moveTo>
                  <a:pt x="200" y="10473"/>
                </a:moveTo>
                <a:cubicBezTo>
                  <a:pt x="178" y="10463"/>
                  <a:pt x="163" y="10504"/>
                  <a:pt x="155" y="10590"/>
                </a:cubicBezTo>
                <a:cubicBezTo>
                  <a:pt x="135" y="10814"/>
                  <a:pt x="143" y="10874"/>
                  <a:pt x="200" y="10951"/>
                </a:cubicBezTo>
                <a:cubicBezTo>
                  <a:pt x="232" y="10993"/>
                  <a:pt x="291" y="11125"/>
                  <a:pt x="330" y="11243"/>
                </a:cubicBezTo>
                <a:cubicBezTo>
                  <a:pt x="398" y="11446"/>
                  <a:pt x="399" y="11465"/>
                  <a:pt x="371" y="11560"/>
                </a:cubicBezTo>
                <a:cubicBezTo>
                  <a:pt x="332" y="11687"/>
                  <a:pt x="187" y="11794"/>
                  <a:pt x="85" y="11770"/>
                </a:cubicBezTo>
                <a:cubicBezTo>
                  <a:pt x="12" y="11752"/>
                  <a:pt x="7" y="11760"/>
                  <a:pt x="1" y="11907"/>
                </a:cubicBezTo>
                <a:cubicBezTo>
                  <a:pt x="-2" y="11992"/>
                  <a:pt x="0" y="12099"/>
                  <a:pt x="6" y="12145"/>
                </a:cubicBezTo>
                <a:cubicBezTo>
                  <a:pt x="21" y="12263"/>
                  <a:pt x="217" y="12213"/>
                  <a:pt x="330" y="12063"/>
                </a:cubicBezTo>
                <a:cubicBezTo>
                  <a:pt x="398" y="11972"/>
                  <a:pt x="418" y="11918"/>
                  <a:pt x="432" y="11760"/>
                </a:cubicBezTo>
                <a:cubicBezTo>
                  <a:pt x="464" y="11416"/>
                  <a:pt x="408" y="10966"/>
                  <a:pt x="293" y="10648"/>
                </a:cubicBezTo>
                <a:cubicBezTo>
                  <a:pt x="254" y="10542"/>
                  <a:pt x="223" y="10483"/>
                  <a:pt x="200" y="10473"/>
                </a:cubicBezTo>
                <a:close/>
                <a:moveTo>
                  <a:pt x="15555" y="10473"/>
                </a:moveTo>
                <a:cubicBezTo>
                  <a:pt x="15532" y="10463"/>
                  <a:pt x="15517" y="10504"/>
                  <a:pt x="15510" y="10590"/>
                </a:cubicBezTo>
                <a:cubicBezTo>
                  <a:pt x="15490" y="10814"/>
                  <a:pt x="15499" y="10874"/>
                  <a:pt x="15557" y="10951"/>
                </a:cubicBezTo>
                <a:cubicBezTo>
                  <a:pt x="15588" y="10993"/>
                  <a:pt x="15645" y="11125"/>
                  <a:pt x="15685" y="11243"/>
                </a:cubicBezTo>
                <a:cubicBezTo>
                  <a:pt x="15752" y="11446"/>
                  <a:pt x="15755" y="11465"/>
                  <a:pt x="15727" y="11560"/>
                </a:cubicBezTo>
                <a:cubicBezTo>
                  <a:pt x="15688" y="11687"/>
                  <a:pt x="15542" y="11794"/>
                  <a:pt x="15440" y="11770"/>
                </a:cubicBezTo>
                <a:cubicBezTo>
                  <a:pt x="15366" y="11752"/>
                  <a:pt x="15363" y="11760"/>
                  <a:pt x="15357" y="11907"/>
                </a:cubicBezTo>
                <a:cubicBezTo>
                  <a:pt x="15354" y="11992"/>
                  <a:pt x="15356" y="12099"/>
                  <a:pt x="15362" y="12145"/>
                </a:cubicBezTo>
                <a:cubicBezTo>
                  <a:pt x="15377" y="12263"/>
                  <a:pt x="15572" y="12213"/>
                  <a:pt x="15685" y="12063"/>
                </a:cubicBezTo>
                <a:cubicBezTo>
                  <a:pt x="15753" y="11972"/>
                  <a:pt x="15772" y="11918"/>
                  <a:pt x="15787" y="11760"/>
                </a:cubicBezTo>
                <a:cubicBezTo>
                  <a:pt x="15818" y="11416"/>
                  <a:pt x="15762" y="10966"/>
                  <a:pt x="15647" y="10648"/>
                </a:cubicBezTo>
                <a:cubicBezTo>
                  <a:pt x="15609" y="10542"/>
                  <a:pt x="15578" y="10483"/>
                  <a:pt x="15555" y="10473"/>
                </a:cubicBezTo>
                <a:close/>
                <a:moveTo>
                  <a:pt x="8745" y="10527"/>
                </a:moveTo>
                <a:cubicBezTo>
                  <a:pt x="8706" y="10529"/>
                  <a:pt x="8667" y="10568"/>
                  <a:pt x="8630" y="10644"/>
                </a:cubicBezTo>
                <a:cubicBezTo>
                  <a:pt x="8556" y="10798"/>
                  <a:pt x="8479" y="11209"/>
                  <a:pt x="8491" y="11395"/>
                </a:cubicBezTo>
                <a:cubicBezTo>
                  <a:pt x="8513" y="11751"/>
                  <a:pt x="8515" y="11748"/>
                  <a:pt x="8447" y="11799"/>
                </a:cubicBezTo>
                <a:cubicBezTo>
                  <a:pt x="8332" y="11886"/>
                  <a:pt x="8256" y="11803"/>
                  <a:pt x="8130" y="11448"/>
                </a:cubicBezTo>
                <a:cubicBezTo>
                  <a:pt x="8066" y="11270"/>
                  <a:pt x="7997" y="11121"/>
                  <a:pt x="7977" y="11121"/>
                </a:cubicBezTo>
                <a:cubicBezTo>
                  <a:pt x="7956" y="11121"/>
                  <a:pt x="7916" y="11228"/>
                  <a:pt x="7875" y="11395"/>
                </a:cubicBezTo>
                <a:cubicBezTo>
                  <a:pt x="7766" y="11844"/>
                  <a:pt x="7645" y="11956"/>
                  <a:pt x="7543" y="11697"/>
                </a:cubicBezTo>
                <a:cubicBezTo>
                  <a:pt x="7514" y="11622"/>
                  <a:pt x="7484" y="11560"/>
                  <a:pt x="7478" y="11560"/>
                </a:cubicBezTo>
                <a:cubicBezTo>
                  <a:pt x="7473" y="11560"/>
                  <a:pt x="7456" y="11629"/>
                  <a:pt x="7441" y="11716"/>
                </a:cubicBezTo>
                <a:cubicBezTo>
                  <a:pt x="7417" y="11858"/>
                  <a:pt x="7416" y="11883"/>
                  <a:pt x="7441" y="11946"/>
                </a:cubicBezTo>
                <a:cubicBezTo>
                  <a:pt x="7457" y="11984"/>
                  <a:pt x="7481" y="12081"/>
                  <a:pt x="7495" y="12160"/>
                </a:cubicBezTo>
                <a:cubicBezTo>
                  <a:pt x="7516" y="12282"/>
                  <a:pt x="7514" y="12330"/>
                  <a:pt x="7491" y="12472"/>
                </a:cubicBezTo>
                <a:cubicBezTo>
                  <a:pt x="7427" y="12870"/>
                  <a:pt x="7256" y="13199"/>
                  <a:pt x="7114" y="13199"/>
                </a:cubicBezTo>
                <a:cubicBezTo>
                  <a:pt x="7011" y="13199"/>
                  <a:pt x="7018" y="13271"/>
                  <a:pt x="7133" y="13394"/>
                </a:cubicBezTo>
                <a:cubicBezTo>
                  <a:pt x="7172" y="13435"/>
                  <a:pt x="7216" y="13459"/>
                  <a:pt x="7231" y="13447"/>
                </a:cubicBezTo>
                <a:cubicBezTo>
                  <a:pt x="7246" y="13435"/>
                  <a:pt x="7281" y="13408"/>
                  <a:pt x="7308" y="13389"/>
                </a:cubicBezTo>
                <a:cubicBezTo>
                  <a:pt x="7404" y="13320"/>
                  <a:pt x="7482" y="12971"/>
                  <a:pt x="7568" y="12228"/>
                </a:cubicBezTo>
                <a:cubicBezTo>
                  <a:pt x="7572" y="12191"/>
                  <a:pt x="7604" y="12160"/>
                  <a:pt x="7639" y="12160"/>
                </a:cubicBezTo>
                <a:cubicBezTo>
                  <a:pt x="7684" y="12160"/>
                  <a:pt x="7721" y="12114"/>
                  <a:pt x="7767" y="11994"/>
                </a:cubicBezTo>
                <a:lnTo>
                  <a:pt x="7830" y="11824"/>
                </a:lnTo>
                <a:lnTo>
                  <a:pt x="7898" y="11985"/>
                </a:lnTo>
                <a:cubicBezTo>
                  <a:pt x="8037" y="12313"/>
                  <a:pt x="8111" y="12357"/>
                  <a:pt x="8139" y="12131"/>
                </a:cubicBezTo>
                <a:cubicBezTo>
                  <a:pt x="8156" y="11997"/>
                  <a:pt x="8158" y="11996"/>
                  <a:pt x="8211" y="12077"/>
                </a:cubicBezTo>
                <a:cubicBezTo>
                  <a:pt x="8280" y="12186"/>
                  <a:pt x="8434" y="12182"/>
                  <a:pt x="8559" y="12072"/>
                </a:cubicBezTo>
                <a:cubicBezTo>
                  <a:pt x="8735" y="11917"/>
                  <a:pt x="9007" y="11505"/>
                  <a:pt x="9019" y="11375"/>
                </a:cubicBezTo>
                <a:cubicBezTo>
                  <a:pt x="9041" y="11128"/>
                  <a:pt x="9032" y="11115"/>
                  <a:pt x="8935" y="11263"/>
                </a:cubicBezTo>
                <a:cubicBezTo>
                  <a:pt x="8882" y="11343"/>
                  <a:pt x="8818" y="11431"/>
                  <a:pt x="8792" y="11453"/>
                </a:cubicBezTo>
                <a:cubicBezTo>
                  <a:pt x="8736" y="11501"/>
                  <a:pt x="8654" y="11406"/>
                  <a:pt x="8604" y="11238"/>
                </a:cubicBezTo>
                <a:cubicBezTo>
                  <a:pt x="8571" y="11125"/>
                  <a:pt x="8571" y="11120"/>
                  <a:pt x="8603" y="11014"/>
                </a:cubicBezTo>
                <a:cubicBezTo>
                  <a:pt x="8646" y="10871"/>
                  <a:pt x="8766" y="10773"/>
                  <a:pt x="8852" y="10814"/>
                </a:cubicBezTo>
                <a:cubicBezTo>
                  <a:pt x="8938" y="10856"/>
                  <a:pt x="8942" y="10776"/>
                  <a:pt x="8862" y="10629"/>
                </a:cubicBezTo>
                <a:cubicBezTo>
                  <a:pt x="8823" y="10558"/>
                  <a:pt x="8784" y="10524"/>
                  <a:pt x="8745" y="10527"/>
                </a:cubicBezTo>
                <a:close/>
                <a:moveTo>
                  <a:pt x="21283" y="10527"/>
                </a:moveTo>
                <a:cubicBezTo>
                  <a:pt x="21244" y="10529"/>
                  <a:pt x="21206" y="10568"/>
                  <a:pt x="21169" y="10644"/>
                </a:cubicBezTo>
                <a:cubicBezTo>
                  <a:pt x="21095" y="10798"/>
                  <a:pt x="21018" y="11209"/>
                  <a:pt x="21030" y="11395"/>
                </a:cubicBezTo>
                <a:cubicBezTo>
                  <a:pt x="21053" y="11751"/>
                  <a:pt x="21053" y="11748"/>
                  <a:pt x="20985" y="11799"/>
                </a:cubicBezTo>
                <a:cubicBezTo>
                  <a:pt x="20870" y="11886"/>
                  <a:pt x="20794" y="11803"/>
                  <a:pt x="20667" y="11448"/>
                </a:cubicBezTo>
                <a:cubicBezTo>
                  <a:pt x="20603" y="11270"/>
                  <a:pt x="20536" y="11121"/>
                  <a:pt x="20517" y="11121"/>
                </a:cubicBezTo>
                <a:cubicBezTo>
                  <a:pt x="20495" y="11121"/>
                  <a:pt x="20455" y="11228"/>
                  <a:pt x="20414" y="11395"/>
                </a:cubicBezTo>
                <a:cubicBezTo>
                  <a:pt x="20305" y="11844"/>
                  <a:pt x="20183" y="11956"/>
                  <a:pt x="20081" y="11697"/>
                </a:cubicBezTo>
                <a:cubicBezTo>
                  <a:pt x="20051" y="11622"/>
                  <a:pt x="20023" y="11560"/>
                  <a:pt x="20018" y="11560"/>
                </a:cubicBezTo>
                <a:cubicBezTo>
                  <a:pt x="20012" y="11560"/>
                  <a:pt x="19994" y="11629"/>
                  <a:pt x="19979" y="11716"/>
                </a:cubicBezTo>
                <a:cubicBezTo>
                  <a:pt x="19954" y="11858"/>
                  <a:pt x="19955" y="11883"/>
                  <a:pt x="19980" y="11946"/>
                </a:cubicBezTo>
                <a:cubicBezTo>
                  <a:pt x="19996" y="11984"/>
                  <a:pt x="20019" y="12081"/>
                  <a:pt x="20032" y="12160"/>
                </a:cubicBezTo>
                <a:cubicBezTo>
                  <a:pt x="20053" y="12282"/>
                  <a:pt x="20053" y="12330"/>
                  <a:pt x="20031" y="12472"/>
                </a:cubicBezTo>
                <a:cubicBezTo>
                  <a:pt x="19967" y="12870"/>
                  <a:pt x="19794" y="13199"/>
                  <a:pt x="19652" y="13199"/>
                </a:cubicBezTo>
                <a:cubicBezTo>
                  <a:pt x="19549" y="13199"/>
                  <a:pt x="19556" y="13271"/>
                  <a:pt x="19671" y="13394"/>
                </a:cubicBezTo>
                <a:cubicBezTo>
                  <a:pt x="19710" y="13435"/>
                  <a:pt x="19755" y="13459"/>
                  <a:pt x="19770" y="13447"/>
                </a:cubicBezTo>
                <a:cubicBezTo>
                  <a:pt x="19785" y="13435"/>
                  <a:pt x="19819" y="13408"/>
                  <a:pt x="19846" y="13389"/>
                </a:cubicBezTo>
                <a:cubicBezTo>
                  <a:pt x="19942" y="13320"/>
                  <a:pt x="20019" y="12971"/>
                  <a:pt x="20105" y="12228"/>
                </a:cubicBezTo>
                <a:cubicBezTo>
                  <a:pt x="20109" y="12191"/>
                  <a:pt x="20141" y="12160"/>
                  <a:pt x="20176" y="12160"/>
                </a:cubicBezTo>
                <a:cubicBezTo>
                  <a:pt x="20221" y="12160"/>
                  <a:pt x="20259" y="12114"/>
                  <a:pt x="20304" y="11994"/>
                </a:cubicBezTo>
                <a:lnTo>
                  <a:pt x="20369" y="11824"/>
                </a:lnTo>
                <a:lnTo>
                  <a:pt x="20437" y="11985"/>
                </a:lnTo>
                <a:cubicBezTo>
                  <a:pt x="20576" y="12313"/>
                  <a:pt x="20650" y="12357"/>
                  <a:pt x="20679" y="12131"/>
                </a:cubicBezTo>
                <a:cubicBezTo>
                  <a:pt x="20695" y="11997"/>
                  <a:pt x="20698" y="11996"/>
                  <a:pt x="20750" y="12077"/>
                </a:cubicBezTo>
                <a:cubicBezTo>
                  <a:pt x="20819" y="12186"/>
                  <a:pt x="20971" y="12182"/>
                  <a:pt x="21096" y="12072"/>
                </a:cubicBezTo>
                <a:cubicBezTo>
                  <a:pt x="21272" y="11917"/>
                  <a:pt x="21545" y="11505"/>
                  <a:pt x="21556" y="11375"/>
                </a:cubicBezTo>
                <a:cubicBezTo>
                  <a:pt x="21578" y="11128"/>
                  <a:pt x="21569" y="11115"/>
                  <a:pt x="21472" y="11263"/>
                </a:cubicBezTo>
                <a:cubicBezTo>
                  <a:pt x="21420" y="11343"/>
                  <a:pt x="21357" y="11431"/>
                  <a:pt x="21331" y="11453"/>
                </a:cubicBezTo>
                <a:cubicBezTo>
                  <a:pt x="21276" y="11501"/>
                  <a:pt x="21193" y="11406"/>
                  <a:pt x="21143" y="11238"/>
                </a:cubicBezTo>
                <a:cubicBezTo>
                  <a:pt x="21110" y="11125"/>
                  <a:pt x="21110" y="11120"/>
                  <a:pt x="21142" y="11014"/>
                </a:cubicBezTo>
                <a:cubicBezTo>
                  <a:pt x="21185" y="10871"/>
                  <a:pt x="21303" y="10773"/>
                  <a:pt x="21390" y="10814"/>
                </a:cubicBezTo>
                <a:cubicBezTo>
                  <a:pt x="21475" y="10856"/>
                  <a:pt x="21480" y="10776"/>
                  <a:pt x="21399" y="10629"/>
                </a:cubicBezTo>
                <a:cubicBezTo>
                  <a:pt x="21361" y="10558"/>
                  <a:pt x="21322" y="10524"/>
                  <a:pt x="21283" y="10527"/>
                </a:cubicBezTo>
                <a:close/>
                <a:moveTo>
                  <a:pt x="2114" y="10858"/>
                </a:moveTo>
                <a:cubicBezTo>
                  <a:pt x="2066" y="10870"/>
                  <a:pt x="2034" y="10954"/>
                  <a:pt x="2007" y="11117"/>
                </a:cubicBezTo>
                <a:lnTo>
                  <a:pt x="1981" y="11277"/>
                </a:lnTo>
                <a:lnTo>
                  <a:pt x="2084" y="11248"/>
                </a:lnTo>
                <a:cubicBezTo>
                  <a:pt x="2196" y="11218"/>
                  <a:pt x="2347" y="11349"/>
                  <a:pt x="2314" y="11448"/>
                </a:cubicBezTo>
                <a:cubicBezTo>
                  <a:pt x="2289" y="11526"/>
                  <a:pt x="2070" y="11761"/>
                  <a:pt x="1984" y="11804"/>
                </a:cubicBezTo>
                <a:cubicBezTo>
                  <a:pt x="1862" y="11865"/>
                  <a:pt x="1803" y="11793"/>
                  <a:pt x="1678" y="11443"/>
                </a:cubicBezTo>
                <a:cubicBezTo>
                  <a:pt x="1615" y="11266"/>
                  <a:pt x="1547" y="11121"/>
                  <a:pt x="1527" y="11121"/>
                </a:cubicBezTo>
                <a:cubicBezTo>
                  <a:pt x="1506" y="11121"/>
                  <a:pt x="1466" y="11228"/>
                  <a:pt x="1425" y="11395"/>
                </a:cubicBezTo>
                <a:cubicBezTo>
                  <a:pt x="1388" y="11546"/>
                  <a:pt x="1334" y="11706"/>
                  <a:pt x="1305" y="11750"/>
                </a:cubicBezTo>
                <a:cubicBezTo>
                  <a:pt x="1242" y="11849"/>
                  <a:pt x="1126" y="11859"/>
                  <a:pt x="1117" y="11765"/>
                </a:cubicBezTo>
                <a:cubicBezTo>
                  <a:pt x="1114" y="11728"/>
                  <a:pt x="1097" y="11578"/>
                  <a:pt x="1080" y="11434"/>
                </a:cubicBezTo>
                <a:cubicBezTo>
                  <a:pt x="1053" y="11201"/>
                  <a:pt x="1043" y="11170"/>
                  <a:pt x="1001" y="11185"/>
                </a:cubicBezTo>
                <a:cubicBezTo>
                  <a:pt x="911" y="11217"/>
                  <a:pt x="829" y="11906"/>
                  <a:pt x="892" y="12097"/>
                </a:cubicBezTo>
                <a:cubicBezTo>
                  <a:pt x="904" y="12133"/>
                  <a:pt x="941" y="12160"/>
                  <a:pt x="975" y="12160"/>
                </a:cubicBezTo>
                <a:cubicBezTo>
                  <a:pt x="1057" y="12160"/>
                  <a:pt x="1068" y="12283"/>
                  <a:pt x="1007" y="12545"/>
                </a:cubicBezTo>
                <a:cubicBezTo>
                  <a:pt x="949" y="12796"/>
                  <a:pt x="861" y="13007"/>
                  <a:pt x="767" y="13126"/>
                </a:cubicBezTo>
                <a:cubicBezTo>
                  <a:pt x="713" y="13194"/>
                  <a:pt x="686" y="13200"/>
                  <a:pt x="620" y="13150"/>
                </a:cubicBezTo>
                <a:cubicBezTo>
                  <a:pt x="575" y="13116"/>
                  <a:pt x="534" y="13102"/>
                  <a:pt x="528" y="13121"/>
                </a:cubicBezTo>
                <a:cubicBezTo>
                  <a:pt x="512" y="13169"/>
                  <a:pt x="598" y="13356"/>
                  <a:pt x="662" y="13413"/>
                </a:cubicBezTo>
                <a:cubicBezTo>
                  <a:pt x="811" y="13545"/>
                  <a:pt x="973" y="13200"/>
                  <a:pt x="1062" y="12570"/>
                </a:cubicBezTo>
                <a:cubicBezTo>
                  <a:pt x="1079" y="12449"/>
                  <a:pt x="1099" y="12317"/>
                  <a:pt x="1106" y="12272"/>
                </a:cubicBezTo>
                <a:cubicBezTo>
                  <a:pt x="1113" y="12227"/>
                  <a:pt x="1154" y="12172"/>
                  <a:pt x="1195" y="12155"/>
                </a:cubicBezTo>
                <a:cubicBezTo>
                  <a:pt x="1243" y="12135"/>
                  <a:pt x="1291" y="12073"/>
                  <a:pt x="1325" y="11975"/>
                </a:cubicBezTo>
                <a:lnTo>
                  <a:pt x="1378" y="11819"/>
                </a:lnTo>
                <a:lnTo>
                  <a:pt x="1446" y="11980"/>
                </a:lnTo>
                <a:cubicBezTo>
                  <a:pt x="1586" y="12311"/>
                  <a:pt x="1661" y="12357"/>
                  <a:pt x="1689" y="12131"/>
                </a:cubicBezTo>
                <a:cubicBezTo>
                  <a:pt x="1706" y="11997"/>
                  <a:pt x="1708" y="11996"/>
                  <a:pt x="1760" y="12077"/>
                </a:cubicBezTo>
                <a:cubicBezTo>
                  <a:pt x="1855" y="12225"/>
                  <a:pt x="1981" y="12185"/>
                  <a:pt x="2167" y="11946"/>
                </a:cubicBezTo>
                <a:cubicBezTo>
                  <a:pt x="2335" y="11729"/>
                  <a:pt x="2505" y="11587"/>
                  <a:pt x="2546" y="11629"/>
                </a:cubicBezTo>
                <a:cubicBezTo>
                  <a:pt x="2558" y="11641"/>
                  <a:pt x="2568" y="11731"/>
                  <a:pt x="2569" y="11833"/>
                </a:cubicBezTo>
                <a:cubicBezTo>
                  <a:pt x="2570" y="12092"/>
                  <a:pt x="2621" y="12159"/>
                  <a:pt x="2823" y="12160"/>
                </a:cubicBezTo>
                <a:lnTo>
                  <a:pt x="2987" y="12160"/>
                </a:lnTo>
                <a:lnTo>
                  <a:pt x="3055" y="11960"/>
                </a:lnTo>
                <a:lnTo>
                  <a:pt x="3123" y="11760"/>
                </a:lnTo>
                <a:lnTo>
                  <a:pt x="3212" y="11882"/>
                </a:lnTo>
                <a:cubicBezTo>
                  <a:pt x="3284" y="11983"/>
                  <a:pt x="3309" y="11996"/>
                  <a:pt x="3340" y="11946"/>
                </a:cubicBezTo>
                <a:cubicBezTo>
                  <a:pt x="3400" y="11849"/>
                  <a:pt x="3412" y="11725"/>
                  <a:pt x="3396" y="11380"/>
                </a:cubicBezTo>
                <a:cubicBezTo>
                  <a:pt x="3379" y="11007"/>
                  <a:pt x="3355" y="10902"/>
                  <a:pt x="3288" y="10902"/>
                </a:cubicBezTo>
                <a:cubicBezTo>
                  <a:pt x="3231" y="10902"/>
                  <a:pt x="3180" y="11051"/>
                  <a:pt x="3126" y="11375"/>
                </a:cubicBezTo>
                <a:cubicBezTo>
                  <a:pt x="3064" y="11744"/>
                  <a:pt x="3013" y="11833"/>
                  <a:pt x="2859" y="11833"/>
                </a:cubicBezTo>
                <a:cubicBezTo>
                  <a:pt x="2714" y="11833"/>
                  <a:pt x="2627" y="11760"/>
                  <a:pt x="2638" y="11653"/>
                </a:cubicBezTo>
                <a:cubicBezTo>
                  <a:pt x="2642" y="11616"/>
                  <a:pt x="2674" y="11580"/>
                  <a:pt x="2708" y="11570"/>
                </a:cubicBezTo>
                <a:cubicBezTo>
                  <a:pt x="2768" y="11552"/>
                  <a:pt x="2797" y="11484"/>
                  <a:pt x="2797" y="11360"/>
                </a:cubicBezTo>
                <a:cubicBezTo>
                  <a:pt x="2797" y="11323"/>
                  <a:pt x="2733" y="11286"/>
                  <a:pt x="2632" y="11263"/>
                </a:cubicBezTo>
                <a:cubicBezTo>
                  <a:pt x="2502" y="11233"/>
                  <a:pt x="2439" y="11188"/>
                  <a:pt x="2326" y="11039"/>
                </a:cubicBezTo>
                <a:cubicBezTo>
                  <a:pt x="2227" y="10908"/>
                  <a:pt x="2162" y="10846"/>
                  <a:pt x="2114" y="10858"/>
                </a:cubicBezTo>
                <a:close/>
                <a:moveTo>
                  <a:pt x="17468" y="10858"/>
                </a:moveTo>
                <a:cubicBezTo>
                  <a:pt x="17420" y="10870"/>
                  <a:pt x="17389" y="10959"/>
                  <a:pt x="17361" y="11121"/>
                </a:cubicBezTo>
                <a:lnTo>
                  <a:pt x="17335" y="11277"/>
                </a:lnTo>
                <a:lnTo>
                  <a:pt x="17432" y="11248"/>
                </a:lnTo>
                <a:cubicBezTo>
                  <a:pt x="17528" y="11219"/>
                  <a:pt x="17649" y="11296"/>
                  <a:pt x="17670" y="11399"/>
                </a:cubicBezTo>
                <a:cubicBezTo>
                  <a:pt x="17683" y="11462"/>
                  <a:pt x="17544" y="11649"/>
                  <a:pt x="17400" y="11760"/>
                </a:cubicBezTo>
                <a:cubicBezTo>
                  <a:pt x="17245" y="11880"/>
                  <a:pt x="17188" y="11830"/>
                  <a:pt x="17052" y="11448"/>
                </a:cubicBezTo>
                <a:cubicBezTo>
                  <a:pt x="16988" y="11270"/>
                  <a:pt x="16919" y="11121"/>
                  <a:pt x="16899" y="11121"/>
                </a:cubicBezTo>
                <a:cubicBezTo>
                  <a:pt x="16878" y="11121"/>
                  <a:pt x="16838" y="11228"/>
                  <a:pt x="16797" y="11395"/>
                </a:cubicBezTo>
                <a:cubicBezTo>
                  <a:pt x="16760" y="11546"/>
                  <a:pt x="16708" y="11706"/>
                  <a:pt x="16679" y="11750"/>
                </a:cubicBezTo>
                <a:cubicBezTo>
                  <a:pt x="16615" y="11850"/>
                  <a:pt x="16481" y="11860"/>
                  <a:pt x="16472" y="11765"/>
                </a:cubicBezTo>
                <a:cubicBezTo>
                  <a:pt x="16468" y="11728"/>
                  <a:pt x="16452" y="11578"/>
                  <a:pt x="16435" y="11434"/>
                </a:cubicBezTo>
                <a:cubicBezTo>
                  <a:pt x="16407" y="11201"/>
                  <a:pt x="16399" y="11170"/>
                  <a:pt x="16357" y="11185"/>
                </a:cubicBezTo>
                <a:cubicBezTo>
                  <a:pt x="16267" y="11217"/>
                  <a:pt x="16185" y="11906"/>
                  <a:pt x="16248" y="12097"/>
                </a:cubicBezTo>
                <a:cubicBezTo>
                  <a:pt x="16260" y="12133"/>
                  <a:pt x="16296" y="12160"/>
                  <a:pt x="16329" y="12160"/>
                </a:cubicBezTo>
                <a:cubicBezTo>
                  <a:pt x="16412" y="12160"/>
                  <a:pt x="16422" y="12283"/>
                  <a:pt x="16362" y="12545"/>
                </a:cubicBezTo>
                <a:cubicBezTo>
                  <a:pt x="16304" y="12796"/>
                  <a:pt x="16217" y="13007"/>
                  <a:pt x="16124" y="13126"/>
                </a:cubicBezTo>
                <a:cubicBezTo>
                  <a:pt x="16069" y="13194"/>
                  <a:pt x="16040" y="13200"/>
                  <a:pt x="15974" y="13150"/>
                </a:cubicBezTo>
                <a:cubicBezTo>
                  <a:pt x="15930" y="13116"/>
                  <a:pt x="15890" y="13102"/>
                  <a:pt x="15884" y="13121"/>
                </a:cubicBezTo>
                <a:cubicBezTo>
                  <a:pt x="15868" y="13169"/>
                  <a:pt x="15953" y="13356"/>
                  <a:pt x="16017" y="13413"/>
                </a:cubicBezTo>
                <a:cubicBezTo>
                  <a:pt x="16165" y="13545"/>
                  <a:pt x="16328" y="13200"/>
                  <a:pt x="16417" y="12570"/>
                </a:cubicBezTo>
                <a:cubicBezTo>
                  <a:pt x="16434" y="12449"/>
                  <a:pt x="16455" y="12317"/>
                  <a:pt x="16462" y="12272"/>
                </a:cubicBezTo>
                <a:cubicBezTo>
                  <a:pt x="16470" y="12225"/>
                  <a:pt x="16511" y="12177"/>
                  <a:pt x="16559" y="12160"/>
                </a:cubicBezTo>
                <a:cubicBezTo>
                  <a:pt x="16618" y="12139"/>
                  <a:pt x="16659" y="12083"/>
                  <a:pt x="16697" y="11975"/>
                </a:cubicBezTo>
                <a:lnTo>
                  <a:pt x="16750" y="11819"/>
                </a:lnTo>
                <a:lnTo>
                  <a:pt x="16820" y="11980"/>
                </a:lnTo>
                <a:cubicBezTo>
                  <a:pt x="16960" y="12311"/>
                  <a:pt x="17033" y="12357"/>
                  <a:pt x="17061" y="12131"/>
                </a:cubicBezTo>
                <a:cubicBezTo>
                  <a:pt x="17078" y="11997"/>
                  <a:pt x="17081" y="11996"/>
                  <a:pt x="17133" y="12077"/>
                </a:cubicBezTo>
                <a:cubicBezTo>
                  <a:pt x="17225" y="12220"/>
                  <a:pt x="17336" y="12184"/>
                  <a:pt x="17521" y="11946"/>
                </a:cubicBezTo>
                <a:cubicBezTo>
                  <a:pt x="17690" y="11729"/>
                  <a:pt x="17859" y="11587"/>
                  <a:pt x="17900" y="11629"/>
                </a:cubicBezTo>
                <a:cubicBezTo>
                  <a:pt x="17912" y="11641"/>
                  <a:pt x="17923" y="11731"/>
                  <a:pt x="17923" y="11833"/>
                </a:cubicBezTo>
                <a:cubicBezTo>
                  <a:pt x="17925" y="12092"/>
                  <a:pt x="17977" y="12159"/>
                  <a:pt x="18179" y="12160"/>
                </a:cubicBezTo>
                <a:lnTo>
                  <a:pt x="18341" y="12160"/>
                </a:lnTo>
                <a:lnTo>
                  <a:pt x="18409" y="11960"/>
                </a:lnTo>
                <a:lnTo>
                  <a:pt x="18479" y="11760"/>
                </a:lnTo>
                <a:lnTo>
                  <a:pt x="18566" y="11882"/>
                </a:lnTo>
                <a:cubicBezTo>
                  <a:pt x="18638" y="11983"/>
                  <a:pt x="18663" y="11996"/>
                  <a:pt x="18694" y="11946"/>
                </a:cubicBezTo>
                <a:cubicBezTo>
                  <a:pt x="18754" y="11849"/>
                  <a:pt x="18767" y="11725"/>
                  <a:pt x="18751" y="11380"/>
                </a:cubicBezTo>
                <a:cubicBezTo>
                  <a:pt x="18734" y="11007"/>
                  <a:pt x="18711" y="10902"/>
                  <a:pt x="18644" y="10902"/>
                </a:cubicBezTo>
                <a:cubicBezTo>
                  <a:pt x="18587" y="10902"/>
                  <a:pt x="18536" y="11051"/>
                  <a:pt x="18482" y="11375"/>
                </a:cubicBezTo>
                <a:cubicBezTo>
                  <a:pt x="18421" y="11744"/>
                  <a:pt x="18369" y="11833"/>
                  <a:pt x="18215" y="11833"/>
                </a:cubicBezTo>
                <a:cubicBezTo>
                  <a:pt x="18070" y="11833"/>
                  <a:pt x="17981" y="11760"/>
                  <a:pt x="17993" y="11653"/>
                </a:cubicBezTo>
                <a:cubicBezTo>
                  <a:pt x="17997" y="11616"/>
                  <a:pt x="18028" y="11580"/>
                  <a:pt x="18062" y="11570"/>
                </a:cubicBezTo>
                <a:cubicBezTo>
                  <a:pt x="18123" y="11552"/>
                  <a:pt x="18151" y="11484"/>
                  <a:pt x="18152" y="11360"/>
                </a:cubicBezTo>
                <a:cubicBezTo>
                  <a:pt x="18152" y="11323"/>
                  <a:pt x="18089" y="11286"/>
                  <a:pt x="17988" y="11263"/>
                </a:cubicBezTo>
                <a:cubicBezTo>
                  <a:pt x="17858" y="11233"/>
                  <a:pt x="17793" y="11188"/>
                  <a:pt x="17680" y="11039"/>
                </a:cubicBezTo>
                <a:cubicBezTo>
                  <a:pt x="17582" y="10908"/>
                  <a:pt x="17516" y="10846"/>
                  <a:pt x="17468" y="10858"/>
                </a:cubicBezTo>
                <a:close/>
                <a:moveTo>
                  <a:pt x="6113" y="10931"/>
                </a:moveTo>
                <a:cubicBezTo>
                  <a:pt x="6067" y="10931"/>
                  <a:pt x="6052" y="10968"/>
                  <a:pt x="6017" y="11175"/>
                </a:cubicBezTo>
                <a:cubicBezTo>
                  <a:pt x="5971" y="11451"/>
                  <a:pt x="5965" y="11709"/>
                  <a:pt x="6001" y="11858"/>
                </a:cubicBezTo>
                <a:cubicBezTo>
                  <a:pt x="6020" y="11936"/>
                  <a:pt x="6040" y="11951"/>
                  <a:pt x="6092" y="11926"/>
                </a:cubicBezTo>
                <a:cubicBezTo>
                  <a:pt x="6128" y="11908"/>
                  <a:pt x="6162" y="11917"/>
                  <a:pt x="6168" y="11946"/>
                </a:cubicBezTo>
                <a:cubicBezTo>
                  <a:pt x="6197" y="12086"/>
                  <a:pt x="6045" y="12574"/>
                  <a:pt x="5906" y="12789"/>
                </a:cubicBezTo>
                <a:cubicBezTo>
                  <a:pt x="5844" y="12884"/>
                  <a:pt x="5739" y="12885"/>
                  <a:pt x="5661" y="12789"/>
                </a:cubicBezTo>
                <a:cubicBezTo>
                  <a:pt x="5592" y="12705"/>
                  <a:pt x="5643" y="12891"/>
                  <a:pt x="5723" y="13018"/>
                </a:cubicBezTo>
                <a:cubicBezTo>
                  <a:pt x="5822" y="13177"/>
                  <a:pt x="5858" y="13176"/>
                  <a:pt x="5969" y="13009"/>
                </a:cubicBezTo>
                <a:cubicBezTo>
                  <a:pt x="6173" y="12701"/>
                  <a:pt x="6291" y="11700"/>
                  <a:pt x="6194" y="11092"/>
                </a:cubicBezTo>
                <a:cubicBezTo>
                  <a:pt x="6174" y="10965"/>
                  <a:pt x="6155" y="10931"/>
                  <a:pt x="6113" y="10931"/>
                </a:cubicBezTo>
                <a:close/>
                <a:moveTo>
                  <a:pt x="15045" y="11804"/>
                </a:moveTo>
                <a:cubicBezTo>
                  <a:pt x="14992" y="11804"/>
                  <a:pt x="14980" y="11827"/>
                  <a:pt x="14975" y="11931"/>
                </a:cubicBezTo>
                <a:cubicBezTo>
                  <a:pt x="14972" y="12000"/>
                  <a:pt x="14979" y="12092"/>
                  <a:pt x="14991" y="12136"/>
                </a:cubicBezTo>
                <a:cubicBezTo>
                  <a:pt x="15003" y="12179"/>
                  <a:pt x="15027" y="12214"/>
                  <a:pt x="15045" y="12214"/>
                </a:cubicBezTo>
                <a:cubicBezTo>
                  <a:pt x="15089" y="12214"/>
                  <a:pt x="15121" y="12082"/>
                  <a:pt x="15114" y="11931"/>
                </a:cubicBezTo>
                <a:cubicBezTo>
                  <a:pt x="15109" y="11827"/>
                  <a:pt x="15097" y="11804"/>
                  <a:pt x="15045" y="11804"/>
                </a:cubicBezTo>
                <a:close/>
                <a:moveTo>
                  <a:pt x="13506" y="12380"/>
                </a:moveTo>
                <a:cubicBezTo>
                  <a:pt x="13478" y="12380"/>
                  <a:pt x="13443" y="12417"/>
                  <a:pt x="13415" y="12497"/>
                </a:cubicBezTo>
                <a:cubicBezTo>
                  <a:pt x="13372" y="12619"/>
                  <a:pt x="13357" y="12893"/>
                  <a:pt x="13391" y="12955"/>
                </a:cubicBezTo>
                <a:cubicBezTo>
                  <a:pt x="13401" y="12974"/>
                  <a:pt x="13403" y="13047"/>
                  <a:pt x="13397" y="13121"/>
                </a:cubicBezTo>
                <a:cubicBezTo>
                  <a:pt x="13386" y="13255"/>
                  <a:pt x="13413" y="13310"/>
                  <a:pt x="13436" y="13199"/>
                </a:cubicBezTo>
                <a:cubicBezTo>
                  <a:pt x="13443" y="13167"/>
                  <a:pt x="13492" y="13076"/>
                  <a:pt x="13546" y="12999"/>
                </a:cubicBezTo>
                <a:cubicBezTo>
                  <a:pt x="13600" y="12922"/>
                  <a:pt x="13645" y="12825"/>
                  <a:pt x="13645" y="12784"/>
                </a:cubicBezTo>
                <a:cubicBezTo>
                  <a:pt x="13645" y="12727"/>
                  <a:pt x="13634" y="12724"/>
                  <a:pt x="13598" y="12765"/>
                </a:cubicBezTo>
                <a:cubicBezTo>
                  <a:pt x="13532" y="12841"/>
                  <a:pt x="13454" y="12828"/>
                  <a:pt x="13430" y="12740"/>
                </a:cubicBezTo>
                <a:cubicBezTo>
                  <a:pt x="13400" y="12631"/>
                  <a:pt x="13448" y="12529"/>
                  <a:pt x="13507" y="12575"/>
                </a:cubicBezTo>
                <a:cubicBezTo>
                  <a:pt x="13547" y="12604"/>
                  <a:pt x="13554" y="12593"/>
                  <a:pt x="13554" y="12497"/>
                </a:cubicBezTo>
                <a:cubicBezTo>
                  <a:pt x="13554" y="12418"/>
                  <a:pt x="13534" y="12379"/>
                  <a:pt x="13506" y="12380"/>
                </a:cubicBezTo>
                <a:close/>
                <a:moveTo>
                  <a:pt x="343" y="12740"/>
                </a:moveTo>
                <a:cubicBezTo>
                  <a:pt x="343" y="12690"/>
                  <a:pt x="292" y="12743"/>
                  <a:pt x="181" y="12906"/>
                </a:cubicBezTo>
                <a:cubicBezTo>
                  <a:pt x="85" y="13048"/>
                  <a:pt x="17" y="13180"/>
                  <a:pt x="17" y="13228"/>
                </a:cubicBezTo>
                <a:cubicBezTo>
                  <a:pt x="17" y="13287"/>
                  <a:pt x="62" y="13243"/>
                  <a:pt x="181" y="13062"/>
                </a:cubicBezTo>
                <a:cubicBezTo>
                  <a:pt x="271" y="12926"/>
                  <a:pt x="343" y="12781"/>
                  <a:pt x="343" y="12740"/>
                </a:cubicBezTo>
                <a:close/>
                <a:moveTo>
                  <a:pt x="15699" y="12740"/>
                </a:moveTo>
                <a:cubicBezTo>
                  <a:pt x="15699" y="12690"/>
                  <a:pt x="15646" y="12743"/>
                  <a:pt x="15536" y="12906"/>
                </a:cubicBezTo>
                <a:cubicBezTo>
                  <a:pt x="15439" y="13048"/>
                  <a:pt x="15372" y="13180"/>
                  <a:pt x="15372" y="13228"/>
                </a:cubicBezTo>
                <a:cubicBezTo>
                  <a:pt x="15372" y="13287"/>
                  <a:pt x="15416" y="13243"/>
                  <a:pt x="15536" y="13062"/>
                </a:cubicBezTo>
                <a:cubicBezTo>
                  <a:pt x="15625" y="12926"/>
                  <a:pt x="15699" y="12781"/>
                  <a:pt x="15699" y="12740"/>
                </a:cubicBezTo>
                <a:close/>
                <a:moveTo>
                  <a:pt x="4780" y="12745"/>
                </a:moveTo>
                <a:cubicBezTo>
                  <a:pt x="4686" y="12838"/>
                  <a:pt x="4490" y="13167"/>
                  <a:pt x="4470" y="13296"/>
                </a:cubicBezTo>
                <a:cubicBezTo>
                  <a:pt x="4453" y="13411"/>
                  <a:pt x="4471" y="13394"/>
                  <a:pt x="4637" y="13135"/>
                </a:cubicBezTo>
                <a:cubicBezTo>
                  <a:pt x="4753" y="12956"/>
                  <a:pt x="4825" y="12806"/>
                  <a:pt x="4828" y="12745"/>
                </a:cubicBezTo>
                <a:cubicBezTo>
                  <a:pt x="4831" y="12709"/>
                  <a:pt x="4811" y="12714"/>
                  <a:pt x="4780" y="12745"/>
                </a:cubicBezTo>
                <a:close/>
                <a:moveTo>
                  <a:pt x="358" y="12979"/>
                </a:moveTo>
                <a:cubicBezTo>
                  <a:pt x="331" y="12979"/>
                  <a:pt x="27" y="13516"/>
                  <a:pt x="21" y="13574"/>
                </a:cubicBezTo>
                <a:cubicBezTo>
                  <a:pt x="16" y="13616"/>
                  <a:pt x="20" y="13644"/>
                  <a:pt x="29" y="13633"/>
                </a:cubicBezTo>
                <a:cubicBezTo>
                  <a:pt x="194" y="13415"/>
                  <a:pt x="327" y="13188"/>
                  <a:pt x="343" y="13096"/>
                </a:cubicBezTo>
                <a:cubicBezTo>
                  <a:pt x="354" y="13033"/>
                  <a:pt x="361" y="12979"/>
                  <a:pt x="358" y="12979"/>
                </a:cubicBezTo>
                <a:close/>
                <a:moveTo>
                  <a:pt x="15712" y="12979"/>
                </a:moveTo>
                <a:cubicBezTo>
                  <a:pt x="15685" y="12979"/>
                  <a:pt x="15381" y="13516"/>
                  <a:pt x="15375" y="13574"/>
                </a:cubicBezTo>
                <a:cubicBezTo>
                  <a:pt x="15371" y="13616"/>
                  <a:pt x="15375" y="13644"/>
                  <a:pt x="15383" y="13633"/>
                </a:cubicBezTo>
                <a:cubicBezTo>
                  <a:pt x="15549" y="13415"/>
                  <a:pt x="15681" y="13188"/>
                  <a:pt x="15697" y="13096"/>
                </a:cubicBezTo>
                <a:cubicBezTo>
                  <a:pt x="15709" y="13033"/>
                  <a:pt x="15715" y="12979"/>
                  <a:pt x="15712" y="12979"/>
                </a:cubicBezTo>
                <a:close/>
                <a:moveTo>
                  <a:pt x="20116" y="13730"/>
                </a:moveTo>
                <a:cubicBezTo>
                  <a:pt x="20023" y="13823"/>
                  <a:pt x="19827" y="14152"/>
                  <a:pt x="19807" y="14281"/>
                </a:cubicBezTo>
                <a:cubicBezTo>
                  <a:pt x="19790" y="14396"/>
                  <a:pt x="19808" y="14379"/>
                  <a:pt x="19974" y="14120"/>
                </a:cubicBezTo>
                <a:cubicBezTo>
                  <a:pt x="20090" y="13941"/>
                  <a:pt x="20161" y="13791"/>
                  <a:pt x="20165" y="13730"/>
                </a:cubicBezTo>
                <a:cubicBezTo>
                  <a:pt x="20167" y="13694"/>
                  <a:pt x="20148" y="13699"/>
                  <a:pt x="20116" y="13730"/>
                </a:cubicBezTo>
                <a:close/>
                <a:moveTo>
                  <a:pt x="18341" y="15837"/>
                </a:moveTo>
                <a:cubicBezTo>
                  <a:pt x="18357" y="15752"/>
                  <a:pt x="18033" y="16232"/>
                  <a:pt x="18015" y="16320"/>
                </a:cubicBezTo>
                <a:cubicBezTo>
                  <a:pt x="18009" y="16352"/>
                  <a:pt x="18016" y="16409"/>
                  <a:pt x="18033" y="16446"/>
                </a:cubicBezTo>
                <a:cubicBezTo>
                  <a:pt x="18061" y="16508"/>
                  <a:pt x="18061" y="16522"/>
                  <a:pt x="18035" y="16588"/>
                </a:cubicBezTo>
                <a:cubicBezTo>
                  <a:pt x="18019" y="16627"/>
                  <a:pt x="18006" y="16683"/>
                  <a:pt x="18006" y="16710"/>
                </a:cubicBezTo>
                <a:cubicBezTo>
                  <a:pt x="18006" y="16736"/>
                  <a:pt x="18010" y="16758"/>
                  <a:pt x="18015" y="16758"/>
                </a:cubicBezTo>
                <a:cubicBezTo>
                  <a:pt x="18038" y="16758"/>
                  <a:pt x="18326" y="16297"/>
                  <a:pt x="18338" y="16242"/>
                </a:cubicBezTo>
                <a:cubicBezTo>
                  <a:pt x="18357" y="16153"/>
                  <a:pt x="18354" y="16090"/>
                  <a:pt x="18333" y="16129"/>
                </a:cubicBezTo>
                <a:cubicBezTo>
                  <a:pt x="18298" y="16194"/>
                  <a:pt x="18275" y="16093"/>
                  <a:pt x="18302" y="15998"/>
                </a:cubicBezTo>
                <a:cubicBezTo>
                  <a:pt x="18316" y="15948"/>
                  <a:pt x="18334" y="15876"/>
                  <a:pt x="18341" y="15837"/>
                </a:cubicBezTo>
                <a:close/>
                <a:moveTo>
                  <a:pt x="14902" y="16003"/>
                </a:moveTo>
                <a:cubicBezTo>
                  <a:pt x="14883" y="16022"/>
                  <a:pt x="14863" y="16065"/>
                  <a:pt x="14845" y="16134"/>
                </a:cubicBezTo>
                <a:cubicBezTo>
                  <a:pt x="14798" y="16317"/>
                  <a:pt x="14798" y="16547"/>
                  <a:pt x="14845" y="16676"/>
                </a:cubicBezTo>
                <a:cubicBezTo>
                  <a:pt x="14880" y="16771"/>
                  <a:pt x="14879" y="16777"/>
                  <a:pt x="14849" y="16880"/>
                </a:cubicBezTo>
                <a:cubicBezTo>
                  <a:pt x="14831" y="16939"/>
                  <a:pt x="14777" y="17071"/>
                  <a:pt x="14727" y="17173"/>
                </a:cubicBezTo>
                <a:cubicBezTo>
                  <a:pt x="14677" y="17274"/>
                  <a:pt x="14648" y="17359"/>
                  <a:pt x="14662" y="17358"/>
                </a:cubicBezTo>
                <a:cubicBezTo>
                  <a:pt x="14710" y="17356"/>
                  <a:pt x="14835" y="17160"/>
                  <a:pt x="14902" y="16983"/>
                </a:cubicBezTo>
                <a:cubicBezTo>
                  <a:pt x="14943" y="16876"/>
                  <a:pt x="14980" y="16820"/>
                  <a:pt x="14998" y="16841"/>
                </a:cubicBezTo>
                <a:cubicBezTo>
                  <a:pt x="15037" y="16887"/>
                  <a:pt x="15055" y="16725"/>
                  <a:pt x="15024" y="16612"/>
                </a:cubicBezTo>
                <a:cubicBezTo>
                  <a:pt x="15010" y="16564"/>
                  <a:pt x="15003" y="16453"/>
                  <a:pt x="15006" y="16368"/>
                </a:cubicBezTo>
                <a:cubicBezTo>
                  <a:pt x="15015" y="16096"/>
                  <a:pt x="14960" y="15945"/>
                  <a:pt x="14902" y="16003"/>
                </a:cubicBezTo>
                <a:close/>
                <a:moveTo>
                  <a:pt x="13668" y="16715"/>
                </a:moveTo>
                <a:cubicBezTo>
                  <a:pt x="13649" y="16734"/>
                  <a:pt x="13627" y="16777"/>
                  <a:pt x="13610" y="16846"/>
                </a:cubicBezTo>
                <a:cubicBezTo>
                  <a:pt x="13562" y="17029"/>
                  <a:pt x="13562" y="17259"/>
                  <a:pt x="13610" y="17387"/>
                </a:cubicBezTo>
                <a:cubicBezTo>
                  <a:pt x="13644" y="17483"/>
                  <a:pt x="13645" y="17489"/>
                  <a:pt x="13614" y="17592"/>
                </a:cubicBezTo>
                <a:cubicBezTo>
                  <a:pt x="13597" y="17651"/>
                  <a:pt x="13541" y="17783"/>
                  <a:pt x="13491" y="17885"/>
                </a:cubicBezTo>
                <a:cubicBezTo>
                  <a:pt x="13441" y="17986"/>
                  <a:pt x="13413" y="18071"/>
                  <a:pt x="13428" y="18070"/>
                </a:cubicBezTo>
                <a:cubicBezTo>
                  <a:pt x="13476" y="18068"/>
                  <a:pt x="13601" y="17872"/>
                  <a:pt x="13668" y="17695"/>
                </a:cubicBezTo>
                <a:cubicBezTo>
                  <a:pt x="13708" y="17588"/>
                  <a:pt x="13744" y="17532"/>
                  <a:pt x="13762" y="17553"/>
                </a:cubicBezTo>
                <a:cubicBezTo>
                  <a:pt x="13801" y="17598"/>
                  <a:pt x="13820" y="17437"/>
                  <a:pt x="13789" y="17324"/>
                </a:cubicBezTo>
                <a:cubicBezTo>
                  <a:pt x="13776" y="17276"/>
                  <a:pt x="13767" y="17165"/>
                  <a:pt x="13770" y="17080"/>
                </a:cubicBezTo>
                <a:cubicBezTo>
                  <a:pt x="13779" y="16808"/>
                  <a:pt x="13726" y="16657"/>
                  <a:pt x="13668" y="16715"/>
                </a:cubicBezTo>
                <a:close/>
                <a:moveTo>
                  <a:pt x="9145" y="17051"/>
                </a:moveTo>
                <a:cubicBezTo>
                  <a:pt x="8980" y="16958"/>
                  <a:pt x="8847" y="17306"/>
                  <a:pt x="8846" y="17836"/>
                </a:cubicBezTo>
                <a:cubicBezTo>
                  <a:pt x="8845" y="18173"/>
                  <a:pt x="8863" y="18286"/>
                  <a:pt x="8986" y="18680"/>
                </a:cubicBezTo>
                <a:cubicBezTo>
                  <a:pt x="9067" y="18936"/>
                  <a:pt x="9084" y="19025"/>
                  <a:pt x="9084" y="19187"/>
                </a:cubicBezTo>
                <a:cubicBezTo>
                  <a:pt x="9084" y="19440"/>
                  <a:pt x="9113" y="19440"/>
                  <a:pt x="9129" y="19187"/>
                </a:cubicBezTo>
                <a:cubicBezTo>
                  <a:pt x="9146" y="18910"/>
                  <a:pt x="9128" y="18704"/>
                  <a:pt x="9045" y="18246"/>
                </a:cubicBezTo>
                <a:cubicBezTo>
                  <a:pt x="8960" y="17778"/>
                  <a:pt x="8950" y="17524"/>
                  <a:pt x="9012" y="17324"/>
                </a:cubicBezTo>
                <a:cubicBezTo>
                  <a:pt x="9071" y="17136"/>
                  <a:pt x="9155" y="17149"/>
                  <a:pt x="9220" y="17353"/>
                </a:cubicBezTo>
                <a:cubicBezTo>
                  <a:pt x="9278" y="17536"/>
                  <a:pt x="9269" y="17631"/>
                  <a:pt x="9194" y="17631"/>
                </a:cubicBezTo>
                <a:cubicBezTo>
                  <a:pt x="9136" y="17631"/>
                  <a:pt x="9109" y="17766"/>
                  <a:pt x="9129" y="17958"/>
                </a:cubicBezTo>
                <a:cubicBezTo>
                  <a:pt x="9145" y="18113"/>
                  <a:pt x="9238" y="18108"/>
                  <a:pt x="9275" y="17948"/>
                </a:cubicBezTo>
                <a:cubicBezTo>
                  <a:pt x="9348" y="17633"/>
                  <a:pt x="9275" y="17124"/>
                  <a:pt x="9145" y="17051"/>
                </a:cubicBezTo>
                <a:close/>
                <a:moveTo>
                  <a:pt x="14180" y="17070"/>
                </a:moveTo>
                <a:cubicBezTo>
                  <a:pt x="14162" y="17081"/>
                  <a:pt x="14144" y="17110"/>
                  <a:pt x="14126" y="17163"/>
                </a:cubicBezTo>
                <a:cubicBezTo>
                  <a:pt x="14071" y="17329"/>
                  <a:pt x="14063" y="17705"/>
                  <a:pt x="14113" y="17792"/>
                </a:cubicBezTo>
                <a:cubicBezTo>
                  <a:pt x="14182" y="17912"/>
                  <a:pt x="14282" y="17704"/>
                  <a:pt x="14282" y="17441"/>
                </a:cubicBezTo>
                <a:cubicBezTo>
                  <a:pt x="14282" y="17189"/>
                  <a:pt x="14233" y="17040"/>
                  <a:pt x="14180" y="17070"/>
                </a:cubicBezTo>
                <a:close/>
                <a:moveTo>
                  <a:pt x="15753" y="17192"/>
                </a:moveTo>
                <a:cubicBezTo>
                  <a:pt x="15745" y="17192"/>
                  <a:pt x="15729" y="17230"/>
                  <a:pt x="15717" y="17275"/>
                </a:cubicBezTo>
                <a:cubicBezTo>
                  <a:pt x="15699" y="17340"/>
                  <a:pt x="15699" y="17514"/>
                  <a:pt x="15715" y="18085"/>
                </a:cubicBezTo>
                <a:cubicBezTo>
                  <a:pt x="15727" y="18483"/>
                  <a:pt x="15739" y="18990"/>
                  <a:pt x="15744" y="19216"/>
                </a:cubicBezTo>
                <a:cubicBezTo>
                  <a:pt x="15761" y="19899"/>
                  <a:pt x="15799" y="20040"/>
                  <a:pt x="15963" y="20040"/>
                </a:cubicBezTo>
                <a:cubicBezTo>
                  <a:pt x="16027" y="20040"/>
                  <a:pt x="16056" y="20004"/>
                  <a:pt x="16107" y="19869"/>
                </a:cubicBezTo>
                <a:lnTo>
                  <a:pt x="16170" y="19699"/>
                </a:lnTo>
                <a:lnTo>
                  <a:pt x="16239" y="19860"/>
                </a:lnTo>
                <a:cubicBezTo>
                  <a:pt x="16276" y="19948"/>
                  <a:pt x="16324" y="20050"/>
                  <a:pt x="16344" y="20084"/>
                </a:cubicBezTo>
                <a:cubicBezTo>
                  <a:pt x="16407" y="20191"/>
                  <a:pt x="16461" y="20162"/>
                  <a:pt x="16480" y="20011"/>
                </a:cubicBezTo>
                <a:cubicBezTo>
                  <a:pt x="16497" y="19877"/>
                  <a:pt x="16499" y="19871"/>
                  <a:pt x="16551" y="19952"/>
                </a:cubicBezTo>
                <a:cubicBezTo>
                  <a:pt x="16621" y="20061"/>
                  <a:pt x="16792" y="20061"/>
                  <a:pt x="16914" y="19952"/>
                </a:cubicBezTo>
                <a:cubicBezTo>
                  <a:pt x="16985" y="19888"/>
                  <a:pt x="17017" y="19826"/>
                  <a:pt x="17044" y="19694"/>
                </a:cubicBezTo>
                <a:cubicBezTo>
                  <a:pt x="17109" y="19372"/>
                  <a:pt x="17081" y="18772"/>
                  <a:pt x="16985" y="18465"/>
                </a:cubicBezTo>
                <a:cubicBezTo>
                  <a:pt x="16908" y="18217"/>
                  <a:pt x="16848" y="18367"/>
                  <a:pt x="16807" y="18914"/>
                </a:cubicBezTo>
                <a:cubicBezTo>
                  <a:pt x="16775" y="19341"/>
                  <a:pt x="16836" y="19493"/>
                  <a:pt x="16959" y="19299"/>
                </a:cubicBezTo>
                <a:cubicBezTo>
                  <a:pt x="17016" y="19211"/>
                  <a:pt x="17044" y="19233"/>
                  <a:pt x="17044" y="19362"/>
                </a:cubicBezTo>
                <a:cubicBezTo>
                  <a:pt x="17044" y="19544"/>
                  <a:pt x="16766" y="19761"/>
                  <a:pt x="16642" y="19679"/>
                </a:cubicBezTo>
                <a:cubicBezTo>
                  <a:pt x="16608" y="19657"/>
                  <a:pt x="16536" y="19511"/>
                  <a:pt x="16469" y="19323"/>
                </a:cubicBezTo>
                <a:cubicBezTo>
                  <a:pt x="16405" y="19146"/>
                  <a:pt x="16337" y="18997"/>
                  <a:pt x="16318" y="18997"/>
                </a:cubicBezTo>
                <a:cubicBezTo>
                  <a:pt x="16297" y="18997"/>
                  <a:pt x="16256" y="19108"/>
                  <a:pt x="16216" y="19275"/>
                </a:cubicBezTo>
                <a:cubicBezTo>
                  <a:pt x="16133" y="19616"/>
                  <a:pt x="16064" y="19733"/>
                  <a:pt x="15966" y="19694"/>
                </a:cubicBezTo>
                <a:cubicBezTo>
                  <a:pt x="15824" y="19636"/>
                  <a:pt x="15804" y="19460"/>
                  <a:pt x="15780" y="17992"/>
                </a:cubicBezTo>
                <a:cubicBezTo>
                  <a:pt x="15773" y="17553"/>
                  <a:pt x="15760" y="17192"/>
                  <a:pt x="15753" y="17192"/>
                </a:cubicBezTo>
                <a:close/>
                <a:moveTo>
                  <a:pt x="20486" y="17251"/>
                </a:moveTo>
                <a:cubicBezTo>
                  <a:pt x="20472" y="17272"/>
                  <a:pt x="20451" y="17347"/>
                  <a:pt x="20418" y="17480"/>
                </a:cubicBezTo>
                <a:cubicBezTo>
                  <a:pt x="20335" y="17809"/>
                  <a:pt x="20278" y="17819"/>
                  <a:pt x="20178" y="17524"/>
                </a:cubicBezTo>
                <a:cubicBezTo>
                  <a:pt x="20118" y="17348"/>
                  <a:pt x="20097" y="17312"/>
                  <a:pt x="20082" y="17368"/>
                </a:cubicBezTo>
                <a:cubicBezTo>
                  <a:pt x="20036" y="17542"/>
                  <a:pt x="20040" y="17680"/>
                  <a:pt x="20095" y="17909"/>
                </a:cubicBezTo>
                <a:cubicBezTo>
                  <a:pt x="20184" y="18277"/>
                  <a:pt x="20261" y="18956"/>
                  <a:pt x="20283" y="19557"/>
                </a:cubicBezTo>
                <a:cubicBezTo>
                  <a:pt x="20296" y="19914"/>
                  <a:pt x="20310" y="20077"/>
                  <a:pt x="20322" y="20040"/>
                </a:cubicBezTo>
                <a:cubicBezTo>
                  <a:pt x="20354" y="19944"/>
                  <a:pt x="20356" y="19319"/>
                  <a:pt x="20325" y="18792"/>
                </a:cubicBezTo>
                <a:cubicBezTo>
                  <a:pt x="20296" y="18285"/>
                  <a:pt x="20298" y="18177"/>
                  <a:pt x="20337" y="18177"/>
                </a:cubicBezTo>
                <a:cubicBezTo>
                  <a:pt x="20348" y="18177"/>
                  <a:pt x="20372" y="18136"/>
                  <a:pt x="20390" y="18085"/>
                </a:cubicBezTo>
                <a:cubicBezTo>
                  <a:pt x="20419" y="18006"/>
                  <a:pt x="20434" y="18005"/>
                  <a:pt x="20484" y="18060"/>
                </a:cubicBezTo>
                <a:cubicBezTo>
                  <a:pt x="20639" y="18229"/>
                  <a:pt x="20712" y="18082"/>
                  <a:pt x="20729" y="17573"/>
                </a:cubicBezTo>
                <a:cubicBezTo>
                  <a:pt x="20739" y="17265"/>
                  <a:pt x="20719" y="17227"/>
                  <a:pt x="20674" y="17465"/>
                </a:cubicBezTo>
                <a:cubicBezTo>
                  <a:pt x="20656" y="17557"/>
                  <a:pt x="20628" y="17631"/>
                  <a:pt x="20609" y="17631"/>
                </a:cubicBezTo>
                <a:cubicBezTo>
                  <a:pt x="20569" y="17631"/>
                  <a:pt x="20521" y="17485"/>
                  <a:pt x="20512" y="17334"/>
                </a:cubicBezTo>
                <a:cubicBezTo>
                  <a:pt x="20507" y="17259"/>
                  <a:pt x="20500" y="17229"/>
                  <a:pt x="20486" y="17251"/>
                </a:cubicBezTo>
                <a:close/>
                <a:moveTo>
                  <a:pt x="18260" y="17309"/>
                </a:moveTo>
                <a:cubicBezTo>
                  <a:pt x="18247" y="17311"/>
                  <a:pt x="18237" y="17347"/>
                  <a:pt x="18224" y="17417"/>
                </a:cubicBezTo>
                <a:cubicBezTo>
                  <a:pt x="18205" y="17525"/>
                  <a:pt x="18202" y="17523"/>
                  <a:pt x="18158" y="17436"/>
                </a:cubicBezTo>
                <a:cubicBezTo>
                  <a:pt x="18114" y="17349"/>
                  <a:pt x="18109" y="17353"/>
                  <a:pt x="18072" y="17465"/>
                </a:cubicBezTo>
                <a:lnTo>
                  <a:pt x="18033" y="17582"/>
                </a:lnTo>
                <a:lnTo>
                  <a:pt x="18087" y="17724"/>
                </a:lnTo>
                <a:lnTo>
                  <a:pt x="18140" y="17860"/>
                </a:lnTo>
                <a:lnTo>
                  <a:pt x="18171" y="17734"/>
                </a:lnTo>
                <a:cubicBezTo>
                  <a:pt x="18201" y="17613"/>
                  <a:pt x="18204" y="17615"/>
                  <a:pt x="18249" y="17704"/>
                </a:cubicBezTo>
                <a:cubicBezTo>
                  <a:pt x="18294" y="17794"/>
                  <a:pt x="18298" y="17791"/>
                  <a:pt x="18328" y="17651"/>
                </a:cubicBezTo>
                <a:cubicBezTo>
                  <a:pt x="18359" y="17511"/>
                  <a:pt x="18357" y="17506"/>
                  <a:pt x="18317" y="17407"/>
                </a:cubicBezTo>
                <a:cubicBezTo>
                  <a:pt x="18290" y="17342"/>
                  <a:pt x="18274" y="17308"/>
                  <a:pt x="18260" y="17309"/>
                </a:cubicBezTo>
                <a:close/>
                <a:moveTo>
                  <a:pt x="16878" y="17329"/>
                </a:moveTo>
                <a:lnTo>
                  <a:pt x="16843" y="17465"/>
                </a:lnTo>
                <a:cubicBezTo>
                  <a:pt x="16798" y="17641"/>
                  <a:pt x="16798" y="17673"/>
                  <a:pt x="16848" y="17797"/>
                </a:cubicBezTo>
                <a:cubicBezTo>
                  <a:pt x="16900" y="17927"/>
                  <a:pt x="16901" y="17931"/>
                  <a:pt x="16942" y="17763"/>
                </a:cubicBezTo>
                <a:cubicBezTo>
                  <a:pt x="16975" y="17623"/>
                  <a:pt x="16975" y="17619"/>
                  <a:pt x="16927" y="17475"/>
                </a:cubicBezTo>
                <a:lnTo>
                  <a:pt x="16878" y="17329"/>
                </a:lnTo>
                <a:close/>
                <a:moveTo>
                  <a:pt x="16480" y="17392"/>
                </a:moveTo>
                <a:cubicBezTo>
                  <a:pt x="16480" y="17290"/>
                  <a:pt x="16152" y="17799"/>
                  <a:pt x="16119" y="17953"/>
                </a:cubicBezTo>
                <a:cubicBezTo>
                  <a:pt x="16103" y="18026"/>
                  <a:pt x="16098" y="18074"/>
                  <a:pt x="16107" y="18060"/>
                </a:cubicBezTo>
                <a:cubicBezTo>
                  <a:pt x="16377" y="17684"/>
                  <a:pt x="16480" y="17500"/>
                  <a:pt x="16480" y="17392"/>
                </a:cubicBezTo>
                <a:close/>
                <a:moveTo>
                  <a:pt x="18582" y="18060"/>
                </a:moveTo>
                <a:lnTo>
                  <a:pt x="18545" y="18236"/>
                </a:lnTo>
                <a:lnTo>
                  <a:pt x="18510" y="18411"/>
                </a:lnTo>
                <a:lnTo>
                  <a:pt x="18553" y="18514"/>
                </a:lnTo>
                <a:cubicBezTo>
                  <a:pt x="18611" y="18646"/>
                  <a:pt x="18614" y="18643"/>
                  <a:pt x="18652" y="18470"/>
                </a:cubicBezTo>
                <a:cubicBezTo>
                  <a:pt x="18684" y="18326"/>
                  <a:pt x="18683" y="18321"/>
                  <a:pt x="18633" y="18192"/>
                </a:cubicBezTo>
                <a:lnTo>
                  <a:pt x="18582" y="18060"/>
                </a:lnTo>
                <a:close/>
                <a:moveTo>
                  <a:pt x="21186" y="18216"/>
                </a:moveTo>
                <a:cubicBezTo>
                  <a:pt x="21179" y="18240"/>
                  <a:pt x="21161" y="18404"/>
                  <a:pt x="21145" y="18582"/>
                </a:cubicBezTo>
                <a:cubicBezTo>
                  <a:pt x="21117" y="18886"/>
                  <a:pt x="21117" y="18915"/>
                  <a:pt x="21147" y="18977"/>
                </a:cubicBezTo>
                <a:cubicBezTo>
                  <a:pt x="21164" y="19014"/>
                  <a:pt x="21198" y="19090"/>
                  <a:pt x="21223" y="19153"/>
                </a:cubicBezTo>
                <a:cubicBezTo>
                  <a:pt x="21248" y="19215"/>
                  <a:pt x="21277" y="19269"/>
                  <a:pt x="21288" y="19270"/>
                </a:cubicBezTo>
                <a:cubicBezTo>
                  <a:pt x="21298" y="19271"/>
                  <a:pt x="21318" y="19145"/>
                  <a:pt x="21331" y="18987"/>
                </a:cubicBezTo>
                <a:cubicBezTo>
                  <a:pt x="21345" y="18829"/>
                  <a:pt x="21359" y="18670"/>
                  <a:pt x="21364" y="18636"/>
                </a:cubicBezTo>
                <a:cubicBezTo>
                  <a:pt x="21373" y="18559"/>
                  <a:pt x="21203" y="18157"/>
                  <a:pt x="21186" y="18216"/>
                </a:cubicBezTo>
                <a:close/>
                <a:moveTo>
                  <a:pt x="18255" y="18299"/>
                </a:moveTo>
                <a:cubicBezTo>
                  <a:pt x="18251" y="18300"/>
                  <a:pt x="18248" y="18317"/>
                  <a:pt x="18242" y="18343"/>
                </a:cubicBezTo>
                <a:cubicBezTo>
                  <a:pt x="18233" y="18387"/>
                  <a:pt x="18225" y="18475"/>
                  <a:pt x="18224" y="18538"/>
                </a:cubicBezTo>
                <a:cubicBezTo>
                  <a:pt x="18224" y="18616"/>
                  <a:pt x="18196" y="18706"/>
                  <a:pt x="18137" y="18816"/>
                </a:cubicBezTo>
                <a:cubicBezTo>
                  <a:pt x="18006" y="19061"/>
                  <a:pt x="17940" y="19550"/>
                  <a:pt x="18028" y="19621"/>
                </a:cubicBezTo>
                <a:cubicBezTo>
                  <a:pt x="18102" y="19680"/>
                  <a:pt x="18202" y="19655"/>
                  <a:pt x="18224" y="19572"/>
                </a:cubicBezTo>
                <a:cubicBezTo>
                  <a:pt x="18253" y="19468"/>
                  <a:pt x="18272" y="19504"/>
                  <a:pt x="18288" y="19694"/>
                </a:cubicBezTo>
                <a:cubicBezTo>
                  <a:pt x="18295" y="19777"/>
                  <a:pt x="18312" y="19890"/>
                  <a:pt x="18328" y="19943"/>
                </a:cubicBezTo>
                <a:cubicBezTo>
                  <a:pt x="18375" y="20098"/>
                  <a:pt x="18518" y="20071"/>
                  <a:pt x="18587" y="19894"/>
                </a:cubicBezTo>
                <a:lnTo>
                  <a:pt x="18644" y="19752"/>
                </a:lnTo>
                <a:lnTo>
                  <a:pt x="18688" y="19894"/>
                </a:lnTo>
                <a:cubicBezTo>
                  <a:pt x="18745" y="20079"/>
                  <a:pt x="18869" y="20093"/>
                  <a:pt x="18940" y="19923"/>
                </a:cubicBezTo>
                <a:lnTo>
                  <a:pt x="18987" y="19811"/>
                </a:lnTo>
                <a:lnTo>
                  <a:pt x="19041" y="19923"/>
                </a:lnTo>
                <a:cubicBezTo>
                  <a:pt x="19130" y="20114"/>
                  <a:pt x="19309" y="20032"/>
                  <a:pt x="19341" y="19787"/>
                </a:cubicBezTo>
                <a:cubicBezTo>
                  <a:pt x="19351" y="19704"/>
                  <a:pt x="19354" y="19706"/>
                  <a:pt x="19396" y="19787"/>
                </a:cubicBezTo>
                <a:cubicBezTo>
                  <a:pt x="19490" y="19972"/>
                  <a:pt x="19594" y="19864"/>
                  <a:pt x="19616" y="19557"/>
                </a:cubicBezTo>
                <a:cubicBezTo>
                  <a:pt x="19622" y="19477"/>
                  <a:pt x="19630" y="19378"/>
                  <a:pt x="19634" y="19343"/>
                </a:cubicBezTo>
                <a:cubicBezTo>
                  <a:pt x="19637" y="19307"/>
                  <a:pt x="19631" y="19194"/>
                  <a:pt x="19621" y="19084"/>
                </a:cubicBezTo>
                <a:lnTo>
                  <a:pt x="19603" y="18884"/>
                </a:lnTo>
                <a:lnTo>
                  <a:pt x="19566" y="19026"/>
                </a:lnTo>
                <a:cubicBezTo>
                  <a:pt x="19533" y="19149"/>
                  <a:pt x="19532" y="19190"/>
                  <a:pt x="19551" y="19299"/>
                </a:cubicBezTo>
                <a:cubicBezTo>
                  <a:pt x="19575" y="19431"/>
                  <a:pt x="19564" y="19548"/>
                  <a:pt x="19528" y="19548"/>
                </a:cubicBezTo>
                <a:cubicBezTo>
                  <a:pt x="19499" y="19548"/>
                  <a:pt x="19423" y="19322"/>
                  <a:pt x="19423" y="19236"/>
                </a:cubicBezTo>
                <a:cubicBezTo>
                  <a:pt x="19423" y="19117"/>
                  <a:pt x="19407" y="19150"/>
                  <a:pt x="19326" y="19421"/>
                </a:cubicBezTo>
                <a:cubicBezTo>
                  <a:pt x="19260" y="19641"/>
                  <a:pt x="19237" y="19679"/>
                  <a:pt x="19179" y="19679"/>
                </a:cubicBezTo>
                <a:cubicBezTo>
                  <a:pt x="19112" y="19679"/>
                  <a:pt x="19063" y="19568"/>
                  <a:pt x="19036" y="19367"/>
                </a:cubicBezTo>
                <a:cubicBezTo>
                  <a:pt x="19030" y="19325"/>
                  <a:pt x="19009" y="19364"/>
                  <a:pt x="18979" y="19474"/>
                </a:cubicBezTo>
                <a:cubicBezTo>
                  <a:pt x="18925" y="19675"/>
                  <a:pt x="18841" y="19749"/>
                  <a:pt x="18764" y="19660"/>
                </a:cubicBezTo>
                <a:cubicBezTo>
                  <a:pt x="18736" y="19627"/>
                  <a:pt x="18707" y="19549"/>
                  <a:pt x="18702" y="19489"/>
                </a:cubicBezTo>
                <a:cubicBezTo>
                  <a:pt x="18690" y="19343"/>
                  <a:pt x="18658" y="19356"/>
                  <a:pt x="18607" y="19518"/>
                </a:cubicBezTo>
                <a:cubicBezTo>
                  <a:pt x="18580" y="19604"/>
                  <a:pt x="18535" y="19666"/>
                  <a:pt x="18484" y="19689"/>
                </a:cubicBezTo>
                <a:cubicBezTo>
                  <a:pt x="18364" y="19743"/>
                  <a:pt x="18339" y="19639"/>
                  <a:pt x="18304" y="18967"/>
                </a:cubicBezTo>
                <a:cubicBezTo>
                  <a:pt x="18277" y="18446"/>
                  <a:pt x="18267" y="18297"/>
                  <a:pt x="18255" y="18299"/>
                </a:cubicBezTo>
                <a:close/>
                <a:moveTo>
                  <a:pt x="9686" y="18353"/>
                </a:moveTo>
                <a:cubicBezTo>
                  <a:pt x="9664" y="18343"/>
                  <a:pt x="9649" y="18379"/>
                  <a:pt x="9641" y="18465"/>
                </a:cubicBezTo>
                <a:cubicBezTo>
                  <a:pt x="9621" y="18689"/>
                  <a:pt x="9628" y="18754"/>
                  <a:pt x="9686" y="18831"/>
                </a:cubicBezTo>
                <a:cubicBezTo>
                  <a:pt x="9718" y="18873"/>
                  <a:pt x="9777" y="19005"/>
                  <a:pt x="9816" y="19123"/>
                </a:cubicBezTo>
                <a:cubicBezTo>
                  <a:pt x="9883" y="19326"/>
                  <a:pt x="9885" y="19341"/>
                  <a:pt x="9856" y="19435"/>
                </a:cubicBezTo>
                <a:cubicBezTo>
                  <a:pt x="9818" y="19563"/>
                  <a:pt x="9673" y="19669"/>
                  <a:pt x="9571" y="19645"/>
                </a:cubicBezTo>
                <a:cubicBezTo>
                  <a:pt x="9497" y="19628"/>
                  <a:pt x="9493" y="19635"/>
                  <a:pt x="9487" y="19782"/>
                </a:cubicBezTo>
                <a:cubicBezTo>
                  <a:pt x="9484" y="19867"/>
                  <a:pt x="9486" y="19974"/>
                  <a:pt x="9492" y="20021"/>
                </a:cubicBezTo>
                <a:cubicBezTo>
                  <a:pt x="9507" y="20138"/>
                  <a:pt x="9703" y="20093"/>
                  <a:pt x="9816" y="19943"/>
                </a:cubicBezTo>
                <a:cubicBezTo>
                  <a:pt x="9884" y="19852"/>
                  <a:pt x="9903" y="19793"/>
                  <a:pt x="9918" y="19635"/>
                </a:cubicBezTo>
                <a:cubicBezTo>
                  <a:pt x="9950" y="19291"/>
                  <a:pt x="9892" y="18846"/>
                  <a:pt x="9777" y="18528"/>
                </a:cubicBezTo>
                <a:cubicBezTo>
                  <a:pt x="9738" y="18422"/>
                  <a:pt x="9709" y="18363"/>
                  <a:pt x="9686" y="18353"/>
                </a:cubicBezTo>
                <a:close/>
                <a:moveTo>
                  <a:pt x="14959" y="18402"/>
                </a:moveTo>
                <a:cubicBezTo>
                  <a:pt x="14920" y="18404"/>
                  <a:pt x="14882" y="18443"/>
                  <a:pt x="14845" y="18519"/>
                </a:cubicBezTo>
                <a:cubicBezTo>
                  <a:pt x="14771" y="18673"/>
                  <a:pt x="14694" y="19089"/>
                  <a:pt x="14706" y="19275"/>
                </a:cubicBezTo>
                <a:cubicBezTo>
                  <a:pt x="14729" y="19631"/>
                  <a:pt x="14729" y="19623"/>
                  <a:pt x="14661" y="19674"/>
                </a:cubicBezTo>
                <a:cubicBezTo>
                  <a:pt x="14546" y="19761"/>
                  <a:pt x="14470" y="19678"/>
                  <a:pt x="14343" y="19323"/>
                </a:cubicBezTo>
                <a:cubicBezTo>
                  <a:pt x="14280" y="19145"/>
                  <a:pt x="14212" y="18997"/>
                  <a:pt x="14193" y="18997"/>
                </a:cubicBezTo>
                <a:cubicBezTo>
                  <a:pt x="14171" y="18997"/>
                  <a:pt x="14131" y="19108"/>
                  <a:pt x="14091" y="19275"/>
                </a:cubicBezTo>
                <a:cubicBezTo>
                  <a:pt x="13982" y="19721"/>
                  <a:pt x="13875" y="19821"/>
                  <a:pt x="13776" y="19572"/>
                </a:cubicBezTo>
                <a:cubicBezTo>
                  <a:pt x="13747" y="19497"/>
                  <a:pt x="13717" y="19435"/>
                  <a:pt x="13712" y="19435"/>
                </a:cubicBezTo>
                <a:cubicBezTo>
                  <a:pt x="13706" y="19435"/>
                  <a:pt x="13689" y="19509"/>
                  <a:pt x="13674" y="19596"/>
                </a:cubicBezTo>
                <a:cubicBezTo>
                  <a:pt x="13650" y="19738"/>
                  <a:pt x="13649" y="19763"/>
                  <a:pt x="13674" y="19826"/>
                </a:cubicBezTo>
                <a:cubicBezTo>
                  <a:pt x="13690" y="19864"/>
                  <a:pt x="13713" y="19956"/>
                  <a:pt x="13726" y="20035"/>
                </a:cubicBezTo>
                <a:cubicBezTo>
                  <a:pt x="13747" y="20158"/>
                  <a:pt x="13747" y="20205"/>
                  <a:pt x="13725" y="20347"/>
                </a:cubicBezTo>
                <a:cubicBezTo>
                  <a:pt x="13661" y="20745"/>
                  <a:pt x="13489" y="21079"/>
                  <a:pt x="13347" y="21079"/>
                </a:cubicBezTo>
                <a:cubicBezTo>
                  <a:pt x="13244" y="21079"/>
                  <a:pt x="13251" y="21146"/>
                  <a:pt x="13367" y="21269"/>
                </a:cubicBezTo>
                <a:cubicBezTo>
                  <a:pt x="13405" y="21310"/>
                  <a:pt x="13449" y="21335"/>
                  <a:pt x="13464" y="21323"/>
                </a:cubicBezTo>
                <a:cubicBezTo>
                  <a:pt x="13479" y="21311"/>
                  <a:pt x="13513" y="21284"/>
                  <a:pt x="13540" y="21264"/>
                </a:cubicBezTo>
                <a:cubicBezTo>
                  <a:pt x="13636" y="21195"/>
                  <a:pt x="13713" y="20851"/>
                  <a:pt x="13799" y="20108"/>
                </a:cubicBezTo>
                <a:cubicBezTo>
                  <a:pt x="13803" y="20071"/>
                  <a:pt x="13832" y="20040"/>
                  <a:pt x="13862" y="20040"/>
                </a:cubicBezTo>
                <a:cubicBezTo>
                  <a:pt x="13897" y="20040"/>
                  <a:pt x="13939" y="19978"/>
                  <a:pt x="13980" y="19869"/>
                </a:cubicBezTo>
                <a:lnTo>
                  <a:pt x="14045" y="19699"/>
                </a:lnTo>
                <a:lnTo>
                  <a:pt x="14113" y="19860"/>
                </a:lnTo>
                <a:cubicBezTo>
                  <a:pt x="14253" y="20188"/>
                  <a:pt x="14326" y="20237"/>
                  <a:pt x="14355" y="20011"/>
                </a:cubicBezTo>
                <a:cubicBezTo>
                  <a:pt x="14372" y="19877"/>
                  <a:pt x="14374" y="19871"/>
                  <a:pt x="14426" y="19952"/>
                </a:cubicBezTo>
                <a:cubicBezTo>
                  <a:pt x="14496" y="20061"/>
                  <a:pt x="14648" y="20062"/>
                  <a:pt x="14773" y="19952"/>
                </a:cubicBezTo>
                <a:cubicBezTo>
                  <a:pt x="14949" y="19797"/>
                  <a:pt x="15223" y="19385"/>
                  <a:pt x="15234" y="19255"/>
                </a:cubicBezTo>
                <a:cubicBezTo>
                  <a:pt x="15256" y="19008"/>
                  <a:pt x="15246" y="18995"/>
                  <a:pt x="15148" y="19143"/>
                </a:cubicBezTo>
                <a:cubicBezTo>
                  <a:pt x="15096" y="19223"/>
                  <a:pt x="15033" y="19306"/>
                  <a:pt x="15007" y="19328"/>
                </a:cubicBezTo>
                <a:cubicBezTo>
                  <a:pt x="14952" y="19376"/>
                  <a:pt x="14869" y="19281"/>
                  <a:pt x="14820" y="19114"/>
                </a:cubicBezTo>
                <a:cubicBezTo>
                  <a:pt x="14786" y="19001"/>
                  <a:pt x="14786" y="18995"/>
                  <a:pt x="14818" y="18889"/>
                </a:cubicBezTo>
                <a:cubicBezTo>
                  <a:pt x="14861" y="18746"/>
                  <a:pt x="14979" y="18653"/>
                  <a:pt x="15066" y="18694"/>
                </a:cubicBezTo>
                <a:cubicBezTo>
                  <a:pt x="15151" y="18736"/>
                  <a:pt x="15157" y="18651"/>
                  <a:pt x="15077" y="18504"/>
                </a:cubicBezTo>
                <a:cubicBezTo>
                  <a:pt x="15038" y="18433"/>
                  <a:pt x="14998" y="18399"/>
                  <a:pt x="14959" y="18402"/>
                </a:cubicBezTo>
                <a:close/>
                <a:moveTo>
                  <a:pt x="17688" y="18636"/>
                </a:moveTo>
                <a:cubicBezTo>
                  <a:pt x="17686" y="18605"/>
                  <a:pt x="17671" y="18626"/>
                  <a:pt x="17641" y="18704"/>
                </a:cubicBezTo>
                <a:cubicBezTo>
                  <a:pt x="17591" y="18838"/>
                  <a:pt x="17535" y="19200"/>
                  <a:pt x="17534" y="19396"/>
                </a:cubicBezTo>
                <a:cubicBezTo>
                  <a:pt x="17534" y="19592"/>
                  <a:pt x="17580" y="19923"/>
                  <a:pt x="17620" y="20016"/>
                </a:cubicBezTo>
                <a:cubicBezTo>
                  <a:pt x="17691" y="20178"/>
                  <a:pt x="17794" y="20052"/>
                  <a:pt x="17794" y="19801"/>
                </a:cubicBezTo>
                <a:cubicBezTo>
                  <a:pt x="17794" y="19602"/>
                  <a:pt x="17756" y="19481"/>
                  <a:pt x="17700" y="19499"/>
                </a:cubicBezTo>
                <a:cubicBezTo>
                  <a:pt x="17674" y="19507"/>
                  <a:pt x="17642" y="19498"/>
                  <a:pt x="17630" y="19474"/>
                </a:cubicBezTo>
                <a:cubicBezTo>
                  <a:pt x="17592" y="19403"/>
                  <a:pt x="17603" y="19084"/>
                  <a:pt x="17653" y="18865"/>
                </a:cubicBezTo>
                <a:cubicBezTo>
                  <a:pt x="17679" y="18749"/>
                  <a:pt x="17691" y="18666"/>
                  <a:pt x="17688" y="18636"/>
                </a:cubicBezTo>
                <a:close/>
                <a:moveTo>
                  <a:pt x="11599" y="18733"/>
                </a:moveTo>
                <a:cubicBezTo>
                  <a:pt x="11551" y="18745"/>
                  <a:pt x="11520" y="18834"/>
                  <a:pt x="11492" y="18997"/>
                </a:cubicBezTo>
                <a:lnTo>
                  <a:pt x="11465" y="19153"/>
                </a:lnTo>
                <a:lnTo>
                  <a:pt x="11570" y="19123"/>
                </a:lnTo>
                <a:cubicBezTo>
                  <a:pt x="11682" y="19093"/>
                  <a:pt x="11833" y="19224"/>
                  <a:pt x="11800" y="19323"/>
                </a:cubicBezTo>
                <a:cubicBezTo>
                  <a:pt x="11774" y="19401"/>
                  <a:pt x="11556" y="19636"/>
                  <a:pt x="11470" y="19679"/>
                </a:cubicBezTo>
                <a:cubicBezTo>
                  <a:pt x="11348" y="19740"/>
                  <a:pt x="11287" y="19673"/>
                  <a:pt x="11162" y="19323"/>
                </a:cubicBezTo>
                <a:cubicBezTo>
                  <a:pt x="11099" y="19146"/>
                  <a:pt x="11032" y="18997"/>
                  <a:pt x="11013" y="18997"/>
                </a:cubicBezTo>
                <a:cubicBezTo>
                  <a:pt x="10992" y="18997"/>
                  <a:pt x="10951" y="19108"/>
                  <a:pt x="10911" y="19275"/>
                </a:cubicBezTo>
                <a:cubicBezTo>
                  <a:pt x="10874" y="19426"/>
                  <a:pt x="10819" y="19586"/>
                  <a:pt x="10791" y="19631"/>
                </a:cubicBezTo>
                <a:cubicBezTo>
                  <a:pt x="10728" y="19729"/>
                  <a:pt x="10612" y="19734"/>
                  <a:pt x="10603" y="19640"/>
                </a:cubicBezTo>
                <a:cubicBezTo>
                  <a:pt x="10600" y="19603"/>
                  <a:pt x="10583" y="19453"/>
                  <a:pt x="10566" y="19309"/>
                </a:cubicBezTo>
                <a:cubicBezTo>
                  <a:pt x="10538" y="19076"/>
                  <a:pt x="10529" y="19050"/>
                  <a:pt x="10486" y="19065"/>
                </a:cubicBezTo>
                <a:cubicBezTo>
                  <a:pt x="10396" y="19097"/>
                  <a:pt x="10314" y="19781"/>
                  <a:pt x="10378" y="19972"/>
                </a:cubicBezTo>
                <a:cubicBezTo>
                  <a:pt x="10390" y="20008"/>
                  <a:pt x="10427" y="20040"/>
                  <a:pt x="10461" y="20040"/>
                </a:cubicBezTo>
                <a:cubicBezTo>
                  <a:pt x="10543" y="20040"/>
                  <a:pt x="10553" y="20158"/>
                  <a:pt x="10493" y="20420"/>
                </a:cubicBezTo>
                <a:cubicBezTo>
                  <a:pt x="10435" y="20671"/>
                  <a:pt x="10347" y="20883"/>
                  <a:pt x="10253" y="21001"/>
                </a:cubicBezTo>
                <a:cubicBezTo>
                  <a:pt x="10199" y="21069"/>
                  <a:pt x="10172" y="21075"/>
                  <a:pt x="10106" y="21025"/>
                </a:cubicBezTo>
                <a:cubicBezTo>
                  <a:pt x="10061" y="20991"/>
                  <a:pt x="10020" y="20977"/>
                  <a:pt x="10013" y="20996"/>
                </a:cubicBezTo>
                <a:cubicBezTo>
                  <a:pt x="9997" y="21044"/>
                  <a:pt x="10084" y="21231"/>
                  <a:pt x="10148" y="21288"/>
                </a:cubicBezTo>
                <a:cubicBezTo>
                  <a:pt x="10297" y="21421"/>
                  <a:pt x="10459" y="21080"/>
                  <a:pt x="10548" y="20450"/>
                </a:cubicBezTo>
                <a:cubicBezTo>
                  <a:pt x="10565" y="20329"/>
                  <a:pt x="10584" y="20193"/>
                  <a:pt x="10592" y="20147"/>
                </a:cubicBezTo>
                <a:cubicBezTo>
                  <a:pt x="10599" y="20102"/>
                  <a:pt x="10639" y="20052"/>
                  <a:pt x="10681" y="20035"/>
                </a:cubicBezTo>
                <a:cubicBezTo>
                  <a:pt x="10729" y="20016"/>
                  <a:pt x="10775" y="19948"/>
                  <a:pt x="10809" y="19850"/>
                </a:cubicBezTo>
                <a:lnTo>
                  <a:pt x="10862" y="19694"/>
                </a:lnTo>
                <a:lnTo>
                  <a:pt x="10932" y="19860"/>
                </a:lnTo>
                <a:cubicBezTo>
                  <a:pt x="11072" y="20191"/>
                  <a:pt x="11146" y="20237"/>
                  <a:pt x="11175" y="20011"/>
                </a:cubicBezTo>
                <a:cubicBezTo>
                  <a:pt x="11192" y="19877"/>
                  <a:pt x="11194" y="19871"/>
                  <a:pt x="11246" y="19952"/>
                </a:cubicBezTo>
                <a:cubicBezTo>
                  <a:pt x="11341" y="20100"/>
                  <a:pt x="11465" y="20060"/>
                  <a:pt x="11651" y="19821"/>
                </a:cubicBezTo>
                <a:cubicBezTo>
                  <a:pt x="11819" y="19604"/>
                  <a:pt x="11991" y="19462"/>
                  <a:pt x="12032" y="19504"/>
                </a:cubicBezTo>
                <a:cubicBezTo>
                  <a:pt x="12044" y="19516"/>
                  <a:pt x="12054" y="19611"/>
                  <a:pt x="12054" y="19713"/>
                </a:cubicBezTo>
                <a:cubicBezTo>
                  <a:pt x="12056" y="19972"/>
                  <a:pt x="12107" y="20034"/>
                  <a:pt x="12309" y="20035"/>
                </a:cubicBezTo>
                <a:lnTo>
                  <a:pt x="12472" y="20040"/>
                </a:lnTo>
                <a:lnTo>
                  <a:pt x="12540" y="19835"/>
                </a:lnTo>
                <a:lnTo>
                  <a:pt x="12608" y="19635"/>
                </a:lnTo>
                <a:lnTo>
                  <a:pt x="12698" y="19762"/>
                </a:lnTo>
                <a:cubicBezTo>
                  <a:pt x="12769" y="19863"/>
                  <a:pt x="12794" y="19876"/>
                  <a:pt x="12826" y="19826"/>
                </a:cubicBezTo>
                <a:cubicBezTo>
                  <a:pt x="12885" y="19729"/>
                  <a:pt x="12898" y="19600"/>
                  <a:pt x="12882" y="19255"/>
                </a:cubicBezTo>
                <a:cubicBezTo>
                  <a:pt x="12865" y="18882"/>
                  <a:pt x="12841" y="18782"/>
                  <a:pt x="12774" y="18782"/>
                </a:cubicBezTo>
                <a:cubicBezTo>
                  <a:pt x="12717" y="18782"/>
                  <a:pt x="12666" y="18931"/>
                  <a:pt x="12612" y="19255"/>
                </a:cubicBezTo>
                <a:cubicBezTo>
                  <a:pt x="12550" y="19624"/>
                  <a:pt x="12499" y="19709"/>
                  <a:pt x="12344" y="19709"/>
                </a:cubicBezTo>
                <a:cubicBezTo>
                  <a:pt x="12200" y="19709"/>
                  <a:pt x="12112" y="19640"/>
                  <a:pt x="12124" y="19533"/>
                </a:cubicBezTo>
                <a:cubicBezTo>
                  <a:pt x="12128" y="19496"/>
                  <a:pt x="12158" y="19455"/>
                  <a:pt x="12192" y="19445"/>
                </a:cubicBezTo>
                <a:cubicBezTo>
                  <a:pt x="12253" y="19428"/>
                  <a:pt x="12282" y="19364"/>
                  <a:pt x="12283" y="19240"/>
                </a:cubicBezTo>
                <a:cubicBezTo>
                  <a:pt x="12283" y="19203"/>
                  <a:pt x="12218" y="19166"/>
                  <a:pt x="12118" y="19143"/>
                </a:cubicBezTo>
                <a:cubicBezTo>
                  <a:pt x="11988" y="19113"/>
                  <a:pt x="11925" y="19064"/>
                  <a:pt x="11811" y="18914"/>
                </a:cubicBezTo>
                <a:cubicBezTo>
                  <a:pt x="11713" y="18783"/>
                  <a:pt x="11647" y="18721"/>
                  <a:pt x="11599" y="18733"/>
                </a:cubicBezTo>
                <a:close/>
                <a:moveTo>
                  <a:pt x="9066" y="19635"/>
                </a:moveTo>
                <a:cubicBezTo>
                  <a:pt x="9016" y="19679"/>
                  <a:pt x="8987" y="19886"/>
                  <a:pt x="9033" y="20026"/>
                </a:cubicBezTo>
                <a:cubicBezTo>
                  <a:pt x="9045" y="20062"/>
                  <a:pt x="9068" y="20094"/>
                  <a:pt x="9084" y="20094"/>
                </a:cubicBezTo>
                <a:cubicBezTo>
                  <a:pt x="9156" y="20094"/>
                  <a:pt x="9185" y="19758"/>
                  <a:pt x="9121" y="19655"/>
                </a:cubicBezTo>
                <a:cubicBezTo>
                  <a:pt x="9102" y="19624"/>
                  <a:pt x="9082" y="19621"/>
                  <a:pt x="9066" y="19635"/>
                </a:cubicBezTo>
                <a:close/>
                <a:moveTo>
                  <a:pt x="9829" y="20674"/>
                </a:moveTo>
                <a:cubicBezTo>
                  <a:pt x="9829" y="20624"/>
                  <a:pt x="9776" y="20677"/>
                  <a:pt x="9665" y="20840"/>
                </a:cubicBezTo>
                <a:cubicBezTo>
                  <a:pt x="9569" y="20982"/>
                  <a:pt x="9502" y="21114"/>
                  <a:pt x="9502" y="21162"/>
                </a:cubicBezTo>
                <a:cubicBezTo>
                  <a:pt x="9502" y="21221"/>
                  <a:pt x="9546" y="21177"/>
                  <a:pt x="9665" y="20996"/>
                </a:cubicBezTo>
                <a:cubicBezTo>
                  <a:pt x="9755" y="20860"/>
                  <a:pt x="9829" y="20715"/>
                  <a:pt x="9829" y="20674"/>
                </a:cubicBezTo>
                <a:close/>
                <a:moveTo>
                  <a:pt x="9843" y="20913"/>
                </a:moveTo>
                <a:cubicBezTo>
                  <a:pt x="9817" y="20913"/>
                  <a:pt x="9513" y="21450"/>
                  <a:pt x="9506" y="21508"/>
                </a:cubicBezTo>
                <a:cubicBezTo>
                  <a:pt x="9502" y="21549"/>
                  <a:pt x="9504" y="21573"/>
                  <a:pt x="9513" y="21562"/>
                </a:cubicBezTo>
                <a:cubicBezTo>
                  <a:pt x="9679" y="21344"/>
                  <a:pt x="9813" y="21121"/>
                  <a:pt x="9829" y="21030"/>
                </a:cubicBezTo>
                <a:cubicBezTo>
                  <a:pt x="9840" y="20967"/>
                  <a:pt x="9847" y="20913"/>
                  <a:pt x="9843" y="20913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5" presetID="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13" dur="10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05" grpId="1"/>
      <p:bldP build="whole" bldLvl="1" animBg="1" rev="0" advAuto="0" spid="300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5" name="تجميع"/>
          <p:cNvGrpSpPr/>
          <p:nvPr/>
        </p:nvGrpSpPr>
        <p:grpSpPr>
          <a:xfrm>
            <a:off x="7614936" y="615361"/>
            <a:ext cx="1222693" cy="717775"/>
            <a:chOff x="0" y="0"/>
            <a:chExt cx="1222691" cy="717773"/>
          </a:xfrm>
        </p:grpSpPr>
        <p:grpSp>
          <p:nvGrpSpPr>
            <p:cNvPr id="333" name="تجميع"/>
            <p:cNvGrpSpPr/>
            <p:nvPr/>
          </p:nvGrpSpPr>
          <p:grpSpPr>
            <a:xfrm>
              <a:off x="0" y="97123"/>
              <a:ext cx="1122281" cy="620651"/>
              <a:chOff x="0" y="0"/>
              <a:chExt cx="1122280" cy="620649"/>
            </a:xfrm>
          </p:grpSpPr>
          <p:grpSp>
            <p:nvGrpSpPr>
              <p:cNvPr id="331" name="تجميع"/>
              <p:cNvGrpSpPr/>
              <p:nvPr/>
            </p:nvGrpSpPr>
            <p:grpSpPr>
              <a:xfrm>
                <a:off x="238115" y="0"/>
                <a:ext cx="620649" cy="620650"/>
                <a:chOff x="-1" y="0"/>
                <a:chExt cx="620648" cy="620649"/>
              </a:xfrm>
            </p:grpSpPr>
            <p:sp>
              <p:nvSpPr>
                <p:cNvPr id="329" name="Google Shape;324;p12"/>
                <p:cNvSpPr/>
                <p:nvPr/>
              </p:nvSpPr>
              <p:spPr>
                <a:xfrm>
                  <a:off x="-2" y="-1"/>
                  <a:ext cx="620649" cy="620650"/>
                </a:xfrm>
                <a:prstGeom prst="ellipse">
                  <a:avLst/>
                </a:prstGeom>
                <a:solidFill>
                  <a:srgbClr val="FFFFFF">
                    <a:alpha val="2514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30" name="Google Shape;325;p12"/>
                <p:cNvSpPr/>
                <p:nvPr/>
              </p:nvSpPr>
              <p:spPr>
                <a:xfrm>
                  <a:off x="29640" y="21739"/>
                  <a:ext cx="577169" cy="577171"/>
                </a:xfrm>
                <a:prstGeom prst="ellipse">
                  <a:avLst/>
                </a:prstGeom>
                <a:noFill/>
                <a:ln w="12700" cap="flat">
                  <a:solidFill>
                    <a:srgbClr val="F2F2F2"/>
                  </a:solidFill>
                  <a:prstDash val="dash"/>
                  <a:miter lim="8000"/>
                </a:ln>
                <a:effectLst>
                  <a:outerShdw sx="100000" sy="100000" kx="0" ky="0" algn="b" rotWithShape="0" blurRad="38100" dist="0" dir="540000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sp>
            <p:nvSpPr>
              <p:cNvPr id="332" name="٥"/>
              <p:cNvSpPr/>
              <p:nvPr/>
            </p:nvSpPr>
            <p:spPr>
              <a:xfrm>
                <a:off x="0" y="333427"/>
                <a:ext cx="1122281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 algn="ctr" defTabSz="825500">
                  <a:defRPr b="1" sz="3000">
                    <a:solidFill>
                      <a:schemeClr val="accent1">
                        <a:satOff val="-49514"/>
                        <a:lumOff val="-14901"/>
                      </a:schemeClr>
                    </a:solidFill>
                  </a:defRPr>
                </a:lvl1pPr>
              </a:lstStyle>
              <a:p>
                <a:pPr rtl="0">
                  <a:defRPr/>
                </a:pPr>
                <a:r>
                  <a:t>٥ </a:t>
                </a:r>
              </a:p>
            </p:txBody>
          </p:sp>
        </p:grpSp>
        <p:grpSp>
          <p:nvGrpSpPr>
            <p:cNvPr id="344" name="Google Shape;358;p12"/>
            <p:cNvGrpSpPr/>
            <p:nvPr/>
          </p:nvGrpSpPr>
          <p:grpSpPr>
            <a:xfrm>
              <a:off x="683354" y="-1"/>
              <a:ext cx="539338" cy="602395"/>
              <a:chOff x="0" y="-1"/>
              <a:chExt cx="539336" cy="602393"/>
            </a:xfrm>
          </p:grpSpPr>
          <p:sp>
            <p:nvSpPr>
              <p:cNvPr id="334" name="Google Shape;359;p12"/>
              <p:cNvSpPr/>
              <p:nvPr/>
            </p:nvSpPr>
            <p:spPr>
              <a:xfrm flipH="1" rot="12754542">
                <a:off x="114806" y="42714"/>
                <a:ext cx="309723" cy="5169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965" y="21554"/>
                    </a:moveTo>
                    <a:cubicBezTo>
                      <a:pt x="17508" y="21554"/>
                      <a:pt x="20465" y="20175"/>
                      <a:pt x="21149" y="18342"/>
                    </a:cubicBezTo>
                    <a:lnTo>
                      <a:pt x="21265" y="17706"/>
                    </a:lnTo>
                    <a:lnTo>
                      <a:pt x="21354" y="17686"/>
                    </a:lnTo>
                    <a:cubicBezTo>
                      <a:pt x="21506" y="17602"/>
                      <a:pt x="21600" y="17487"/>
                      <a:pt x="21600" y="17360"/>
                    </a:cubicBezTo>
                    <a:lnTo>
                      <a:pt x="21600" y="15517"/>
                    </a:lnTo>
                    <a:cubicBezTo>
                      <a:pt x="21600" y="15390"/>
                      <a:pt x="21506" y="15275"/>
                      <a:pt x="21354" y="15191"/>
                    </a:cubicBezTo>
                    <a:lnTo>
                      <a:pt x="21311" y="15182"/>
                    </a:lnTo>
                    <a:lnTo>
                      <a:pt x="21295" y="9538"/>
                    </a:lnTo>
                    <a:lnTo>
                      <a:pt x="21367" y="9538"/>
                    </a:lnTo>
                    <a:lnTo>
                      <a:pt x="21367" y="4009"/>
                    </a:lnTo>
                    <a:lnTo>
                      <a:pt x="21154" y="4009"/>
                    </a:lnTo>
                    <a:lnTo>
                      <a:pt x="14063" y="1302"/>
                    </a:lnTo>
                    <a:lnTo>
                      <a:pt x="14127" y="1283"/>
                    </a:lnTo>
                    <a:lnTo>
                      <a:pt x="11103" y="129"/>
                    </a:lnTo>
                    <a:lnTo>
                      <a:pt x="11103" y="0"/>
                    </a:lnTo>
                    <a:lnTo>
                      <a:pt x="10934" y="65"/>
                    </a:lnTo>
                    <a:lnTo>
                      <a:pt x="10773" y="3"/>
                    </a:lnTo>
                    <a:lnTo>
                      <a:pt x="7428" y="1280"/>
                    </a:lnTo>
                    <a:lnTo>
                      <a:pt x="7538" y="1313"/>
                    </a:lnTo>
                    <a:lnTo>
                      <a:pt x="615" y="3955"/>
                    </a:lnTo>
                    <a:lnTo>
                      <a:pt x="576" y="3927"/>
                    </a:lnTo>
                    <a:lnTo>
                      <a:pt x="576" y="3970"/>
                    </a:lnTo>
                    <a:lnTo>
                      <a:pt x="413" y="4032"/>
                    </a:lnTo>
                    <a:lnTo>
                      <a:pt x="564" y="4032"/>
                    </a:lnTo>
                    <a:lnTo>
                      <a:pt x="564" y="9538"/>
                    </a:lnTo>
                    <a:lnTo>
                      <a:pt x="593" y="9538"/>
                    </a:lnTo>
                    <a:lnTo>
                      <a:pt x="609" y="15090"/>
                    </a:lnTo>
                    <a:lnTo>
                      <a:pt x="256" y="15167"/>
                    </a:lnTo>
                    <a:cubicBezTo>
                      <a:pt x="98" y="15251"/>
                      <a:pt x="0" y="15366"/>
                      <a:pt x="0" y="15493"/>
                    </a:cubicBezTo>
                    <a:lnTo>
                      <a:pt x="0" y="17336"/>
                    </a:lnTo>
                    <a:cubicBezTo>
                      <a:pt x="0" y="17463"/>
                      <a:pt x="98" y="17579"/>
                      <a:pt x="256" y="17662"/>
                    </a:cubicBezTo>
                    <a:lnTo>
                      <a:pt x="597" y="17736"/>
                    </a:lnTo>
                    <a:lnTo>
                      <a:pt x="708" y="18342"/>
                    </a:lnTo>
                    <a:lnTo>
                      <a:pt x="746" y="18395"/>
                    </a:lnTo>
                    <a:lnTo>
                      <a:pt x="794" y="18637"/>
                    </a:lnTo>
                    <a:cubicBezTo>
                      <a:pt x="1478" y="20328"/>
                      <a:pt x="4434" y="21600"/>
                      <a:pt x="7978" y="21600"/>
                    </a:cubicBezTo>
                    <a:lnTo>
                      <a:pt x="11047" y="21600"/>
                    </a:lnTo>
                    <a:lnTo>
                      <a:pt x="11047" y="21554"/>
                    </a:lnTo>
                    <a:close/>
                  </a:path>
                </a:pathLst>
              </a:custGeom>
              <a:solidFill>
                <a:srgbClr val="FFFFFF">
                  <a:alpha val="482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grpSp>
            <p:nvGrpSpPr>
              <p:cNvPr id="342" name="Google Shape;360;p12"/>
              <p:cNvGrpSpPr/>
              <p:nvPr/>
            </p:nvGrpSpPr>
            <p:grpSpPr>
              <a:xfrm>
                <a:off x="43045" y="40002"/>
                <a:ext cx="454762" cy="519925"/>
                <a:chOff x="-1" y="-1"/>
                <a:chExt cx="454761" cy="519924"/>
              </a:xfrm>
            </p:grpSpPr>
            <p:sp>
              <p:nvSpPr>
                <p:cNvPr id="335" name="Google Shape;361;p12"/>
                <p:cNvSpPr/>
                <p:nvPr/>
              </p:nvSpPr>
              <p:spPr>
                <a:xfrm flipH="1" rot="12762355">
                  <a:off x="35591" y="265959"/>
                  <a:ext cx="245526" cy="2037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lnTo>
                        <a:pt x="155" y="21600"/>
                      </a:lnTo>
                      <a:lnTo>
                        <a:pt x="155" y="9049"/>
                      </a:lnTo>
                      <a:lnTo>
                        <a:pt x="0" y="9049"/>
                      </a:lnTo>
                      <a:lnTo>
                        <a:pt x="10722" y="0"/>
                      </a:lnTo>
                      <a:lnTo>
                        <a:pt x="21381" y="8996"/>
                      </a:lnTo>
                      <a:lnTo>
                        <a:pt x="21600" y="8996"/>
                      </a:lnTo>
                      <a:close/>
                    </a:path>
                  </a:pathLst>
                </a:custGeom>
                <a:solidFill>
                  <a:srgbClr val="F7D38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36" name="Google Shape;362;p12"/>
                <p:cNvSpPr/>
                <p:nvPr/>
              </p:nvSpPr>
              <p:spPr>
                <a:xfrm flipH="1" rot="12762355">
                  <a:off x="48726" y="236609"/>
                  <a:ext cx="120619" cy="2029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lnTo>
                        <a:pt x="316" y="21600"/>
                      </a:lnTo>
                      <a:lnTo>
                        <a:pt x="316" y="8995"/>
                      </a:lnTo>
                      <a:lnTo>
                        <a:pt x="0" y="8995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FFFFFF">
                    <a:alpha val="2706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37" name="Google Shape;363;p12"/>
                <p:cNvSpPr/>
                <p:nvPr/>
              </p:nvSpPr>
              <p:spPr>
                <a:xfrm flipH="1" rot="1962354">
                  <a:off x="127966" y="39540"/>
                  <a:ext cx="243002" cy="3741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638" y="0"/>
                      </a:moveTo>
                      <a:lnTo>
                        <a:pt x="13962" y="0"/>
                      </a:lnTo>
                      <a:cubicBezTo>
                        <a:pt x="18181" y="0"/>
                        <a:pt x="21600" y="2252"/>
                        <a:pt x="21600" y="5029"/>
                      </a:cubicBezTo>
                      <a:lnTo>
                        <a:pt x="21600" y="21600"/>
                      </a:lnTo>
                      <a:lnTo>
                        <a:pt x="17785" y="18299"/>
                      </a:lnTo>
                      <a:lnTo>
                        <a:pt x="14218" y="21578"/>
                      </a:lnTo>
                      <a:lnTo>
                        <a:pt x="10563" y="18299"/>
                      </a:lnTo>
                      <a:lnTo>
                        <a:pt x="6908" y="21179"/>
                      </a:lnTo>
                      <a:lnTo>
                        <a:pt x="3342" y="18299"/>
                      </a:lnTo>
                      <a:lnTo>
                        <a:pt x="0" y="21201"/>
                      </a:lnTo>
                      <a:lnTo>
                        <a:pt x="0" y="5029"/>
                      </a:lnTo>
                      <a:cubicBezTo>
                        <a:pt x="0" y="2252"/>
                        <a:pt x="3419" y="0"/>
                        <a:pt x="7638" y="0"/>
                      </a:cubicBezTo>
                      <a:close/>
                    </a:path>
                  </a:pathLst>
                </a:custGeom>
                <a:solidFill>
                  <a:srgbClr val="EFB43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38" name="Google Shape;364;p12"/>
                <p:cNvSpPr/>
                <p:nvPr/>
              </p:nvSpPr>
              <p:spPr>
                <a:xfrm flipH="1" rot="1962354">
                  <a:off x="168254" y="38528"/>
                  <a:ext cx="159369" cy="3761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179" y="0"/>
                      </a:moveTo>
                      <a:lnTo>
                        <a:pt x="15406" y="0"/>
                      </a:lnTo>
                      <a:cubicBezTo>
                        <a:pt x="17014" y="0"/>
                        <a:pt x="18546" y="141"/>
                        <a:pt x="19939" y="396"/>
                      </a:cubicBezTo>
                      <a:lnTo>
                        <a:pt x="21600" y="785"/>
                      </a:lnTo>
                      <a:lnTo>
                        <a:pt x="20812" y="18573"/>
                      </a:lnTo>
                      <a:lnTo>
                        <a:pt x="15796" y="21600"/>
                      </a:lnTo>
                      <a:lnTo>
                        <a:pt x="14092" y="20596"/>
                      </a:lnTo>
                      <a:close/>
                      <a:moveTo>
                        <a:pt x="5762" y="0"/>
                      </a:moveTo>
                      <a:lnTo>
                        <a:pt x="7376" y="0"/>
                      </a:lnTo>
                      <a:lnTo>
                        <a:pt x="8233" y="19347"/>
                      </a:lnTo>
                      <a:lnTo>
                        <a:pt x="4650" y="21201"/>
                      </a:lnTo>
                      <a:lnTo>
                        <a:pt x="0" y="18736"/>
                      </a:lnTo>
                      <a:lnTo>
                        <a:pt x="808" y="494"/>
                      </a:lnTo>
                      <a:lnTo>
                        <a:pt x="1229" y="396"/>
                      </a:lnTo>
                      <a:cubicBezTo>
                        <a:pt x="2622" y="141"/>
                        <a:pt x="4154" y="0"/>
                        <a:pt x="576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706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39" name="Google Shape;365;p12"/>
                <p:cNvSpPr/>
                <p:nvPr/>
              </p:nvSpPr>
              <p:spPr>
                <a:xfrm flipH="1" rot="1962354">
                  <a:off x="207269" y="58679"/>
                  <a:ext cx="243003" cy="879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638" y="0"/>
                      </a:moveTo>
                      <a:lnTo>
                        <a:pt x="13962" y="0"/>
                      </a:lnTo>
                      <a:cubicBezTo>
                        <a:pt x="18181" y="0"/>
                        <a:pt x="21600" y="9517"/>
                        <a:pt x="21600" y="21257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21257"/>
                      </a:lnTo>
                      <a:cubicBezTo>
                        <a:pt x="0" y="9517"/>
                        <a:pt x="3419" y="0"/>
                        <a:pt x="7638" y="0"/>
                      </a:cubicBezTo>
                      <a:close/>
                    </a:path>
                  </a:pathLst>
                </a:custGeom>
                <a:solidFill>
                  <a:srgbClr val="EB8CA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40" name="Google Shape;366;p12"/>
                <p:cNvSpPr/>
                <p:nvPr/>
              </p:nvSpPr>
              <p:spPr>
                <a:xfrm flipH="1" rot="1962354">
                  <a:off x="73119" y="417670"/>
                  <a:ext cx="78496" cy="393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1" y="0"/>
                      </a:moveTo>
                      <a:cubicBezTo>
                        <a:pt x="13499" y="0"/>
                        <a:pt x="16088" y="1105"/>
                        <a:pt x="18443" y="3105"/>
                      </a:cubicBezTo>
                      <a:lnTo>
                        <a:pt x="21600" y="6544"/>
                      </a:lnTo>
                      <a:lnTo>
                        <a:pt x="10815" y="21600"/>
                      </a:lnTo>
                      <a:lnTo>
                        <a:pt x="0" y="6501"/>
                      </a:lnTo>
                      <a:lnTo>
                        <a:pt x="3118" y="3105"/>
                      </a:lnTo>
                      <a:cubicBezTo>
                        <a:pt x="5473" y="1105"/>
                        <a:pt x="8062" y="0"/>
                        <a:pt x="1078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41" name="Google Shape;367;p12"/>
                <p:cNvSpPr/>
                <p:nvPr/>
              </p:nvSpPr>
              <p:spPr>
                <a:xfrm flipH="1" rot="1957588">
                  <a:off x="166793" y="128110"/>
                  <a:ext cx="251737" cy="59275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A8BFD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sp>
            <p:nvSpPr>
              <p:cNvPr id="343" name="Google Shape;368;p12"/>
              <p:cNvSpPr/>
              <p:nvPr/>
            </p:nvSpPr>
            <p:spPr>
              <a:xfrm flipH="1" rot="12759500">
                <a:off x="123356" y="59937"/>
                <a:ext cx="293199" cy="487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965" y="21554"/>
                    </a:moveTo>
                    <a:cubicBezTo>
                      <a:pt x="17508" y="21554"/>
                      <a:pt x="20465" y="20175"/>
                      <a:pt x="21149" y="18342"/>
                    </a:cubicBezTo>
                    <a:lnTo>
                      <a:pt x="21265" y="17706"/>
                    </a:lnTo>
                    <a:lnTo>
                      <a:pt x="21354" y="17686"/>
                    </a:lnTo>
                    <a:cubicBezTo>
                      <a:pt x="21506" y="17602"/>
                      <a:pt x="21600" y="17487"/>
                      <a:pt x="21600" y="17360"/>
                    </a:cubicBezTo>
                    <a:lnTo>
                      <a:pt x="21600" y="15517"/>
                    </a:lnTo>
                    <a:cubicBezTo>
                      <a:pt x="21600" y="15390"/>
                      <a:pt x="21506" y="15275"/>
                      <a:pt x="21354" y="15191"/>
                    </a:cubicBezTo>
                    <a:lnTo>
                      <a:pt x="21311" y="15182"/>
                    </a:lnTo>
                    <a:lnTo>
                      <a:pt x="21295" y="9538"/>
                    </a:lnTo>
                    <a:lnTo>
                      <a:pt x="21367" y="9538"/>
                    </a:lnTo>
                    <a:lnTo>
                      <a:pt x="21367" y="4009"/>
                    </a:lnTo>
                    <a:lnTo>
                      <a:pt x="21154" y="4009"/>
                    </a:lnTo>
                    <a:lnTo>
                      <a:pt x="14063" y="1302"/>
                    </a:lnTo>
                    <a:lnTo>
                      <a:pt x="14127" y="1283"/>
                    </a:lnTo>
                    <a:lnTo>
                      <a:pt x="11103" y="129"/>
                    </a:lnTo>
                    <a:lnTo>
                      <a:pt x="11103" y="0"/>
                    </a:lnTo>
                    <a:lnTo>
                      <a:pt x="10934" y="65"/>
                    </a:lnTo>
                    <a:lnTo>
                      <a:pt x="10773" y="3"/>
                    </a:lnTo>
                    <a:lnTo>
                      <a:pt x="7428" y="1280"/>
                    </a:lnTo>
                    <a:lnTo>
                      <a:pt x="7538" y="1313"/>
                    </a:lnTo>
                    <a:lnTo>
                      <a:pt x="615" y="3955"/>
                    </a:lnTo>
                    <a:lnTo>
                      <a:pt x="576" y="3927"/>
                    </a:lnTo>
                    <a:lnTo>
                      <a:pt x="576" y="3970"/>
                    </a:lnTo>
                    <a:lnTo>
                      <a:pt x="413" y="4032"/>
                    </a:lnTo>
                    <a:lnTo>
                      <a:pt x="564" y="4032"/>
                    </a:lnTo>
                    <a:lnTo>
                      <a:pt x="564" y="9538"/>
                    </a:lnTo>
                    <a:lnTo>
                      <a:pt x="593" y="9538"/>
                    </a:lnTo>
                    <a:lnTo>
                      <a:pt x="609" y="15090"/>
                    </a:lnTo>
                    <a:lnTo>
                      <a:pt x="256" y="15167"/>
                    </a:lnTo>
                    <a:cubicBezTo>
                      <a:pt x="98" y="15251"/>
                      <a:pt x="0" y="15366"/>
                      <a:pt x="0" y="15493"/>
                    </a:cubicBezTo>
                    <a:lnTo>
                      <a:pt x="0" y="17336"/>
                    </a:lnTo>
                    <a:cubicBezTo>
                      <a:pt x="0" y="17463"/>
                      <a:pt x="98" y="17579"/>
                      <a:pt x="256" y="17662"/>
                    </a:cubicBezTo>
                    <a:lnTo>
                      <a:pt x="597" y="17736"/>
                    </a:lnTo>
                    <a:lnTo>
                      <a:pt x="708" y="18342"/>
                    </a:lnTo>
                    <a:lnTo>
                      <a:pt x="746" y="18395"/>
                    </a:lnTo>
                    <a:lnTo>
                      <a:pt x="794" y="18637"/>
                    </a:lnTo>
                    <a:cubicBezTo>
                      <a:pt x="1478" y="20328"/>
                      <a:pt x="4434" y="21600"/>
                      <a:pt x="7978" y="21600"/>
                    </a:cubicBezTo>
                    <a:lnTo>
                      <a:pt x="11047" y="21600"/>
                    </a:lnTo>
                    <a:lnTo>
                      <a:pt x="11047" y="21554"/>
                    </a:lnTo>
                    <a:close/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dash"/>
                <a:miter lim="800000"/>
              </a:ln>
              <a:effectLst>
                <a:outerShdw sx="100000" sy="100000" kx="0" ky="0" algn="b" rotWithShape="0" blurRad="38100" dist="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</p:grpSp>
      <p:sp>
        <p:nvSpPr>
          <p:cNvPr id="346" name="مستطيل"/>
          <p:cNvSpPr/>
          <p:nvPr/>
        </p:nvSpPr>
        <p:spPr>
          <a:xfrm>
            <a:off x="7907142" y="1444425"/>
            <a:ext cx="585916" cy="1952089"/>
          </a:xfrm>
          <a:prstGeom prst="rect">
            <a:avLst/>
          </a:prstGeom>
          <a:solidFill>
            <a:srgbClr val="FBD4BA"/>
          </a:solidFill>
          <a:ln w="3175">
            <a:solidFill>
              <a:schemeClr val="accent3">
                <a:satOff val="-41626"/>
                <a:lumOff val="-14313"/>
              </a:schemeClr>
            </a:solidFill>
          </a:ln>
          <a:effectLst>
            <a:outerShdw sx="100000" sy="100000" kx="0" ky="0" algn="b" rotWithShape="0" blurRad="25400" dist="12700" dir="5400000">
              <a:srgbClr val="000000">
                <a:alpha val="38000"/>
              </a:srgbClr>
            </a:outerShdw>
          </a:effectLst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347" name="Google Shape;145;p11"/>
          <p:cNvSpPr txBox="1"/>
          <p:nvPr/>
        </p:nvSpPr>
        <p:spPr>
          <a:xfrm>
            <a:off x="7851895" y="1919790"/>
            <a:ext cx="696410" cy="843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653" tIns="88653" rIns="88653" bIns="88653" anchor="ctr">
            <a:normAutofit fontScale="100000" lnSpcReduction="0"/>
          </a:bodyPr>
          <a:lstStyle>
            <a:lvl1pPr defTabSz="886689">
              <a:lnSpc>
                <a:spcPct val="115000"/>
              </a:lnSpc>
              <a:spcBef>
                <a:spcPts val="1500"/>
              </a:spcBef>
              <a:defRPr sz="26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افهم</a:t>
            </a:r>
          </a:p>
        </p:txBody>
      </p:sp>
      <p:sp>
        <p:nvSpPr>
          <p:cNvPr id="348" name="مستطيل"/>
          <p:cNvSpPr/>
          <p:nvPr/>
        </p:nvSpPr>
        <p:spPr>
          <a:xfrm>
            <a:off x="7919842" y="3614056"/>
            <a:ext cx="585916" cy="575064"/>
          </a:xfrm>
          <a:prstGeom prst="rect">
            <a:avLst/>
          </a:prstGeom>
          <a:solidFill>
            <a:srgbClr val="FBD4BA"/>
          </a:solidFill>
          <a:ln w="3175">
            <a:solidFill>
              <a:schemeClr val="accent3">
                <a:satOff val="-41626"/>
                <a:lumOff val="-14313"/>
              </a:schemeClr>
            </a:solidFill>
          </a:ln>
          <a:effectLst>
            <a:outerShdw sx="100000" sy="100000" kx="0" ky="0" algn="b" rotWithShape="0" blurRad="25400" dist="12700" dir="5400000">
              <a:srgbClr val="000000">
                <a:alpha val="38000"/>
              </a:srgbClr>
            </a:outerShdw>
          </a:effectLst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349" name="Google Shape;145;p11"/>
          <p:cNvSpPr txBox="1"/>
          <p:nvPr/>
        </p:nvSpPr>
        <p:spPr>
          <a:xfrm>
            <a:off x="7848858" y="3653733"/>
            <a:ext cx="772101" cy="508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653" tIns="88653" rIns="88653" bIns="88653" anchor="ctr">
            <a:normAutofit fontScale="100000" lnSpcReduction="0"/>
          </a:bodyPr>
          <a:lstStyle>
            <a:lvl1pPr defTabSz="886689">
              <a:lnSpc>
                <a:spcPct val="115000"/>
              </a:lnSpc>
              <a:spcBef>
                <a:spcPts val="1500"/>
              </a:spcBef>
              <a:defRPr sz="20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خطط</a:t>
            </a:r>
          </a:p>
        </p:txBody>
      </p:sp>
      <p:grpSp>
        <p:nvGrpSpPr>
          <p:cNvPr id="364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673768" y="913740"/>
            <a:ext cx="1606328" cy="764679"/>
            <a:chOff x="0" y="0"/>
            <a:chExt cx="1606327" cy="764678"/>
          </a:xfrm>
        </p:grpSpPr>
        <p:grpSp>
          <p:nvGrpSpPr>
            <p:cNvPr id="362" name="تجميع"/>
            <p:cNvGrpSpPr/>
            <p:nvPr/>
          </p:nvGrpSpPr>
          <p:grpSpPr>
            <a:xfrm>
              <a:off x="-1" y="0"/>
              <a:ext cx="1606329" cy="764679"/>
              <a:chOff x="0" y="0"/>
              <a:chExt cx="1606327" cy="764678"/>
            </a:xfrm>
          </p:grpSpPr>
          <p:sp>
            <p:nvSpPr>
              <p:cNvPr id="350" name="Google Shape;278;p11"/>
              <p:cNvSpPr/>
              <p:nvPr/>
            </p:nvSpPr>
            <p:spPr>
              <a:xfrm>
                <a:off x="0" y="202668"/>
                <a:ext cx="1147987" cy="454296"/>
              </a:xfrm>
              <a:prstGeom prst="roundRect">
                <a:avLst>
                  <a:gd name="adj" fmla="val 50000"/>
                </a:avLst>
              </a:prstGeom>
              <a:noFill/>
              <a:ln w="12700" cap="flat">
                <a:solidFill>
                  <a:srgbClr val="F2F2F2"/>
                </a:solidFill>
                <a:prstDash val="dash"/>
                <a:miter lim="800000"/>
              </a:ln>
              <a:effectLst>
                <a:outerShdw sx="100000" sy="100000" kx="0" ky="0" algn="b" rotWithShape="0" blurRad="38100" dist="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grpSp>
            <p:nvGrpSpPr>
              <p:cNvPr id="361" name="Google Shape;302;p11"/>
              <p:cNvGrpSpPr/>
              <p:nvPr/>
            </p:nvGrpSpPr>
            <p:grpSpPr>
              <a:xfrm>
                <a:off x="853620" y="0"/>
                <a:ext cx="752708" cy="764679"/>
                <a:chOff x="0" y="0"/>
                <a:chExt cx="752706" cy="764678"/>
              </a:xfrm>
            </p:grpSpPr>
            <p:sp>
              <p:nvSpPr>
                <p:cNvPr id="351" name="Google Shape;303;p11"/>
                <p:cNvSpPr/>
                <p:nvPr/>
              </p:nvSpPr>
              <p:spPr>
                <a:xfrm flipH="1" rot="13391842">
                  <a:off x="175260" y="46690"/>
                  <a:ext cx="402187" cy="6712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965" y="21554"/>
                      </a:moveTo>
                      <a:cubicBezTo>
                        <a:pt x="17508" y="21554"/>
                        <a:pt x="20465" y="20175"/>
                        <a:pt x="21149" y="18342"/>
                      </a:cubicBezTo>
                      <a:lnTo>
                        <a:pt x="21265" y="17706"/>
                      </a:lnTo>
                      <a:lnTo>
                        <a:pt x="21354" y="17686"/>
                      </a:lnTo>
                      <a:cubicBezTo>
                        <a:pt x="21506" y="17602"/>
                        <a:pt x="21600" y="17487"/>
                        <a:pt x="21600" y="17360"/>
                      </a:cubicBezTo>
                      <a:lnTo>
                        <a:pt x="21600" y="15517"/>
                      </a:lnTo>
                      <a:cubicBezTo>
                        <a:pt x="21600" y="15390"/>
                        <a:pt x="21506" y="15275"/>
                        <a:pt x="21354" y="15191"/>
                      </a:cubicBezTo>
                      <a:lnTo>
                        <a:pt x="21311" y="15182"/>
                      </a:lnTo>
                      <a:lnTo>
                        <a:pt x="21295" y="9538"/>
                      </a:lnTo>
                      <a:lnTo>
                        <a:pt x="21367" y="9538"/>
                      </a:lnTo>
                      <a:lnTo>
                        <a:pt x="21367" y="4009"/>
                      </a:lnTo>
                      <a:lnTo>
                        <a:pt x="21154" y="4009"/>
                      </a:lnTo>
                      <a:lnTo>
                        <a:pt x="14063" y="1302"/>
                      </a:lnTo>
                      <a:lnTo>
                        <a:pt x="14127" y="1283"/>
                      </a:lnTo>
                      <a:lnTo>
                        <a:pt x="11103" y="129"/>
                      </a:lnTo>
                      <a:lnTo>
                        <a:pt x="11103" y="0"/>
                      </a:lnTo>
                      <a:lnTo>
                        <a:pt x="10934" y="65"/>
                      </a:lnTo>
                      <a:lnTo>
                        <a:pt x="10773" y="3"/>
                      </a:lnTo>
                      <a:lnTo>
                        <a:pt x="7428" y="1280"/>
                      </a:lnTo>
                      <a:lnTo>
                        <a:pt x="7538" y="1313"/>
                      </a:lnTo>
                      <a:lnTo>
                        <a:pt x="615" y="3955"/>
                      </a:lnTo>
                      <a:lnTo>
                        <a:pt x="576" y="3927"/>
                      </a:lnTo>
                      <a:lnTo>
                        <a:pt x="576" y="3970"/>
                      </a:lnTo>
                      <a:lnTo>
                        <a:pt x="413" y="4032"/>
                      </a:lnTo>
                      <a:lnTo>
                        <a:pt x="564" y="4032"/>
                      </a:lnTo>
                      <a:lnTo>
                        <a:pt x="564" y="9538"/>
                      </a:lnTo>
                      <a:lnTo>
                        <a:pt x="593" y="9538"/>
                      </a:lnTo>
                      <a:lnTo>
                        <a:pt x="609" y="15090"/>
                      </a:lnTo>
                      <a:lnTo>
                        <a:pt x="256" y="15167"/>
                      </a:lnTo>
                      <a:cubicBezTo>
                        <a:pt x="98" y="15251"/>
                        <a:pt x="0" y="15366"/>
                        <a:pt x="0" y="15493"/>
                      </a:cubicBezTo>
                      <a:lnTo>
                        <a:pt x="0" y="17336"/>
                      </a:lnTo>
                      <a:cubicBezTo>
                        <a:pt x="0" y="17463"/>
                        <a:pt x="98" y="17579"/>
                        <a:pt x="256" y="17662"/>
                      </a:cubicBezTo>
                      <a:lnTo>
                        <a:pt x="597" y="17736"/>
                      </a:lnTo>
                      <a:lnTo>
                        <a:pt x="708" y="18342"/>
                      </a:lnTo>
                      <a:lnTo>
                        <a:pt x="746" y="18395"/>
                      </a:lnTo>
                      <a:lnTo>
                        <a:pt x="794" y="18637"/>
                      </a:lnTo>
                      <a:cubicBezTo>
                        <a:pt x="1478" y="20328"/>
                        <a:pt x="4434" y="21600"/>
                        <a:pt x="7978" y="21600"/>
                      </a:cubicBezTo>
                      <a:lnTo>
                        <a:pt x="11047" y="21600"/>
                      </a:lnTo>
                      <a:lnTo>
                        <a:pt x="11047" y="21554"/>
                      </a:lnTo>
                      <a:close/>
                    </a:path>
                  </a:pathLst>
                </a:custGeom>
                <a:solidFill>
                  <a:srgbClr val="FFFFFF">
                    <a:alpha val="4824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grpSp>
              <p:nvGrpSpPr>
                <p:cNvPr id="359" name="Google Shape;304;p11"/>
                <p:cNvGrpSpPr/>
                <p:nvPr/>
              </p:nvGrpSpPr>
              <p:grpSpPr>
                <a:xfrm>
                  <a:off x="56943" y="54644"/>
                  <a:ext cx="641672" cy="653117"/>
                  <a:chOff x="0" y="0"/>
                  <a:chExt cx="641671" cy="653116"/>
                </a:xfrm>
              </p:grpSpPr>
              <p:sp>
                <p:nvSpPr>
                  <p:cNvPr id="352" name="Google Shape;305;p11"/>
                  <p:cNvSpPr/>
                  <p:nvPr/>
                </p:nvSpPr>
                <p:spPr>
                  <a:xfrm flipH="1" rot="13399655">
                    <a:off x="47339" y="315171"/>
                    <a:ext cx="318825" cy="2646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21600"/>
                        </a:moveTo>
                        <a:lnTo>
                          <a:pt x="155" y="21600"/>
                        </a:lnTo>
                        <a:lnTo>
                          <a:pt x="155" y="9049"/>
                        </a:lnTo>
                        <a:lnTo>
                          <a:pt x="0" y="9049"/>
                        </a:lnTo>
                        <a:lnTo>
                          <a:pt x="10722" y="0"/>
                        </a:lnTo>
                        <a:lnTo>
                          <a:pt x="21381" y="8996"/>
                        </a:lnTo>
                        <a:lnTo>
                          <a:pt x="21600" y="8996"/>
                        </a:lnTo>
                        <a:close/>
                      </a:path>
                    </a:pathLst>
                  </a:custGeom>
                  <a:solidFill>
                    <a:srgbClr val="F7D38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353" name="Google Shape;306;p11"/>
                  <p:cNvSpPr/>
                  <p:nvPr/>
                </p:nvSpPr>
                <p:spPr>
                  <a:xfrm flipH="1" rot="13399655">
                    <a:off x="72623" y="265918"/>
                    <a:ext cx="156629" cy="26347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21600"/>
                        </a:moveTo>
                        <a:lnTo>
                          <a:pt x="316" y="21600"/>
                        </a:lnTo>
                        <a:lnTo>
                          <a:pt x="316" y="8995"/>
                        </a:lnTo>
                        <a:lnTo>
                          <a:pt x="0" y="8995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FFFFFF">
                      <a:alpha val="27060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354" name="Google Shape;307;p11"/>
                  <p:cNvSpPr/>
                  <p:nvPr/>
                </p:nvSpPr>
                <p:spPr>
                  <a:xfrm flipH="1" rot="2599655">
                    <a:off x="199064" y="46106"/>
                    <a:ext cx="315548" cy="48590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7638" y="0"/>
                        </a:moveTo>
                        <a:lnTo>
                          <a:pt x="13962" y="0"/>
                        </a:lnTo>
                        <a:cubicBezTo>
                          <a:pt x="18181" y="0"/>
                          <a:pt x="21600" y="2252"/>
                          <a:pt x="21600" y="5029"/>
                        </a:cubicBezTo>
                        <a:lnTo>
                          <a:pt x="21600" y="21600"/>
                        </a:lnTo>
                        <a:lnTo>
                          <a:pt x="17785" y="18299"/>
                        </a:lnTo>
                        <a:lnTo>
                          <a:pt x="14218" y="21578"/>
                        </a:lnTo>
                        <a:lnTo>
                          <a:pt x="10563" y="18299"/>
                        </a:lnTo>
                        <a:lnTo>
                          <a:pt x="6908" y="21179"/>
                        </a:lnTo>
                        <a:lnTo>
                          <a:pt x="3342" y="18299"/>
                        </a:lnTo>
                        <a:lnTo>
                          <a:pt x="0" y="21201"/>
                        </a:lnTo>
                        <a:lnTo>
                          <a:pt x="0" y="5029"/>
                        </a:lnTo>
                        <a:cubicBezTo>
                          <a:pt x="0" y="2252"/>
                          <a:pt x="3419" y="0"/>
                          <a:pt x="7638" y="0"/>
                        </a:cubicBezTo>
                        <a:close/>
                      </a:path>
                    </a:pathLst>
                  </a:custGeom>
                  <a:solidFill>
                    <a:srgbClr val="EFB436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355" name="Google Shape;308;p11"/>
                  <p:cNvSpPr/>
                  <p:nvPr/>
                </p:nvSpPr>
                <p:spPr>
                  <a:xfrm flipH="1" rot="2599655">
                    <a:off x="251417" y="44427"/>
                    <a:ext cx="206949" cy="48849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3179" y="0"/>
                        </a:moveTo>
                        <a:lnTo>
                          <a:pt x="15406" y="0"/>
                        </a:lnTo>
                        <a:cubicBezTo>
                          <a:pt x="17014" y="0"/>
                          <a:pt x="18546" y="141"/>
                          <a:pt x="19939" y="396"/>
                        </a:cubicBezTo>
                        <a:lnTo>
                          <a:pt x="21600" y="785"/>
                        </a:lnTo>
                        <a:lnTo>
                          <a:pt x="20812" y="18573"/>
                        </a:lnTo>
                        <a:lnTo>
                          <a:pt x="15796" y="21600"/>
                        </a:lnTo>
                        <a:lnTo>
                          <a:pt x="14092" y="20596"/>
                        </a:lnTo>
                        <a:close/>
                        <a:moveTo>
                          <a:pt x="5762" y="0"/>
                        </a:moveTo>
                        <a:lnTo>
                          <a:pt x="7376" y="0"/>
                        </a:lnTo>
                        <a:lnTo>
                          <a:pt x="8233" y="19347"/>
                        </a:lnTo>
                        <a:lnTo>
                          <a:pt x="4650" y="21201"/>
                        </a:lnTo>
                        <a:lnTo>
                          <a:pt x="0" y="18736"/>
                        </a:lnTo>
                        <a:lnTo>
                          <a:pt x="808" y="494"/>
                        </a:lnTo>
                        <a:lnTo>
                          <a:pt x="1229" y="396"/>
                        </a:lnTo>
                        <a:cubicBezTo>
                          <a:pt x="2622" y="141"/>
                          <a:pt x="4154" y="0"/>
                          <a:pt x="5762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27060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356" name="Google Shape;309;p11"/>
                  <p:cNvSpPr/>
                  <p:nvPr/>
                </p:nvSpPr>
                <p:spPr>
                  <a:xfrm flipH="1" rot="2599655">
                    <a:off x="329958" y="92701"/>
                    <a:ext cx="315548" cy="11416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7638" y="0"/>
                        </a:moveTo>
                        <a:lnTo>
                          <a:pt x="13962" y="0"/>
                        </a:lnTo>
                        <a:cubicBezTo>
                          <a:pt x="18181" y="0"/>
                          <a:pt x="21600" y="9517"/>
                          <a:pt x="21600" y="21257"/>
                        </a:cubicBezTo>
                        <a:lnTo>
                          <a:pt x="21600" y="21600"/>
                        </a:lnTo>
                        <a:lnTo>
                          <a:pt x="0" y="21600"/>
                        </a:lnTo>
                        <a:lnTo>
                          <a:pt x="0" y="21257"/>
                        </a:lnTo>
                        <a:cubicBezTo>
                          <a:pt x="0" y="9517"/>
                          <a:pt x="3419" y="0"/>
                          <a:pt x="7638" y="0"/>
                        </a:cubicBezTo>
                        <a:close/>
                      </a:path>
                    </a:pathLst>
                  </a:custGeom>
                  <a:solidFill>
                    <a:srgbClr val="EB8CA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357" name="Google Shape;310;p11"/>
                  <p:cNvSpPr/>
                  <p:nvPr/>
                </p:nvSpPr>
                <p:spPr>
                  <a:xfrm flipH="1" rot="2599655">
                    <a:off x="80456" y="499620"/>
                    <a:ext cx="101930" cy="5114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781" y="0"/>
                        </a:moveTo>
                        <a:cubicBezTo>
                          <a:pt x="13499" y="0"/>
                          <a:pt x="16088" y="1105"/>
                          <a:pt x="18443" y="3105"/>
                        </a:cubicBezTo>
                        <a:lnTo>
                          <a:pt x="21600" y="6544"/>
                        </a:lnTo>
                        <a:lnTo>
                          <a:pt x="10815" y="21600"/>
                        </a:lnTo>
                        <a:lnTo>
                          <a:pt x="0" y="6501"/>
                        </a:lnTo>
                        <a:lnTo>
                          <a:pt x="3118" y="3105"/>
                        </a:lnTo>
                        <a:cubicBezTo>
                          <a:pt x="5473" y="1105"/>
                          <a:pt x="8062" y="0"/>
                          <a:pt x="1078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358" name="Google Shape;311;p11"/>
                  <p:cNvSpPr/>
                  <p:nvPr/>
                </p:nvSpPr>
                <p:spPr>
                  <a:xfrm flipH="1" rot="2594888">
                    <a:off x="265011" y="172989"/>
                    <a:ext cx="326891" cy="76971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A8BFD6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</p:grpSp>
            <p:sp>
              <p:nvSpPr>
                <p:cNvPr id="360" name="Google Shape;312;p11"/>
                <p:cNvSpPr/>
                <p:nvPr/>
              </p:nvSpPr>
              <p:spPr>
                <a:xfrm flipH="1" rot="13396800">
                  <a:off x="185705" y="69063"/>
                  <a:ext cx="380732" cy="6336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965" y="21554"/>
                      </a:moveTo>
                      <a:cubicBezTo>
                        <a:pt x="17508" y="21554"/>
                        <a:pt x="20465" y="20175"/>
                        <a:pt x="21149" y="18342"/>
                      </a:cubicBezTo>
                      <a:lnTo>
                        <a:pt x="21265" y="17706"/>
                      </a:lnTo>
                      <a:lnTo>
                        <a:pt x="21354" y="17686"/>
                      </a:lnTo>
                      <a:cubicBezTo>
                        <a:pt x="21506" y="17602"/>
                        <a:pt x="21600" y="17487"/>
                        <a:pt x="21600" y="17360"/>
                      </a:cubicBezTo>
                      <a:lnTo>
                        <a:pt x="21600" y="15517"/>
                      </a:lnTo>
                      <a:cubicBezTo>
                        <a:pt x="21600" y="15390"/>
                        <a:pt x="21506" y="15275"/>
                        <a:pt x="21354" y="15191"/>
                      </a:cubicBezTo>
                      <a:lnTo>
                        <a:pt x="21311" y="15182"/>
                      </a:lnTo>
                      <a:lnTo>
                        <a:pt x="21295" y="9538"/>
                      </a:lnTo>
                      <a:lnTo>
                        <a:pt x="21367" y="9538"/>
                      </a:lnTo>
                      <a:lnTo>
                        <a:pt x="21367" y="4009"/>
                      </a:lnTo>
                      <a:lnTo>
                        <a:pt x="21154" y="4009"/>
                      </a:lnTo>
                      <a:lnTo>
                        <a:pt x="14063" y="1302"/>
                      </a:lnTo>
                      <a:lnTo>
                        <a:pt x="14127" y="1283"/>
                      </a:lnTo>
                      <a:lnTo>
                        <a:pt x="11103" y="129"/>
                      </a:lnTo>
                      <a:lnTo>
                        <a:pt x="11103" y="0"/>
                      </a:lnTo>
                      <a:lnTo>
                        <a:pt x="10934" y="65"/>
                      </a:lnTo>
                      <a:lnTo>
                        <a:pt x="10773" y="3"/>
                      </a:lnTo>
                      <a:lnTo>
                        <a:pt x="7428" y="1280"/>
                      </a:lnTo>
                      <a:lnTo>
                        <a:pt x="7538" y="1313"/>
                      </a:lnTo>
                      <a:lnTo>
                        <a:pt x="615" y="3955"/>
                      </a:lnTo>
                      <a:lnTo>
                        <a:pt x="576" y="3927"/>
                      </a:lnTo>
                      <a:lnTo>
                        <a:pt x="576" y="3970"/>
                      </a:lnTo>
                      <a:lnTo>
                        <a:pt x="413" y="4032"/>
                      </a:lnTo>
                      <a:lnTo>
                        <a:pt x="564" y="4032"/>
                      </a:lnTo>
                      <a:lnTo>
                        <a:pt x="564" y="9538"/>
                      </a:lnTo>
                      <a:lnTo>
                        <a:pt x="593" y="9538"/>
                      </a:lnTo>
                      <a:lnTo>
                        <a:pt x="609" y="15090"/>
                      </a:lnTo>
                      <a:lnTo>
                        <a:pt x="256" y="15167"/>
                      </a:lnTo>
                      <a:cubicBezTo>
                        <a:pt x="98" y="15251"/>
                        <a:pt x="0" y="15366"/>
                        <a:pt x="0" y="15493"/>
                      </a:cubicBezTo>
                      <a:lnTo>
                        <a:pt x="0" y="17336"/>
                      </a:lnTo>
                      <a:cubicBezTo>
                        <a:pt x="0" y="17463"/>
                        <a:pt x="98" y="17579"/>
                        <a:pt x="256" y="17662"/>
                      </a:cubicBezTo>
                      <a:lnTo>
                        <a:pt x="597" y="17736"/>
                      </a:lnTo>
                      <a:lnTo>
                        <a:pt x="708" y="18342"/>
                      </a:lnTo>
                      <a:lnTo>
                        <a:pt x="746" y="18395"/>
                      </a:lnTo>
                      <a:lnTo>
                        <a:pt x="794" y="18637"/>
                      </a:lnTo>
                      <a:cubicBezTo>
                        <a:pt x="1478" y="20328"/>
                        <a:pt x="4434" y="21600"/>
                        <a:pt x="7978" y="21600"/>
                      </a:cubicBezTo>
                      <a:lnTo>
                        <a:pt x="11047" y="21600"/>
                      </a:lnTo>
                      <a:lnTo>
                        <a:pt x="11047" y="21554"/>
                      </a:lnTo>
                      <a:close/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dash"/>
                  <a:miter lim="800000"/>
                </a:ln>
                <a:effectLst>
                  <a:outerShdw sx="100000" sy="100000" kx="0" ky="0" algn="b" rotWithShape="0" blurRad="38100" dist="0" dir="540000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363" name="سهم ١٣"/>
            <p:cNvSpPr/>
            <p:nvPr/>
          </p:nvSpPr>
          <p:spPr>
            <a:xfrm rot="16200000">
              <a:off x="381854" y="-3781"/>
              <a:ext cx="227226" cy="876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0800" y="1825"/>
                    <a:pt x="6290" y="7557"/>
                    <a:pt x="0" y="9640"/>
                  </a:cubicBezTo>
                  <a:cubicBezTo>
                    <a:pt x="285" y="9632"/>
                    <a:pt x="561" y="9621"/>
                    <a:pt x="839" y="9608"/>
                  </a:cubicBezTo>
                  <a:cubicBezTo>
                    <a:pt x="3841" y="9463"/>
                    <a:pt x="6421" y="9023"/>
                    <a:pt x="8209" y="8583"/>
                  </a:cubicBezTo>
                  <a:lnTo>
                    <a:pt x="8209" y="16961"/>
                  </a:lnTo>
                  <a:cubicBezTo>
                    <a:pt x="6575" y="17360"/>
                    <a:pt x="4283" y="17749"/>
                    <a:pt x="1646" y="17876"/>
                  </a:cubicBezTo>
                  <a:cubicBezTo>
                    <a:pt x="1110" y="17901"/>
                    <a:pt x="561" y="17919"/>
                    <a:pt x="0" y="17922"/>
                  </a:cubicBezTo>
                  <a:lnTo>
                    <a:pt x="0" y="21600"/>
                  </a:lnTo>
                  <a:cubicBezTo>
                    <a:pt x="561" y="21597"/>
                    <a:pt x="1110" y="21581"/>
                    <a:pt x="1646" y="21555"/>
                  </a:cubicBezTo>
                  <a:cubicBezTo>
                    <a:pt x="6897" y="21303"/>
                    <a:pt x="10800" y="20063"/>
                    <a:pt x="10800" y="19722"/>
                  </a:cubicBezTo>
                  <a:cubicBezTo>
                    <a:pt x="10800" y="20063"/>
                    <a:pt x="14702" y="21303"/>
                    <a:pt x="19954" y="21555"/>
                  </a:cubicBezTo>
                  <a:cubicBezTo>
                    <a:pt x="20490" y="21581"/>
                    <a:pt x="21039" y="21597"/>
                    <a:pt x="21600" y="21600"/>
                  </a:cubicBezTo>
                  <a:lnTo>
                    <a:pt x="21600" y="17922"/>
                  </a:lnTo>
                  <a:cubicBezTo>
                    <a:pt x="21039" y="17919"/>
                    <a:pt x="20490" y="17901"/>
                    <a:pt x="19954" y="17876"/>
                  </a:cubicBezTo>
                  <a:cubicBezTo>
                    <a:pt x="17317" y="17749"/>
                    <a:pt x="15025" y="17360"/>
                    <a:pt x="13391" y="16961"/>
                  </a:cubicBezTo>
                  <a:lnTo>
                    <a:pt x="13391" y="8583"/>
                  </a:lnTo>
                  <a:cubicBezTo>
                    <a:pt x="15179" y="9023"/>
                    <a:pt x="17752" y="9463"/>
                    <a:pt x="20754" y="9608"/>
                  </a:cubicBezTo>
                  <a:cubicBezTo>
                    <a:pt x="21033" y="9621"/>
                    <a:pt x="21315" y="9632"/>
                    <a:pt x="21600" y="9640"/>
                  </a:cubicBezTo>
                  <a:cubicBezTo>
                    <a:pt x="15310" y="7557"/>
                    <a:pt x="10800" y="1825"/>
                    <a:pt x="10800" y="0"/>
                  </a:cubicBezTo>
                  <a:close/>
                </a:path>
              </a:pathLst>
            </a:custGeom>
            <a:noFill/>
            <a:ln w="12700" cap="flat">
              <a:solidFill>
                <a:schemeClr val="accent1">
                  <a:satOff val="-49514"/>
                  <a:lumOff val="-14901"/>
                  <a:alpha val="56620"/>
                </a:schemeClr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sp>
        <p:nvSpPr>
          <p:cNvPr id="365" name="المقدمة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1881535" y="250185"/>
            <a:ext cx="1122277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المقدمة</a:t>
            </a:r>
          </a:p>
        </p:txBody>
      </p:sp>
      <p:sp>
        <p:nvSpPr>
          <p:cNvPr id="366" name="مسألة  ٦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4725666" y="2378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 ٦</a:t>
            </a:r>
          </a:p>
        </p:txBody>
      </p:sp>
      <p:sp>
        <p:nvSpPr>
          <p:cNvPr id="367" name="الواجب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7531055" y="2378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الواجب</a:t>
            </a:r>
          </a:p>
        </p:txBody>
      </p:sp>
      <p:sp>
        <p:nvSpPr>
          <p:cNvPr id="368" name="المنزل">
            <a:hlinkClick r:id="rId5" invalidUrl="" action="ppaction://hlinksldjump" tgtFrame="" tooltip="" history="1" highlightClick="0" endSnd="0"/>
          </p:cNvPr>
          <p:cNvSpPr/>
          <p:nvPr/>
        </p:nvSpPr>
        <p:spPr>
          <a:xfrm>
            <a:off x="864594" y="228027"/>
            <a:ext cx="364838" cy="3267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ln w="3175">
            <a:solidFill>
              <a:srgbClr val="5C5C5C">
                <a:alpha val="60502"/>
              </a:srgbClr>
            </a:solidFill>
          </a:ln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369" name="مسألة ١٠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6120296" y="2505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مسألة٨</a:t>
            </a:r>
          </a:p>
        </p:txBody>
      </p:sp>
      <p:pic>
        <p:nvPicPr>
          <p:cNvPr id="370" name="IMG_2388.png" descr="IMG_2388.png"/>
          <p:cNvPicPr>
            <a:picLocks noChangeAspect="1"/>
          </p:cNvPicPr>
          <p:nvPr/>
        </p:nvPicPr>
        <p:blipFill>
          <a:blip r:embed="rId7">
            <a:extLst/>
          </a:blip>
          <a:srcRect l="50000" t="0" r="23155" b="84798"/>
          <a:stretch>
            <a:fillRect/>
          </a:stretch>
        </p:blipFill>
        <p:spPr>
          <a:xfrm>
            <a:off x="4889465" y="883925"/>
            <a:ext cx="2021843" cy="824183"/>
          </a:xfrm>
          <a:prstGeom prst="rect">
            <a:avLst/>
          </a:prstGeom>
          <a:ln w="12700">
            <a:miter lim="400000"/>
          </a:ln>
        </p:spPr>
      </p:pic>
      <p:pic>
        <p:nvPicPr>
          <p:cNvPr id="371" name="IMG_4326.png" descr="IMG_4326.png"/>
          <p:cNvPicPr>
            <a:picLocks noChangeAspect="1"/>
          </p:cNvPicPr>
          <p:nvPr/>
        </p:nvPicPr>
        <p:blipFill>
          <a:blip r:embed="rId8">
            <a:extLst/>
          </a:blip>
          <a:srcRect l="29572" t="10613" r="21018" b="61816"/>
          <a:stretch>
            <a:fillRect/>
          </a:stretch>
        </p:blipFill>
        <p:spPr>
          <a:xfrm>
            <a:off x="3057243" y="1537734"/>
            <a:ext cx="4124220" cy="1607476"/>
          </a:xfrm>
          <a:prstGeom prst="rect">
            <a:avLst/>
          </a:prstGeom>
          <a:ln w="12700">
            <a:solidFill>
              <a:srgbClr val="000000"/>
            </a:solidFill>
            <a:custDash>
              <a:ds d="600000" sp="600000"/>
            </a:custDash>
            <a:miter lim="400000"/>
          </a:ln>
        </p:spPr>
      </p:pic>
      <p:pic>
        <p:nvPicPr>
          <p:cNvPr id="372" name="IMG_4326.png" descr="IMG_4326.png"/>
          <p:cNvPicPr>
            <a:picLocks noChangeAspect="1"/>
          </p:cNvPicPr>
          <p:nvPr/>
        </p:nvPicPr>
        <p:blipFill>
          <a:blip r:embed="rId8">
            <a:extLst/>
          </a:blip>
          <a:srcRect l="45010" t="36266" r="16720" b="55918"/>
          <a:stretch>
            <a:fillRect/>
          </a:stretch>
        </p:blipFill>
        <p:spPr>
          <a:xfrm>
            <a:off x="3683444" y="3667417"/>
            <a:ext cx="3194364" cy="455654"/>
          </a:xfrm>
          <a:prstGeom prst="rect">
            <a:avLst/>
          </a:prstGeom>
          <a:ln w="12700">
            <a:solidFill>
              <a:srgbClr val="000000"/>
            </a:solidFill>
            <a:custDash>
              <a:ds d="600000" sp="600000"/>
            </a:custDash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10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5" dur="1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32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9"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5" presetID="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24" dur="10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49" grpId="4"/>
      <p:bldP build="whole" bldLvl="1" animBg="1" rev="0" advAuto="0" spid="348" grpId="3"/>
      <p:bldP build="whole" bldLvl="1" animBg="1" rev="0" advAuto="0" spid="364" grpId="5"/>
      <p:bldP build="whole" bldLvl="1" animBg="1" rev="0" advAuto="0" spid="347" grpId="2"/>
      <p:bldP build="whole" bldLvl="1" animBg="1" rev="0" advAuto="0" spid="34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0" name="تجميع"/>
          <p:cNvGrpSpPr/>
          <p:nvPr/>
        </p:nvGrpSpPr>
        <p:grpSpPr>
          <a:xfrm>
            <a:off x="7644435" y="607584"/>
            <a:ext cx="1222693" cy="717775"/>
            <a:chOff x="0" y="0"/>
            <a:chExt cx="1222691" cy="717773"/>
          </a:xfrm>
        </p:grpSpPr>
        <p:grpSp>
          <p:nvGrpSpPr>
            <p:cNvPr id="378" name="تجميع"/>
            <p:cNvGrpSpPr/>
            <p:nvPr/>
          </p:nvGrpSpPr>
          <p:grpSpPr>
            <a:xfrm>
              <a:off x="0" y="97123"/>
              <a:ext cx="1122281" cy="620651"/>
              <a:chOff x="0" y="0"/>
              <a:chExt cx="1122280" cy="620649"/>
            </a:xfrm>
          </p:grpSpPr>
          <p:grpSp>
            <p:nvGrpSpPr>
              <p:cNvPr id="376" name="تجميع"/>
              <p:cNvGrpSpPr/>
              <p:nvPr/>
            </p:nvGrpSpPr>
            <p:grpSpPr>
              <a:xfrm>
                <a:off x="238115" y="0"/>
                <a:ext cx="620649" cy="620650"/>
                <a:chOff x="-1" y="0"/>
                <a:chExt cx="620648" cy="620649"/>
              </a:xfrm>
            </p:grpSpPr>
            <p:sp>
              <p:nvSpPr>
                <p:cNvPr id="374" name="Google Shape;324;p12"/>
                <p:cNvSpPr/>
                <p:nvPr/>
              </p:nvSpPr>
              <p:spPr>
                <a:xfrm>
                  <a:off x="-2" y="-1"/>
                  <a:ext cx="620649" cy="620650"/>
                </a:xfrm>
                <a:prstGeom prst="ellipse">
                  <a:avLst/>
                </a:prstGeom>
                <a:solidFill>
                  <a:srgbClr val="FFFFFF">
                    <a:alpha val="2514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75" name="Google Shape;325;p12"/>
                <p:cNvSpPr/>
                <p:nvPr/>
              </p:nvSpPr>
              <p:spPr>
                <a:xfrm>
                  <a:off x="29640" y="21739"/>
                  <a:ext cx="577169" cy="577171"/>
                </a:xfrm>
                <a:prstGeom prst="ellipse">
                  <a:avLst/>
                </a:prstGeom>
                <a:noFill/>
                <a:ln w="12700" cap="flat">
                  <a:solidFill>
                    <a:srgbClr val="F2F2F2"/>
                  </a:solidFill>
                  <a:prstDash val="dash"/>
                  <a:miter lim="8000"/>
                </a:ln>
                <a:effectLst>
                  <a:outerShdw sx="100000" sy="100000" kx="0" ky="0" algn="b" rotWithShape="0" blurRad="38100" dist="0" dir="540000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sp>
            <p:nvSpPr>
              <p:cNvPr id="377" name="٥"/>
              <p:cNvSpPr/>
              <p:nvPr/>
            </p:nvSpPr>
            <p:spPr>
              <a:xfrm>
                <a:off x="0" y="333427"/>
                <a:ext cx="1122281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 algn="ctr" defTabSz="825500">
                  <a:defRPr b="1" sz="3000">
                    <a:solidFill>
                      <a:schemeClr val="accent1">
                        <a:satOff val="-49514"/>
                        <a:lumOff val="-14901"/>
                      </a:schemeClr>
                    </a:solidFill>
                  </a:defRPr>
                </a:lvl1pPr>
              </a:lstStyle>
              <a:p>
                <a:pPr rtl="0">
                  <a:defRPr/>
                </a:pPr>
                <a:r>
                  <a:t>٥ </a:t>
                </a:r>
              </a:p>
            </p:txBody>
          </p:sp>
        </p:grpSp>
        <p:grpSp>
          <p:nvGrpSpPr>
            <p:cNvPr id="389" name="Google Shape;358;p12"/>
            <p:cNvGrpSpPr/>
            <p:nvPr/>
          </p:nvGrpSpPr>
          <p:grpSpPr>
            <a:xfrm>
              <a:off x="683354" y="-1"/>
              <a:ext cx="539338" cy="602395"/>
              <a:chOff x="0" y="-1"/>
              <a:chExt cx="539336" cy="602393"/>
            </a:xfrm>
          </p:grpSpPr>
          <p:sp>
            <p:nvSpPr>
              <p:cNvPr id="379" name="Google Shape;359;p12"/>
              <p:cNvSpPr/>
              <p:nvPr/>
            </p:nvSpPr>
            <p:spPr>
              <a:xfrm flipH="1" rot="12754542">
                <a:off x="114806" y="42714"/>
                <a:ext cx="309723" cy="5169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965" y="21554"/>
                    </a:moveTo>
                    <a:cubicBezTo>
                      <a:pt x="17508" y="21554"/>
                      <a:pt x="20465" y="20175"/>
                      <a:pt x="21149" y="18342"/>
                    </a:cubicBezTo>
                    <a:lnTo>
                      <a:pt x="21265" y="17706"/>
                    </a:lnTo>
                    <a:lnTo>
                      <a:pt x="21354" y="17686"/>
                    </a:lnTo>
                    <a:cubicBezTo>
                      <a:pt x="21506" y="17602"/>
                      <a:pt x="21600" y="17487"/>
                      <a:pt x="21600" y="17360"/>
                    </a:cubicBezTo>
                    <a:lnTo>
                      <a:pt x="21600" y="15517"/>
                    </a:lnTo>
                    <a:cubicBezTo>
                      <a:pt x="21600" y="15390"/>
                      <a:pt x="21506" y="15275"/>
                      <a:pt x="21354" y="15191"/>
                    </a:cubicBezTo>
                    <a:lnTo>
                      <a:pt x="21311" y="15182"/>
                    </a:lnTo>
                    <a:lnTo>
                      <a:pt x="21295" y="9538"/>
                    </a:lnTo>
                    <a:lnTo>
                      <a:pt x="21367" y="9538"/>
                    </a:lnTo>
                    <a:lnTo>
                      <a:pt x="21367" y="4009"/>
                    </a:lnTo>
                    <a:lnTo>
                      <a:pt x="21154" y="4009"/>
                    </a:lnTo>
                    <a:lnTo>
                      <a:pt x="14063" y="1302"/>
                    </a:lnTo>
                    <a:lnTo>
                      <a:pt x="14127" y="1283"/>
                    </a:lnTo>
                    <a:lnTo>
                      <a:pt x="11103" y="129"/>
                    </a:lnTo>
                    <a:lnTo>
                      <a:pt x="11103" y="0"/>
                    </a:lnTo>
                    <a:lnTo>
                      <a:pt x="10934" y="65"/>
                    </a:lnTo>
                    <a:lnTo>
                      <a:pt x="10773" y="3"/>
                    </a:lnTo>
                    <a:lnTo>
                      <a:pt x="7428" y="1280"/>
                    </a:lnTo>
                    <a:lnTo>
                      <a:pt x="7538" y="1313"/>
                    </a:lnTo>
                    <a:lnTo>
                      <a:pt x="615" y="3955"/>
                    </a:lnTo>
                    <a:lnTo>
                      <a:pt x="576" y="3927"/>
                    </a:lnTo>
                    <a:lnTo>
                      <a:pt x="576" y="3970"/>
                    </a:lnTo>
                    <a:lnTo>
                      <a:pt x="413" y="4032"/>
                    </a:lnTo>
                    <a:lnTo>
                      <a:pt x="564" y="4032"/>
                    </a:lnTo>
                    <a:lnTo>
                      <a:pt x="564" y="9538"/>
                    </a:lnTo>
                    <a:lnTo>
                      <a:pt x="593" y="9538"/>
                    </a:lnTo>
                    <a:lnTo>
                      <a:pt x="609" y="15090"/>
                    </a:lnTo>
                    <a:lnTo>
                      <a:pt x="256" y="15167"/>
                    </a:lnTo>
                    <a:cubicBezTo>
                      <a:pt x="98" y="15251"/>
                      <a:pt x="0" y="15366"/>
                      <a:pt x="0" y="15493"/>
                    </a:cubicBezTo>
                    <a:lnTo>
                      <a:pt x="0" y="17336"/>
                    </a:lnTo>
                    <a:cubicBezTo>
                      <a:pt x="0" y="17463"/>
                      <a:pt x="98" y="17579"/>
                      <a:pt x="256" y="17662"/>
                    </a:cubicBezTo>
                    <a:lnTo>
                      <a:pt x="597" y="17736"/>
                    </a:lnTo>
                    <a:lnTo>
                      <a:pt x="708" y="18342"/>
                    </a:lnTo>
                    <a:lnTo>
                      <a:pt x="746" y="18395"/>
                    </a:lnTo>
                    <a:lnTo>
                      <a:pt x="794" y="18637"/>
                    </a:lnTo>
                    <a:cubicBezTo>
                      <a:pt x="1478" y="20328"/>
                      <a:pt x="4434" y="21600"/>
                      <a:pt x="7978" y="21600"/>
                    </a:cubicBezTo>
                    <a:lnTo>
                      <a:pt x="11047" y="21600"/>
                    </a:lnTo>
                    <a:lnTo>
                      <a:pt x="11047" y="21554"/>
                    </a:lnTo>
                    <a:close/>
                  </a:path>
                </a:pathLst>
              </a:custGeom>
              <a:solidFill>
                <a:srgbClr val="FFFFFF">
                  <a:alpha val="482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grpSp>
            <p:nvGrpSpPr>
              <p:cNvPr id="387" name="Google Shape;360;p12"/>
              <p:cNvGrpSpPr/>
              <p:nvPr/>
            </p:nvGrpSpPr>
            <p:grpSpPr>
              <a:xfrm>
                <a:off x="43045" y="40002"/>
                <a:ext cx="454762" cy="519925"/>
                <a:chOff x="-1" y="-1"/>
                <a:chExt cx="454761" cy="519924"/>
              </a:xfrm>
            </p:grpSpPr>
            <p:sp>
              <p:nvSpPr>
                <p:cNvPr id="380" name="Google Shape;361;p12"/>
                <p:cNvSpPr/>
                <p:nvPr/>
              </p:nvSpPr>
              <p:spPr>
                <a:xfrm flipH="1" rot="12762355">
                  <a:off x="35591" y="265959"/>
                  <a:ext cx="245526" cy="2037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lnTo>
                        <a:pt x="155" y="21600"/>
                      </a:lnTo>
                      <a:lnTo>
                        <a:pt x="155" y="9049"/>
                      </a:lnTo>
                      <a:lnTo>
                        <a:pt x="0" y="9049"/>
                      </a:lnTo>
                      <a:lnTo>
                        <a:pt x="10722" y="0"/>
                      </a:lnTo>
                      <a:lnTo>
                        <a:pt x="21381" y="8996"/>
                      </a:lnTo>
                      <a:lnTo>
                        <a:pt x="21600" y="8996"/>
                      </a:lnTo>
                      <a:close/>
                    </a:path>
                  </a:pathLst>
                </a:custGeom>
                <a:solidFill>
                  <a:srgbClr val="F7D38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81" name="Google Shape;362;p12"/>
                <p:cNvSpPr/>
                <p:nvPr/>
              </p:nvSpPr>
              <p:spPr>
                <a:xfrm flipH="1" rot="12762355">
                  <a:off x="48726" y="236609"/>
                  <a:ext cx="120619" cy="2029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lnTo>
                        <a:pt x="316" y="21600"/>
                      </a:lnTo>
                      <a:lnTo>
                        <a:pt x="316" y="8995"/>
                      </a:lnTo>
                      <a:lnTo>
                        <a:pt x="0" y="8995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FFFFFF">
                    <a:alpha val="2706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82" name="Google Shape;363;p12"/>
                <p:cNvSpPr/>
                <p:nvPr/>
              </p:nvSpPr>
              <p:spPr>
                <a:xfrm flipH="1" rot="1962354">
                  <a:off x="127966" y="39540"/>
                  <a:ext cx="243002" cy="3741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638" y="0"/>
                      </a:moveTo>
                      <a:lnTo>
                        <a:pt x="13962" y="0"/>
                      </a:lnTo>
                      <a:cubicBezTo>
                        <a:pt x="18181" y="0"/>
                        <a:pt x="21600" y="2252"/>
                        <a:pt x="21600" y="5029"/>
                      </a:cubicBezTo>
                      <a:lnTo>
                        <a:pt x="21600" y="21600"/>
                      </a:lnTo>
                      <a:lnTo>
                        <a:pt x="17785" y="18299"/>
                      </a:lnTo>
                      <a:lnTo>
                        <a:pt x="14218" y="21578"/>
                      </a:lnTo>
                      <a:lnTo>
                        <a:pt x="10563" y="18299"/>
                      </a:lnTo>
                      <a:lnTo>
                        <a:pt x="6908" y="21179"/>
                      </a:lnTo>
                      <a:lnTo>
                        <a:pt x="3342" y="18299"/>
                      </a:lnTo>
                      <a:lnTo>
                        <a:pt x="0" y="21201"/>
                      </a:lnTo>
                      <a:lnTo>
                        <a:pt x="0" y="5029"/>
                      </a:lnTo>
                      <a:cubicBezTo>
                        <a:pt x="0" y="2252"/>
                        <a:pt x="3419" y="0"/>
                        <a:pt x="7638" y="0"/>
                      </a:cubicBezTo>
                      <a:close/>
                    </a:path>
                  </a:pathLst>
                </a:custGeom>
                <a:solidFill>
                  <a:srgbClr val="EFB43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83" name="Google Shape;364;p12"/>
                <p:cNvSpPr/>
                <p:nvPr/>
              </p:nvSpPr>
              <p:spPr>
                <a:xfrm flipH="1" rot="1962354">
                  <a:off x="168254" y="38528"/>
                  <a:ext cx="159369" cy="3761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179" y="0"/>
                      </a:moveTo>
                      <a:lnTo>
                        <a:pt x="15406" y="0"/>
                      </a:lnTo>
                      <a:cubicBezTo>
                        <a:pt x="17014" y="0"/>
                        <a:pt x="18546" y="141"/>
                        <a:pt x="19939" y="396"/>
                      </a:cubicBezTo>
                      <a:lnTo>
                        <a:pt x="21600" y="785"/>
                      </a:lnTo>
                      <a:lnTo>
                        <a:pt x="20812" y="18573"/>
                      </a:lnTo>
                      <a:lnTo>
                        <a:pt x="15796" y="21600"/>
                      </a:lnTo>
                      <a:lnTo>
                        <a:pt x="14092" y="20596"/>
                      </a:lnTo>
                      <a:close/>
                      <a:moveTo>
                        <a:pt x="5762" y="0"/>
                      </a:moveTo>
                      <a:lnTo>
                        <a:pt x="7376" y="0"/>
                      </a:lnTo>
                      <a:lnTo>
                        <a:pt x="8233" y="19347"/>
                      </a:lnTo>
                      <a:lnTo>
                        <a:pt x="4650" y="21201"/>
                      </a:lnTo>
                      <a:lnTo>
                        <a:pt x="0" y="18736"/>
                      </a:lnTo>
                      <a:lnTo>
                        <a:pt x="808" y="494"/>
                      </a:lnTo>
                      <a:lnTo>
                        <a:pt x="1229" y="396"/>
                      </a:lnTo>
                      <a:cubicBezTo>
                        <a:pt x="2622" y="141"/>
                        <a:pt x="4154" y="0"/>
                        <a:pt x="576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706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84" name="Google Shape;365;p12"/>
                <p:cNvSpPr/>
                <p:nvPr/>
              </p:nvSpPr>
              <p:spPr>
                <a:xfrm flipH="1" rot="1962354">
                  <a:off x="207269" y="58679"/>
                  <a:ext cx="243003" cy="879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638" y="0"/>
                      </a:moveTo>
                      <a:lnTo>
                        <a:pt x="13962" y="0"/>
                      </a:lnTo>
                      <a:cubicBezTo>
                        <a:pt x="18181" y="0"/>
                        <a:pt x="21600" y="9517"/>
                        <a:pt x="21600" y="21257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21257"/>
                      </a:lnTo>
                      <a:cubicBezTo>
                        <a:pt x="0" y="9517"/>
                        <a:pt x="3419" y="0"/>
                        <a:pt x="7638" y="0"/>
                      </a:cubicBezTo>
                      <a:close/>
                    </a:path>
                  </a:pathLst>
                </a:custGeom>
                <a:solidFill>
                  <a:srgbClr val="EB8CA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85" name="Google Shape;366;p12"/>
                <p:cNvSpPr/>
                <p:nvPr/>
              </p:nvSpPr>
              <p:spPr>
                <a:xfrm flipH="1" rot="1962354">
                  <a:off x="73119" y="417670"/>
                  <a:ext cx="78496" cy="393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1" y="0"/>
                      </a:moveTo>
                      <a:cubicBezTo>
                        <a:pt x="13499" y="0"/>
                        <a:pt x="16088" y="1105"/>
                        <a:pt x="18443" y="3105"/>
                      </a:cubicBezTo>
                      <a:lnTo>
                        <a:pt x="21600" y="6544"/>
                      </a:lnTo>
                      <a:lnTo>
                        <a:pt x="10815" y="21600"/>
                      </a:lnTo>
                      <a:lnTo>
                        <a:pt x="0" y="6501"/>
                      </a:lnTo>
                      <a:lnTo>
                        <a:pt x="3118" y="3105"/>
                      </a:lnTo>
                      <a:cubicBezTo>
                        <a:pt x="5473" y="1105"/>
                        <a:pt x="8062" y="0"/>
                        <a:pt x="1078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86" name="Google Shape;367;p12"/>
                <p:cNvSpPr/>
                <p:nvPr/>
              </p:nvSpPr>
              <p:spPr>
                <a:xfrm flipH="1" rot="1957588">
                  <a:off x="166793" y="128110"/>
                  <a:ext cx="251737" cy="59275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A8BFD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sp>
            <p:nvSpPr>
              <p:cNvPr id="388" name="Google Shape;368;p12"/>
              <p:cNvSpPr/>
              <p:nvPr/>
            </p:nvSpPr>
            <p:spPr>
              <a:xfrm flipH="1" rot="12759500">
                <a:off x="123356" y="59937"/>
                <a:ext cx="293199" cy="487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965" y="21554"/>
                    </a:moveTo>
                    <a:cubicBezTo>
                      <a:pt x="17508" y="21554"/>
                      <a:pt x="20465" y="20175"/>
                      <a:pt x="21149" y="18342"/>
                    </a:cubicBezTo>
                    <a:lnTo>
                      <a:pt x="21265" y="17706"/>
                    </a:lnTo>
                    <a:lnTo>
                      <a:pt x="21354" y="17686"/>
                    </a:lnTo>
                    <a:cubicBezTo>
                      <a:pt x="21506" y="17602"/>
                      <a:pt x="21600" y="17487"/>
                      <a:pt x="21600" y="17360"/>
                    </a:cubicBezTo>
                    <a:lnTo>
                      <a:pt x="21600" y="15517"/>
                    </a:lnTo>
                    <a:cubicBezTo>
                      <a:pt x="21600" y="15390"/>
                      <a:pt x="21506" y="15275"/>
                      <a:pt x="21354" y="15191"/>
                    </a:cubicBezTo>
                    <a:lnTo>
                      <a:pt x="21311" y="15182"/>
                    </a:lnTo>
                    <a:lnTo>
                      <a:pt x="21295" y="9538"/>
                    </a:lnTo>
                    <a:lnTo>
                      <a:pt x="21367" y="9538"/>
                    </a:lnTo>
                    <a:lnTo>
                      <a:pt x="21367" y="4009"/>
                    </a:lnTo>
                    <a:lnTo>
                      <a:pt x="21154" y="4009"/>
                    </a:lnTo>
                    <a:lnTo>
                      <a:pt x="14063" y="1302"/>
                    </a:lnTo>
                    <a:lnTo>
                      <a:pt x="14127" y="1283"/>
                    </a:lnTo>
                    <a:lnTo>
                      <a:pt x="11103" y="129"/>
                    </a:lnTo>
                    <a:lnTo>
                      <a:pt x="11103" y="0"/>
                    </a:lnTo>
                    <a:lnTo>
                      <a:pt x="10934" y="65"/>
                    </a:lnTo>
                    <a:lnTo>
                      <a:pt x="10773" y="3"/>
                    </a:lnTo>
                    <a:lnTo>
                      <a:pt x="7428" y="1280"/>
                    </a:lnTo>
                    <a:lnTo>
                      <a:pt x="7538" y="1313"/>
                    </a:lnTo>
                    <a:lnTo>
                      <a:pt x="615" y="3955"/>
                    </a:lnTo>
                    <a:lnTo>
                      <a:pt x="576" y="3927"/>
                    </a:lnTo>
                    <a:lnTo>
                      <a:pt x="576" y="3970"/>
                    </a:lnTo>
                    <a:lnTo>
                      <a:pt x="413" y="4032"/>
                    </a:lnTo>
                    <a:lnTo>
                      <a:pt x="564" y="4032"/>
                    </a:lnTo>
                    <a:lnTo>
                      <a:pt x="564" y="9538"/>
                    </a:lnTo>
                    <a:lnTo>
                      <a:pt x="593" y="9538"/>
                    </a:lnTo>
                    <a:lnTo>
                      <a:pt x="609" y="15090"/>
                    </a:lnTo>
                    <a:lnTo>
                      <a:pt x="256" y="15167"/>
                    </a:lnTo>
                    <a:cubicBezTo>
                      <a:pt x="98" y="15251"/>
                      <a:pt x="0" y="15366"/>
                      <a:pt x="0" y="15493"/>
                    </a:cubicBezTo>
                    <a:lnTo>
                      <a:pt x="0" y="17336"/>
                    </a:lnTo>
                    <a:cubicBezTo>
                      <a:pt x="0" y="17463"/>
                      <a:pt x="98" y="17579"/>
                      <a:pt x="256" y="17662"/>
                    </a:cubicBezTo>
                    <a:lnTo>
                      <a:pt x="597" y="17736"/>
                    </a:lnTo>
                    <a:lnTo>
                      <a:pt x="708" y="18342"/>
                    </a:lnTo>
                    <a:lnTo>
                      <a:pt x="746" y="18395"/>
                    </a:lnTo>
                    <a:lnTo>
                      <a:pt x="794" y="18637"/>
                    </a:lnTo>
                    <a:cubicBezTo>
                      <a:pt x="1478" y="20328"/>
                      <a:pt x="4434" y="21600"/>
                      <a:pt x="7978" y="21600"/>
                    </a:cubicBezTo>
                    <a:lnTo>
                      <a:pt x="11047" y="21600"/>
                    </a:lnTo>
                    <a:lnTo>
                      <a:pt x="11047" y="21554"/>
                    </a:lnTo>
                    <a:close/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dash"/>
                <a:miter lim="800000"/>
              </a:ln>
              <a:effectLst>
                <a:outerShdw sx="100000" sy="100000" kx="0" ky="0" algn="b" rotWithShape="0" blurRad="38100" dist="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</p:grpSp>
      <p:sp>
        <p:nvSpPr>
          <p:cNvPr id="391" name="مستطيل"/>
          <p:cNvSpPr/>
          <p:nvPr/>
        </p:nvSpPr>
        <p:spPr>
          <a:xfrm>
            <a:off x="7919842" y="1462708"/>
            <a:ext cx="585916" cy="1952090"/>
          </a:xfrm>
          <a:prstGeom prst="rect">
            <a:avLst/>
          </a:prstGeom>
          <a:solidFill>
            <a:srgbClr val="FBD4BA"/>
          </a:solidFill>
          <a:ln w="3175">
            <a:solidFill>
              <a:schemeClr val="accent3">
                <a:satOff val="-41626"/>
                <a:lumOff val="-14313"/>
              </a:schemeClr>
            </a:solidFill>
          </a:ln>
          <a:effectLst>
            <a:outerShdw sx="100000" sy="100000" kx="0" ky="0" algn="b" rotWithShape="0" blurRad="25400" dist="12700" dir="5400000">
              <a:srgbClr val="000000">
                <a:alpha val="38000"/>
              </a:srgbClr>
            </a:outerShdw>
          </a:effectLst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392" name="Google Shape;145;p11"/>
          <p:cNvSpPr txBox="1"/>
          <p:nvPr/>
        </p:nvSpPr>
        <p:spPr>
          <a:xfrm>
            <a:off x="7864595" y="1934312"/>
            <a:ext cx="696410" cy="843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653" tIns="88653" rIns="88653" bIns="88653" anchor="ctr">
            <a:normAutofit fontScale="100000" lnSpcReduction="0"/>
          </a:bodyPr>
          <a:lstStyle>
            <a:lvl1pPr algn="ctr" defTabSz="886689">
              <a:lnSpc>
                <a:spcPct val="115000"/>
              </a:lnSpc>
              <a:spcBef>
                <a:spcPts val="1500"/>
              </a:spcBef>
              <a:defRPr sz="29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حل </a:t>
            </a:r>
          </a:p>
        </p:txBody>
      </p:sp>
      <p:sp>
        <p:nvSpPr>
          <p:cNvPr id="393" name="مستطيل"/>
          <p:cNvSpPr/>
          <p:nvPr/>
        </p:nvSpPr>
        <p:spPr>
          <a:xfrm>
            <a:off x="7919842" y="4005003"/>
            <a:ext cx="585916" cy="588210"/>
          </a:xfrm>
          <a:prstGeom prst="rect">
            <a:avLst/>
          </a:prstGeom>
          <a:solidFill>
            <a:srgbClr val="FBD4BA"/>
          </a:solidFill>
          <a:ln w="3175">
            <a:solidFill>
              <a:schemeClr val="accent3">
                <a:satOff val="-41626"/>
                <a:lumOff val="-14313"/>
              </a:schemeClr>
            </a:solidFill>
          </a:ln>
          <a:effectLst>
            <a:outerShdw sx="100000" sy="100000" kx="0" ky="0" algn="b" rotWithShape="0" blurRad="25400" dist="12700" dir="5400000">
              <a:srgbClr val="000000">
                <a:alpha val="38000"/>
              </a:srgbClr>
            </a:outerShdw>
          </a:effectLst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394" name="Google Shape;145;p11"/>
          <p:cNvSpPr txBox="1"/>
          <p:nvPr/>
        </p:nvSpPr>
        <p:spPr>
          <a:xfrm>
            <a:off x="7835096" y="3987431"/>
            <a:ext cx="755409" cy="5332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653" tIns="88653" rIns="88653" bIns="88653" anchor="ctr">
            <a:normAutofit fontScale="100000" lnSpcReduction="0"/>
          </a:bodyPr>
          <a:lstStyle>
            <a:lvl1pPr algn="ctr" defTabSz="886689">
              <a:lnSpc>
                <a:spcPct val="115000"/>
              </a:lnSpc>
              <a:spcBef>
                <a:spcPts val="1500"/>
              </a:spcBef>
              <a:defRPr sz="21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تحقق</a:t>
            </a:r>
          </a:p>
        </p:txBody>
      </p:sp>
      <p:sp>
        <p:nvSpPr>
          <p:cNvPr id="395" name="المقدمة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1881535" y="250185"/>
            <a:ext cx="1122277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المقدمة</a:t>
            </a:r>
          </a:p>
        </p:txBody>
      </p:sp>
      <p:sp>
        <p:nvSpPr>
          <p:cNvPr id="396" name="مسألة  ٦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4725666" y="2378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 ٦</a:t>
            </a:r>
          </a:p>
        </p:txBody>
      </p:sp>
      <p:sp>
        <p:nvSpPr>
          <p:cNvPr id="397" name="الواجب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7531055" y="2378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الواجب</a:t>
            </a:r>
          </a:p>
        </p:txBody>
      </p:sp>
      <p:sp>
        <p:nvSpPr>
          <p:cNvPr id="398" name="المنزل">
            <a:hlinkClick r:id="rId5" invalidUrl="" action="ppaction://hlinksldjump" tgtFrame="" tooltip="" history="1" highlightClick="0" endSnd="0"/>
          </p:cNvPr>
          <p:cNvSpPr/>
          <p:nvPr/>
        </p:nvSpPr>
        <p:spPr>
          <a:xfrm>
            <a:off x="864594" y="228027"/>
            <a:ext cx="364838" cy="3267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ln w="3175">
            <a:solidFill>
              <a:srgbClr val="5C5C5C">
                <a:alpha val="60502"/>
              </a:srgbClr>
            </a:solidFill>
          </a:ln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399" name="مستطيل"/>
          <p:cNvSpPr/>
          <p:nvPr/>
        </p:nvSpPr>
        <p:spPr>
          <a:xfrm>
            <a:off x="2371057" y="3102251"/>
            <a:ext cx="5398599" cy="1712019"/>
          </a:xfrm>
          <a:prstGeom prst="rect">
            <a:avLst/>
          </a:prstGeom>
          <a:ln w="12700">
            <a:solidFill>
              <a:srgbClr val="000000"/>
            </a:solidFill>
          </a:ln>
          <a:effectLst>
            <a:outerShdw sx="100000" sy="100000" kx="0" ky="0" algn="b" rotWithShape="0" blurRad="25400" dist="0" dir="5400000">
              <a:srgbClr val="000000">
                <a:alpha val="35000"/>
              </a:srgbClr>
            </a:outerShdw>
          </a:effectLst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400" name="مسألة ١٠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6181761" y="232482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مسألة٨</a:t>
            </a:r>
          </a:p>
        </p:txBody>
      </p:sp>
      <p:pic>
        <p:nvPicPr>
          <p:cNvPr id="401" name="IMG_4326.png" descr="IMG_4326.png"/>
          <p:cNvPicPr>
            <a:picLocks noChangeAspect="1"/>
          </p:cNvPicPr>
          <p:nvPr/>
        </p:nvPicPr>
        <p:blipFill>
          <a:blip r:embed="rId7">
            <a:extLst/>
          </a:blip>
          <a:srcRect l="36625" t="43918" r="13965" b="36331"/>
          <a:stretch>
            <a:fillRect/>
          </a:stretch>
        </p:blipFill>
        <p:spPr>
          <a:xfrm>
            <a:off x="3127986" y="1769343"/>
            <a:ext cx="4124220" cy="1151546"/>
          </a:xfrm>
          <a:prstGeom prst="rect">
            <a:avLst/>
          </a:prstGeom>
          <a:ln w="12700">
            <a:solidFill>
              <a:srgbClr val="000000"/>
            </a:solidFill>
            <a:custDash>
              <a:ds d="600000" sp="600000"/>
            </a:custDash>
            <a:miter lim="400000"/>
          </a:ln>
        </p:spPr>
      </p:pic>
      <p:pic>
        <p:nvPicPr>
          <p:cNvPr id="402" name="IMG_4326.png" descr="IMG_4326.png"/>
          <p:cNvPicPr>
            <a:picLocks noChangeAspect="1"/>
          </p:cNvPicPr>
          <p:nvPr/>
        </p:nvPicPr>
        <p:blipFill>
          <a:blip r:embed="rId7">
            <a:extLst/>
          </a:blip>
          <a:srcRect l="71626" t="76123" r="5341" b="12460"/>
          <a:stretch>
            <a:fillRect/>
          </a:stretch>
        </p:blipFill>
        <p:spPr>
          <a:xfrm>
            <a:off x="4003096" y="3612469"/>
            <a:ext cx="2374223" cy="821994"/>
          </a:xfrm>
          <a:prstGeom prst="rect">
            <a:avLst/>
          </a:prstGeom>
          <a:ln w="12700">
            <a:solidFill>
              <a:srgbClr val="000000"/>
            </a:solidFill>
            <a:custDash>
              <a:ds d="600000" sp="600000"/>
            </a:custDash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10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6" dur="10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Class="entr" nodeType="afterEffect" presetSubtype="32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0" dur="10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Class="entr" nodeType="afterEffect" presetID="10" grpId="5" fill="hold">
                                  <p:stCondLst>
                                    <p:cond delay="6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4" dur="20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91" grpId="1"/>
      <p:bldP build="whole" bldLvl="1" animBg="1" rev="0" advAuto="0" spid="399" grpId="5"/>
      <p:bldP build="whole" bldLvl="1" animBg="1" rev="0" advAuto="0" spid="393" grpId="3"/>
      <p:bldP build="whole" bldLvl="1" animBg="1" rev="0" advAuto="0" spid="392" grpId="2"/>
      <p:bldP build="whole" bldLvl="1" animBg="1" rev="0" advAuto="0" spid="394" grpId="4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" name="Google Shape;500;p15"/>
          <p:cNvGrpSpPr/>
          <p:nvPr/>
        </p:nvGrpSpPr>
        <p:grpSpPr>
          <a:xfrm>
            <a:off x="7569155" y="3895223"/>
            <a:ext cx="1252884" cy="678969"/>
            <a:chOff x="-24" y="0"/>
            <a:chExt cx="1252882" cy="678967"/>
          </a:xfrm>
        </p:grpSpPr>
        <p:sp>
          <p:nvSpPr>
            <p:cNvPr id="404" name="Google Shape;501;p15"/>
            <p:cNvSpPr/>
            <p:nvPr/>
          </p:nvSpPr>
          <p:spPr>
            <a:xfrm>
              <a:off x="3079" y="-1"/>
              <a:ext cx="1249779" cy="677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1" h="21600" fill="norm" stroke="1" extrusionOk="0">
                  <a:moveTo>
                    <a:pt x="10494" y="0"/>
                  </a:moveTo>
                  <a:cubicBezTo>
                    <a:pt x="13592" y="0"/>
                    <a:pt x="16250" y="3968"/>
                    <a:pt x="17386" y="9622"/>
                  </a:cubicBezTo>
                  <a:lnTo>
                    <a:pt x="17652" y="11429"/>
                  </a:lnTo>
                  <a:lnTo>
                    <a:pt x="17726" y="11635"/>
                  </a:lnTo>
                  <a:lnTo>
                    <a:pt x="17785" y="11587"/>
                  </a:lnTo>
                  <a:cubicBezTo>
                    <a:pt x="17992" y="11456"/>
                    <a:pt x="18218" y="11383"/>
                    <a:pt x="18457" y="11383"/>
                  </a:cubicBezTo>
                  <a:cubicBezTo>
                    <a:pt x="19409" y="11383"/>
                    <a:pt x="20182" y="12548"/>
                    <a:pt x="20182" y="13985"/>
                  </a:cubicBezTo>
                  <a:lnTo>
                    <a:pt x="20101" y="14589"/>
                  </a:lnTo>
                  <a:lnTo>
                    <a:pt x="20312" y="14621"/>
                  </a:lnTo>
                  <a:cubicBezTo>
                    <a:pt x="20905" y="14804"/>
                    <a:pt x="21351" y="15595"/>
                    <a:pt x="21351" y="16543"/>
                  </a:cubicBezTo>
                  <a:cubicBezTo>
                    <a:pt x="21351" y="17085"/>
                    <a:pt x="21205" y="17576"/>
                    <a:pt x="20970" y="17931"/>
                  </a:cubicBezTo>
                  <a:lnTo>
                    <a:pt x="20896" y="18006"/>
                  </a:lnTo>
                  <a:lnTo>
                    <a:pt x="20880" y="18043"/>
                  </a:lnTo>
                  <a:cubicBezTo>
                    <a:pt x="20673" y="18374"/>
                    <a:pt x="20270" y="18801"/>
                    <a:pt x="19642" y="19152"/>
                  </a:cubicBezTo>
                  <a:lnTo>
                    <a:pt x="19249" y="19340"/>
                  </a:lnTo>
                  <a:lnTo>
                    <a:pt x="19223" y="19645"/>
                  </a:lnTo>
                  <a:cubicBezTo>
                    <a:pt x="19127" y="20203"/>
                    <a:pt x="18870" y="20692"/>
                    <a:pt x="18513" y="21041"/>
                  </a:cubicBezTo>
                  <a:lnTo>
                    <a:pt x="17937" y="21433"/>
                  </a:lnTo>
                  <a:lnTo>
                    <a:pt x="17938" y="21452"/>
                  </a:lnTo>
                  <a:lnTo>
                    <a:pt x="17935" y="21434"/>
                  </a:lnTo>
                  <a:lnTo>
                    <a:pt x="17909" y="21451"/>
                  </a:lnTo>
                  <a:cubicBezTo>
                    <a:pt x="17688" y="21548"/>
                    <a:pt x="17448" y="21600"/>
                    <a:pt x="17199" y="21600"/>
                  </a:cubicBezTo>
                  <a:cubicBezTo>
                    <a:pt x="16485" y="21600"/>
                    <a:pt x="15857" y="21172"/>
                    <a:pt x="15485" y="20521"/>
                  </a:cubicBezTo>
                  <a:lnTo>
                    <a:pt x="15303" y="20122"/>
                  </a:lnTo>
                  <a:lnTo>
                    <a:pt x="15249" y="20157"/>
                  </a:lnTo>
                  <a:cubicBezTo>
                    <a:pt x="15060" y="20252"/>
                    <a:pt x="14851" y="20304"/>
                    <a:pt x="14633" y="20304"/>
                  </a:cubicBezTo>
                  <a:cubicBezTo>
                    <a:pt x="13977" y="20304"/>
                    <a:pt x="13415" y="19832"/>
                    <a:pt x="13175" y="19159"/>
                  </a:cubicBezTo>
                  <a:lnTo>
                    <a:pt x="13091" y="18839"/>
                  </a:lnTo>
                  <a:lnTo>
                    <a:pt x="12748" y="18553"/>
                  </a:lnTo>
                  <a:cubicBezTo>
                    <a:pt x="11719" y="17556"/>
                    <a:pt x="11615" y="16141"/>
                    <a:pt x="11963" y="14979"/>
                  </a:cubicBezTo>
                  <a:cubicBezTo>
                    <a:pt x="12118" y="14462"/>
                    <a:pt x="12430" y="14142"/>
                    <a:pt x="12836" y="13957"/>
                  </a:cubicBezTo>
                  <a:lnTo>
                    <a:pt x="13476" y="13781"/>
                  </a:lnTo>
                  <a:lnTo>
                    <a:pt x="13453" y="13667"/>
                  </a:lnTo>
                  <a:cubicBezTo>
                    <a:pt x="13423" y="13445"/>
                    <a:pt x="13407" y="13216"/>
                    <a:pt x="13407" y="12982"/>
                  </a:cubicBezTo>
                  <a:cubicBezTo>
                    <a:pt x="13407" y="12513"/>
                    <a:pt x="13470" y="12066"/>
                    <a:pt x="13584" y="11660"/>
                  </a:cubicBezTo>
                  <a:lnTo>
                    <a:pt x="13665" y="11479"/>
                  </a:lnTo>
                  <a:lnTo>
                    <a:pt x="13045" y="10955"/>
                  </a:lnTo>
                  <a:cubicBezTo>
                    <a:pt x="12211" y="10404"/>
                    <a:pt x="11312" y="10105"/>
                    <a:pt x="10379" y="10105"/>
                  </a:cubicBezTo>
                  <a:cubicBezTo>
                    <a:pt x="8980" y="10105"/>
                    <a:pt x="7657" y="10778"/>
                    <a:pt x="6516" y="11966"/>
                  </a:cubicBezTo>
                  <a:lnTo>
                    <a:pt x="5909" y="12730"/>
                  </a:lnTo>
                  <a:lnTo>
                    <a:pt x="6419" y="12914"/>
                  </a:lnTo>
                  <a:cubicBezTo>
                    <a:pt x="6961" y="13324"/>
                    <a:pt x="7340" y="14282"/>
                    <a:pt x="7340" y="15400"/>
                  </a:cubicBezTo>
                  <a:lnTo>
                    <a:pt x="7270" y="16026"/>
                  </a:lnTo>
                  <a:lnTo>
                    <a:pt x="7454" y="16060"/>
                  </a:lnTo>
                  <a:cubicBezTo>
                    <a:pt x="7973" y="16249"/>
                    <a:pt x="8362" y="17069"/>
                    <a:pt x="8362" y="18053"/>
                  </a:cubicBezTo>
                  <a:cubicBezTo>
                    <a:pt x="8362" y="18614"/>
                    <a:pt x="8235" y="19123"/>
                    <a:pt x="8029" y="19491"/>
                  </a:cubicBezTo>
                  <a:lnTo>
                    <a:pt x="7965" y="19569"/>
                  </a:lnTo>
                  <a:lnTo>
                    <a:pt x="7950" y="19608"/>
                  </a:lnTo>
                  <a:cubicBezTo>
                    <a:pt x="7590" y="20294"/>
                    <a:pt x="6541" y="21380"/>
                    <a:pt x="4605" y="21431"/>
                  </a:cubicBezTo>
                  <a:cubicBezTo>
                    <a:pt x="4070" y="21446"/>
                    <a:pt x="3591" y="21412"/>
                    <a:pt x="3163" y="21337"/>
                  </a:cubicBezTo>
                  <a:lnTo>
                    <a:pt x="2852" y="21244"/>
                  </a:lnTo>
                  <a:lnTo>
                    <a:pt x="2821" y="21452"/>
                  </a:lnTo>
                  <a:lnTo>
                    <a:pt x="2833" y="21239"/>
                  </a:lnTo>
                  <a:lnTo>
                    <a:pt x="2028" y="20999"/>
                  </a:lnTo>
                  <a:cubicBezTo>
                    <a:pt x="48" y="20111"/>
                    <a:pt x="-249" y="18037"/>
                    <a:pt x="157" y="16430"/>
                  </a:cubicBezTo>
                  <a:cubicBezTo>
                    <a:pt x="292" y="15895"/>
                    <a:pt x="565" y="15563"/>
                    <a:pt x="919" y="15371"/>
                  </a:cubicBezTo>
                  <a:lnTo>
                    <a:pt x="1480" y="15188"/>
                  </a:lnTo>
                  <a:lnTo>
                    <a:pt x="1459" y="15070"/>
                  </a:lnTo>
                  <a:cubicBezTo>
                    <a:pt x="1433" y="14841"/>
                    <a:pt x="1419" y="14603"/>
                    <a:pt x="1419" y="14360"/>
                  </a:cubicBezTo>
                  <a:cubicBezTo>
                    <a:pt x="1419" y="12415"/>
                    <a:pt x="2301" y="10838"/>
                    <a:pt x="3388" y="10838"/>
                  </a:cubicBezTo>
                  <a:lnTo>
                    <a:pt x="3421" y="10845"/>
                  </a:lnTo>
                  <a:lnTo>
                    <a:pt x="3601" y="9622"/>
                  </a:lnTo>
                  <a:cubicBezTo>
                    <a:pt x="4737" y="3968"/>
                    <a:pt x="7395" y="0"/>
                    <a:pt x="10494" y="0"/>
                  </a:cubicBezTo>
                  <a:close/>
                </a:path>
              </a:pathLst>
            </a:custGeom>
            <a:solidFill>
              <a:srgbClr val="FFFFFF">
                <a:alpha val="482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rtl="0">
                <a:defRPr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417" name="Google Shape;502;p15"/>
            <p:cNvGrpSpPr/>
            <p:nvPr/>
          </p:nvGrpSpPr>
          <p:grpSpPr>
            <a:xfrm>
              <a:off x="62093" y="51217"/>
              <a:ext cx="1137464" cy="578615"/>
              <a:chOff x="-7" y="-1"/>
              <a:chExt cx="1137463" cy="578613"/>
            </a:xfrm>
          </p:grpSpPr>
          <p:grpSp>
            <p:nvGrpSpPr>
              <p:cNvPr id="410" name="Google Shape;503;p15"/>
              <p:cNvGrpSpPr/>
              <p:nvPr/>
            </p:nvGrpSpPr>
            <p:grpSpPr>
              <a:xfrm>
                <a:off x="149861" y="-2"/>
                <a:ext cx="783855" cy="499157"/>
                <a:chOff x="0" y="0"/>
                <a:chExt cx="783853" cy="499155"/>
              </a:xfrm>
            </p:grpSpPr>
            <p:sp>
              <p:nvSpPr>
                <p:cNvPr id="405" name="Google Shape;504;p15"/>
                <p:cNvSpPr/>
                <p:nvPr/>
              </p:nvSpPr>
              <p:spPr>
                <a:xfrm rot="5400000">
                  <a:off x="213618" y="-203647"/>
                  <a:ext cx="366590" cy="7738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9671" y="21600"/>
                        <a:pt x="0" y="16765"/>
                        <a:pt x="0" y="10800"/>
                      </a:cubicBezTo>
                      <a:cubicBezTo>
                        <a:pt x="0" y="4835"/>
                        <a:pt x="9671" y="0"/>
                        <a:pt x="21600" y="0"/>
                      </a:cubicBezTo>
                      <a:cubicBezTo>
                        <a:pt x="9671" y="1017"/>
                        <a:pt x="1649" y="6677"/>
                        <a:pt x="3684" y="12642"/>
                      </a:cubicBezTo>
                      <a:cubicBezTo>
                        <a:pt x="5248" y="17227"/>
                        <a:pt x="12431" y="20818"/>
                        <a:pt x="21600" y="21600"/>
                      </a:cubicBezTo>
                      <a:close/>
                    </a:path>
                  </a:pathLst>
                </a:custGeom>
                <a:solidFill>
                  <a:srgbClr val="E0666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406" name="Google Shape;505;p15"/>
                <p:cNvSpPr/>
                <p:nvPr/>
              </p:nvSpPr>
              <p:spPr>
                <a:xfrm rot="5400000">
                  <a:off x="236157" y="-175547"/>
                  <a:ext cx="317821" cy="7667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9671" y="21600"/>
                        <a:pt x="0" y="16765"/>
                        <a:pt x="0" y="10800"/>
                      </a:cubicBezTo>
                      <a:cubicBezTo>
                        <a:pt x="0" y="4835"/>
                        <a:pt x="9671" y="0"/>
                        <a:pt x="21600" y="0"/>
                      </a:cubicBezTo>
                      <a:cubicBezTo>
                        <a:pt x="9671" y="1156"/>
                        <a:pt x="1875" y="6929"/>
                        <a:pt x="4188" y="12894"/>
                      </a:cubicBezTo>
                      <a:cubicBezTo>
                        <a:pt x="5896" y="17300"/>
                        <a:pt x="12787" y="20746"/>
                        <a:pt x="21600" y="21600"/>
                      </a:cubicBezTo>
                      <a:close/>
                    </a:path>
                  </a:pathLst>
                </a:custGeom>
                <a:solidFill>
                  <a:srgbClr val="F6B26B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407" name="Google Shape;506;p15"/>
                <p:cNvSpPr/>
                <p:nvPr/>
              </p:nvSpPr>
              <p:spPr>
                <a:xfrm rot="5400000">
                  <a:off x="238545" y="-128359"/>
                  <a:ext cx="310328" cy="7667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9671" y="21600"/>
                        <a:pt x="0" y="16765"/>
                        <a:pt x="0" y="10800"/>
                      </a:cubicBezTo>
                      <a:cubicBezTo>
                        <a:pt x="0" y="4835"/>
                        <a:pt x="9671" y="0"/>
                        <a:pt x="21600" y="0"/>
                      </a:cubicBezTo>
                      <a:cubicBezTo>
                        <a:pt x="9671" y="890"/>
                        <a:pt x="1443" y="6447"/>
                        <a:pt x="3223" y="12411"/>
                      </a:cubicBezTo>
                      <a:cubicBezTo>
                        <a:pt x="4641" y="17162"/>
                        <a:pt x="12099" y="20891"/>
                        <a:pt x="21600" y="2160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408" name="Google Shape;507;p15"/>
                <p:cNvSpPr/>
                <p:nvPr/>
              </p:nvSpPr>
              <p:spPr>
                <a:xfrm rot="5400000">
                  <a:off x="237688" y="-90684"/>
                  <a:ext cx="312043" cy="7752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9671" y="21600"/>
                        <a:pt x="0" y="16765"/>
                        <a:pt x="0" y="10800"/>
                      </a:cubicBezTo>
                      <a:cubicBezTo>
                        <a:pt x="0" y="4835"/>
                        <a:pt x="9671" y="0"/>
                        <a:pt x="21600" y="0"/>
                      </a:cubicBezTo>
                      <a:cubicBezTo>
                        <a:pt x="9671" y="1127"/>
                        <a:pt x="1827" y="6876"/>
                        <a:pt x="4080" y="12840"/>
                      </a:cubicBezTo>
                      <a:cubicBezTo>
                        <a:pt x="5759" y="17284"/>
                        <a:pt x="12712" y="20760"/>
                        <a:pt x="21600" y="21600"/>
                      </a:cubicBezTo>
                      <a:close/>
                    </a:path>
                  </a:pathLst>
                </a:custGeom>
                <a:solidFill>
                  <a:srgbClr val="93C47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409" name="Google Shape;508;p15"/>
                <p:cNvSpPr/>
                <p:nvPr/>
              </p:nvSpPr>
              <p:spPr>
                <a:xfrm rot="5400000">
                  <a:off x="234125" y="-48727"/>
                  <a:ext cx="313757" cy="7820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9671" y="21600"/>
                        <a:pt x="0" y="16765"/>
                        <a:pt x="0" y="10800"/>
                      </a:cubicBezTo>
                      <a:cubicBezTo>
                        <a:pt x="0" y="4835"/>
                        <a:pt x="9671" y="0"/>
                        <a:pt x="21600" y="0"/>
                      </a:cubicBezTo>
                      <a:cubicBezTo>
                        <a:pt x="9671" y="1034"/>
                        <a:pt x="1677" y="6708"/>
                        <a:pt x="3746" y="12673"/>
                      </a:cubicBezTo>
                      <a:cubicBezTo>
                        <a:pt x="5328" y="17236"/>
                        <a:pt x="12474" y="20809"/>
                        <a:pt x="21600" y="21600"/>
                      </a:cubicBezTo>
                      <a:close/>
                    </a:path>
                  </a:pathLst>
                </a:custGeom>
                <a:solidFill>
                  <a:srgbClr val="6FA8D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413" name="Google Shape;509;p15"/>
              <p:cNvGrpSpPr/>
              <p:nvPr/>
            </p:nvGrpSpPr>
            <p:grpSpPr>
              <a:xfrm>
                <a:off x="-8" y="313410"/>
                <a:ext cx="384623" cy="261130"/>
                <a:chOff x="-6" y="0"/>
                <a:chExt cx="384621" cy="261128"/>
              </a:xfrm>
            </p:grpSpPr>
            <p:sp>
              <p:nvSpPr>
                <p:cNvPr id="411" name="Google Shape;510;p15"/>
                <p:cNvSpPr/>
                <p:nvPr/>
              </p:nvSpPr>
              <p:spPr>
                <a:xfrm>
                  <a:off x="-7" y="-1"/>
                  <a:ext cx="384623" cy="26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52" h="21377" fill="norm" stroke="1" extrusionOk="0">
                      <a:moveTo>
                        <a:pt x="8367" y="0"/>
                      </a:moveTo>
                      <a:cubicBezTo>
                        <a:pt x="10046" y="0"/>
                        <a:pt x="11525" y="1243"/>
                        <a:pt x="12399" y="3133"/>
                      </a:cubicBezTo>
                      <a:lnTo>
                        <a:pt x="12828" y="4289"/>
                      </a:lnTo>
                      <a:lnTo>
                        <a:pt x="12955" y="4188"/>
                      </a:lnTo>
                      <a:cubicBezTo>
                        <a:pt x="13401" y="3913"/>
                        <a:pt x="13890" y="3761"/>
                        <a:pt x="14405" y="3761"/>
                      </a:cubicBezTo>
                      <a:cubicBezTo>
                        <a:pt x="16461" y="3761"/>
                        <a:pt x="18128" y="6197"/>
                        <a:pt x="18128" y="9203"/>
                      </a:cubicBezTo>
                      <a:lnTo>
                        <a:pt x="17954" y="10467"/>
                      </a:lnTo>
                      <a:lnTo>
                        <a:pt x="18410" y="10534"/>
                      </a:lnTo>
                      <a:cubicBezTo>
                        <a:pt x="19689" y="10916"/>
                        <a:pt x="20652" y="12571"/>
                        <a:pt x="20652" y="14555"/>
                      </a:cubicBezTo>
                      <a:cubicBezTo>
                        <a:pt x="20652" y="15688"/>
                        <a:pt x="20338" y="16714"/>
                        <a:pt x="19829" y="17457"/>
                      </a:cubicBezTo>
                      <a:lnTo>
                        <a:pt x="19670" y="17614"/>
                      </a:lnTo>
                      <a:lnTo>
                        <a:pt x="19635" y="17692"/>
                      </a:lnTo>
                      <a:cubicBezTo>
                        <a:pt x="18744" y="19075"/>
                        <a:pt x="16155" y="21267"/>
                        <a:pt x="11374" y="21371"/>
                      </a:cubicBezTo>
                      <a:cubicBezTo>
                        <a:pt x="802" y="21600"/>
                        <a:pt x="-948" y="15603"/>
                        <a:pt x="388" y="11282"/>
                      </a:cubicBezTo>
                      <a:cubicBezTo>
                        <a:pt x="722" y="10202"/>
                        <a:pt x="1396" y="9533"/>
                        <a:pt x="2272" y="9145"/>
                      </a:cubicBezTo>
                      <a:lnTo>
                        <a:pt x="3655" y="8776"/>
                      </a:lnTo>
                      <a:lnTo>
                        <a:pt x="3604" y="8538"/>
                      </a:lnTo>
                      <a:cubicBezTo>
                        <a:pt x="3540" y="8075"/>
                        <a:pt x="3506" y="7596"/>
                        <a:pt x="3506" y="7106"/>
                      </a:cubicBezTo>
                      <a:cubicBezTo>
                        <a:pt x="3506" y="3181"/>
                        <a:pt x="5682" y="0"/>
                        <a:pt x="836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412" name="Google Shape;511;p15"/>
                <p:cNvSpPr/>
                <p:nvPr/>
              </p:nvSpPr>
              <p:spPr>
                <a:xfrm>
                  <a:off x="6310" y="160995"/>
                  <a:ext cx="366685" cy="912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132" fill="norm" stroke="1" extrusionOk="0">
                      <a:moveTo>
                        <a:pt x="0" y="0"/>
                      </a:moveTo>
                      <a:lnTo>
                        <a:pt x="437" y="2370"/>
                      </a:lnTo>
                      <a:cubicBezTo>
                        <a:pt x="2115" y="10033"/>
                        <a:pt x="5938" y="15899"/>
                        <a:pt x="13143" y="15488"/>
                      </a:cubicBezTo>
                      <a:cubicBezTo>
                        <a:pt x="16763" y="15282"/>
                        <a:pt x="19346" y="12477"/>
                        <a:pt x="21038" y="9325"/>
                      </a:cubicBezTo>
                      <a:lnTo>
                        <a:pt x="21600" y="8143"/>
                      </a:lnTo>
                      <a:lnTo>
                        <a:pt x="21266" y="10047"/>
                      </a:lnTo>
                      <a:lnTo>
                        <a:pt x="21095" y="10491"/>
                      </a:lnTo>
                      <a:lnTo>
                        <a:pt x="21057" y="10713"/>
                      </a:lnTo>
                      <a:cubicBezTo>
                        <a:pt x="20099" y="14624"/>
                        <a:pt x="17315" y="20821"/>
                        <a:pt x="12175" y="21114"/>
                      </a:cubicBezTo>
                      <a:cubicBezTo>
                        <a:pt x="3651" y="21600"/>
                        <a:pt x="462" y="12184"/>
                        <a:pt x="6" y="2291"/>
                      </a:cubicBezTo>
                      <a:close/>
                    </a:path>
                  </a:pathLst>
                </a:custGeom>
                <a:solidFill>
                  <a:srgbClr val="D8D8D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416" name="Google Shape;512;p15"/>
              <p:cNvGrpSpPr/>
              <p:nvPr/>
            </p:nvGrpSpPr>
            <p:grpSpPr>
              <a:xfrm>
                <a:off x="697412" y="282531"/>
                <a:ext cx="440044" cy="296082"/>
                <a:chOff x="1" y="0"/>
                <a:chExt cx="440043" cy="296080"/>
              </a:xfrm>
            </p:grpSpPr>
            <p:sp>
              <p:nvSpPr>
                <p:cNvPr id="414" name="Google Shape;513;p15"/>
                <p:cNvSpPr/>
                <p:nvPr/>
              </p:nvSpPr>
              <p:spPr>
                <a:xfrm rot="10800000">
                  <a:off x="1" y="0"/>
                  <a:ext cx="440044" cy="2960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27" h="21600" fill="norm" stroke="1" extrusionOk="0">
                      <a:moveTo>
                        <a:pt x="12626" y="21600"/>
                      </a:moveTo>
                      <a:cubicBezTo>
                        <a:pt x="10901" y="21600"/>
                        <a:pt x="9381" y="20532"/>
                        <a:pt x="8483" y="18907"/>
                      </a:cubicBezTo>
                      <a:lnTo>
                        <a:pt x="8041" y="17914"/>
                      </a:lnTo>
                      <a:lnTo>
                        <a:pt x="7911" y="18000"/>
                      </a:lnTo>
                      <a:cubicBezTo>
                        <a:pt x="7453" y="18237"/>
                        <a:pt x="6950" y="18368"/>
                        <a:pt x="6421" y="18368"/>
                      </a:cubicBezTo>
                      <a:cubicBezTo>
                        <a:pt x="4307" y="18368"/>
                        <a:pt x="2594" y="16274"/>
                        <a:pt x="2594" y="13690"/>
                      </a:cubicBezTo>
                      <a:lnTo>
                        <a:pt x="2773" y="12604"/>
                      </a:lnTo>
                      <a:lnTo>
                        <a:pt x="2305" y="12547"/>
                      </a:lnTo>
                      <a:cubicBezTo>
                        <a:pt x="989" y="12218"/>
                        <a:pt x="0" y="10795"/>
                        <a:pt x="0" y="9091"/>
                      </a:cubicBezTo>
                      <a:cubicBezTo>
                        <a:pt x="0" y="8117"/>
                        <a:pt x="323" y="7235"/>
                        <a:pt x="845" y="6596"/>
                      </a:cubicBezTo>
                      <a:lnTo>
                        <a:pt x="1009" y="6461"/>
                      </a:lnTo>
                      <a:lnTo>
                        <a:pt x="1045" y="6394"/>
                      </a:lnTo>
                      <a:cubicBezTo>
                        <a:pt x="1503" y="5800"/>
                        <a:pt x="2397" y="5031"/>
                        <a:pt x="3791" y="4401"/>
                      </a:cubicBezTo>
                      <a:lnTo>
                        <a:pt x="4663" y="4062"/>
                      </a:lnTo>
                      <a:lnTo>
                        <a:pt x="4721" y="3514"/>
                      </a:lnTo>
                      <a:cubicBezTo>
                        <a:pt x="5149" y="1508"/>
                        <a:pt x="6997" y="0"/>
                        <a:pt x="9212" y="0"/>
                      </a:cubicBezTo>
                      <a:cubicBezTo>
                        <a:pt x="10794" y="0"/>
                        <a:pt x="12189" y="770"/>
                        <a:pt x="13013" y="1940"/>
                      </a:cubicBezTo>
                      <a:lnTo>
                        <a:pt x="13418" y="2656"/>
                      </a:lnTo>
                      <a:lnTo>
                        <a:pt x="13537" y="2594"/>
                      </a:lnTo>
                      <a:cubicBezTo>
                        <a:pt x="13957" y="2423"/>
                        <a:pt x="14419" y="2329"/>
                        <a:pt x="14904" y="2329"/>
                      </a:cubicBezTo>
                      <a:cubicBezTo>
                        <a:pt x="16358" y="2329"/>
                        <a:pt x="17606" y="3178"/>
                        <a:pt x="18139" y="4388"/>
                      </a:cubicBezTo>
                      <a:lnTo>
                        <a:pt x="18325" y="4964"/>
                      </a:lnTo>
                      <a:lnTo>
                        <a:pt x="19085" y="5478"/>
                      </a:lnTo>
                      <a:cubicBezTo>
                        <a:pt x="21369" y="7270"/>
                        <a:pt x="21600" y="9814"/>
                        <a:pt x="20828" y="11903"/>
                      </a:cubicBezTo>
                      <a:cubicBezTo>
                        <a:pt x="20484" y="12832"/>
                        <a:pt x="19791" y="13407"/>
                        <a:pt x="18892" y="13740"/>
                      </a:cubicBezTo>
                      <a:lnTo>
                        <a:pt x="17470" y="14057"/>
                      </a:lnTo>
                      <a:lnTo>
                        <a:pt x="17522" y="14262"/>
                      </a:lnTo>
                      <a:cubicBezTo>
                        <a:pt x="17588" y="14660"/>
                        <a:pt x="17623" y="15071"/>
                        <a:pt x="17623" y="15493"/>
                      </a:cubicBezTo>
                      <a:cubicBezTo>
                        <a:pt x="17623" y="18866"/>
                        <a:pt x="15386" y="21600"/>
                        <a:pt x="12626" y="216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415" name="Google Shape;514;p15"/>
                <p:cNvSpPr/>
                <p:nvPr/>
              </p:nvSpPr>
              <p:spPr>
                <a:xfrm rot="10800000">
                  <a:off x="9686" y="160676"/>
                  <a:ext cx="414596" cy="1234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75" y="21600"/>
                      </a:moveTo>
                      <a:lnTo>
                        <a:pt x="178" y="21186"/>
                      </a:lnTo>
                      <a:cubicBezTo>
                        <a:pt x="63" y="20408"/>
                        <a:pt x="0" y="19568"/>
                        <a:pt x="0" y="18692"/>
                      </a:cubicBezTo>
                      <a:cubicBezTo>
                        <a:pt x="0" y="16689"/>
                        <a:pt x="329" y="14876"/>
                        <a:pt x="861" y="13563"/>
                      </a:cubicBezTo>
                      <a:lnTo>
                        <a:pt x="1027" y="13286"/>
                      </a:lnTo>
                      <a:lnTo>
                        <a:pt x="1064" y="13147"/>
                      </a:lnTo>
                      <a:cubicBezTo>
                        <a:pt x="1530" y="11925"/>
                        <a:pt x="2441" y="10346"/>
                        <a:pt x="3860" y="9049"/>
                      </a:cubicBezTo>
                      <a:lnTo>
                        <a:pt x="4747" y="8353"/>
                      </a:lnTo>
                      <a:lnTo>
                        <a:pt x="4806" y="7225"/>
                      </a:lnTo>
                      <a:cubicBezTo>
                        <a:pt x="5241" y="3102"/>
                        <a:pt x="7123" y="0"/>
                        <a:pt x="9378" y="0"/>
                      </a:cubicBezTo>
                      <a:cubicBezTo>
                        <a:pt x="10989" y="0"/>
                        <a:pt x="12409" y="1583"/>
                        <a:pt x="13247" y="3990"/>
                      </a:cubicBezTo>
                      <a:lnTo>
                        <a:pt x="13660" y="5462"/>
                      </a:lnTo>
                      <a:lnTo>
                        <a:pt x="13781" y="5334"/>
                      </a:lnTo>
                      <a:cubicBezTo>
                        <a:pt x="14209" y="4983"/>
                        <a:pt x="14679" y="4789"/>
                        <a:pt x="15172" y="4789"/>
                      </a:cubicBezTo>
                      <a:cubicBezTo>
                        <a:pt x="16653" y="4789"/>
                        <a:pt x="17923" y="6535"/>
                        <a:pt x="18466" y="9022"/>
                      </a:cubicBezTo>
                      <a:lnTo>
                        <a:pt x="18655" y="10206"/>
                      </a:lnTo>
                      <a:lnTo>
                        <a:pt x="19429" y="11263"/>
                      </a:lnTo>
                      <a:cubicBezTo>
                        <a:pt x="20882" y="13566"/>
                        <a:pt x="21519" y="16473"/>
                        <a:pt x="21600" y="19379"/>
                      </a:cubicBezTo>
                      <a:cubicBezTo>
                        <a:pt x="21596" y="19811"/>
                        <a:pt x="21592" y="20243"/>
                        <a:pt x="21588" y="20675"/>
                      </a:cubicBezTo>
                      <a:lnTo>
                        <a:pt x="21428" y="19637"/>
                      </a:lnTo>
                      <a:cubicBezTo>
                        <a:pt x="21088" y="17951"/>
                        <a:pt x="20510" y="16351"/>
                        <a:pt x="19638" y="14970"/>
                      </a:cubicBezTo>
                      <a:lnTo>
                        <a:pt x="18864" y="13913"/>
                      </a:lnTo>
                      <a:lnTo>
                        <a:pt x="18675" y="12728"/>
                      </a:lnTo>
                      <a:cubicBezTo>
                        <a:pt x="18132" y="10241"/>
                        <a:pt x="16862" y="8496"/>
                        <a:pt x="15382" y="8496"/>
                      </a:cubicBezTo>
                      <a:cubicBezTo>
                        <a:pt x="14888" y="8496"/>
                        <a:pt x="14418" y="8690"/>
                        <a:pt x="13990" y="9040"/>
                      </a:cubicBezTo>
                      <a:lnTo>
                        <a:pt x="13869" y="9168"/>
                      </a:lnTo>
                      <a:lnTo>
                        <a:pt x="13457" y="7696"/>
                      </a:lnTo>
                      <a:cubicBezTo>
                        <a:pt x="12618" y="5289"/>
                        <a:pt x="11198" y="3706"/>
                        <a:pt x="9587" y="3706"/>
                      </a:cubicBezTo>
                      <a:cubicBezTo>
                        <a:pt x="7332" y="3706"/>
                        <a:pt x="5450" y="6808"/>
                        <a:pt x="5015" y="10932"/>
                      </a:cubicBezTo>
                      <a:lnTo>
                        <a:pt x="4957" y="12060"/>
                      </a:lnTo>
                      <a:lnTo>
                        <a:pt x="4069" y="12755"/>
                      </a:lnTo>
                      <a:cubicBezTo>
                        <a:pt x="2650" y="14052"/>
                        <a:pt x="1739" y="15632"/>
                        <a:pt x="1273" y="16854"/>
                      </a:cubicBezTo>
                      <a:lnTo>
                        <a:pt x="1237" y="16992"/>
                      </a:lnTo>
                      <a:lnTo>
                        <a:pt x="1070" y="17270"/>
                      </a:lnTo>
                      <a:cubicBezTo>
                        <a:pt x="804" y="17926"/>
                        <a:pt x="589" y="18708"/>
                        <a:pt x="440" y="19575"/>
                      </a:cubicBezTo>
                      <a:lnTo>
                        <a:pt x="275" y="21600"/>
                      </a:lnTo>
                      <a:close/>
                    </a:path>
                  </a:pathLst>
                </a:custGeom>
                <a:solidFill>
                  <a:srgbClr val="D8D8D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418" name="Google Shape;515;p15"/>
            <p:cNvSpPr/>
            <p:nvPr/>
          </p:nvSpPr>
          <p:spPr>
            <a:xfrm>
              <a:off x="-25" y="1551"/>
              <a:ext cx="1249779" cy="677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1" h="21600" fill="norm" stroke="1" extrusionOk="0">
                  <a:moveTo>
                    <a:pt x="10494" y="0"/>
                  </a:moveTo>
                  <a:cubicBezTo>
                    <a:pt x="13592" y="0"/>
                    <a:pt x="16250" y="3968"/>
                    <a:pt x="17386" y="9622"/>
                  </a:cubicBezTo>
                  <a:lnTo>
                    <a:pt x="17652" y="11429"/>
                  </a:lnTo>
                  <a:lnTo>
                    <a:pt x="17726" y="11635"/>
                  </a:lnTo>
                  <a:lnTo>
                    <a:pt x="17785" y="11587"/>
                  </a:lnTo>
                  <a:cubicBezTo>
                    <a:pt x="17992" y="11456"/>
                    <a:pt x="18218" y="11383"/>
                    <a:pt x="18457" y="11383"/>
                  </a:cubicBezTo>
                  <a:cubicBezTo>
                    <a:pt x="19409" y="11383"/>
                    <a:pt x="20182" y="12548"/>
                    <a:pt x="20182" y="13985"/>
                  </a:cubicBezTo>
                  <a:lnTo>
                    <a:pt x="20101" y="14589"/>
                  </a:lnTo>
                  <a:lnTo>
                    <a:pt x="20312" y="14621"/>
                  </a:lnTo>
                  <a:cubicBezTo>
                    <a:pt x="20905" y="14804"/>
                    <a:pt x="21351" y="15595"/>
                    <a:pt x="21351" y="16543"/>
                  </a:cubicBezTo>
                  <a:cubicBezTo>
                    <a:pt x="21351" y="17085"/>
                    <a:pt x="21205" y="17576"/>
                    <a:pt x="20970" y="17931"/>
                  </a:cubicBezTo>
                  <a:lnTo>
                    <a:pt x="20896" y="18006"/>
                  </a:lnTo>
                  <a:lnTo>
                    <a:pt x="20880" y="18043"/>
                  </a:lnTo>
                  <a:cubicBezTo>
                    <a:pt x="20673" y="18374"/>
                    <a:pt x="20270" y="18801"/>
                    <a:pt x="19642" y="19152"/>
                  </a:cubicBezTo>
                  <a:lnTo>
                    <a:pt x="19249" y="19340"/>
                  </a:lnTo>
                  <a:lnTo>
                    <a:pt x="19223" y="19645"/>
                  </a:lnTo>
                  <a:cubicBezTo>
                    <a:pt x="19127" y="20203"/>
                    <a:pt x="18870" y="20692"/>
                    <a:pt x="18513" y="21041"/>
                  </a:cubicBezTo>
                  <a:lnTo>
                    <a:pt x="17937" y="21433"/>
                  </a:lnTo>
                  <a:lnTo>
                    <a:pt x="17938" y="21452"/>
                  </a:lnTo>
                  <a:cubicBezTo>
                    <a:pt x="17937" y="21446"/>
                    <a:pt x="17936" y="21440"/>
                    <a:pt x="17935" y="21434"/>
                  </a:cubicBezTo>
                  <a:lnTo>
                    <a:pt x="17909" y="21451"/>
                  </a:lnTo>
                  <a:cubicBezTo>
                    <a:pt x="17688" y="21548"/>
                    <a:pt x="17448" y="21600"/>
                    <a:pt x="17199" y="21600"/>
                  </a:cubicBezTo>
                  <a:cubicBezTo>
                    <a:pt x="16485" y="21600"/>
                    <a:pt x="15857" y="21172"/>
                    <a:pt x="15485" y="20521"/>
                  </a:cubicBezTo>
                  <a:lnTo>
                    <a:pt x="15303" y="20122"/>
                  </a:lnTo>
                  <a:lnTo>
                    <a:pt x="15249" y="20157"/>
                  </a:lnTo>
                  <a:cubicBezTo>
                    <a:pt x="15060" y="20252"/>
                    <a:pt x="14851" y="20304"/>
                    <a:pt x="14633" y="20304"/>
                  </a:cubicBezTo>
                  <a:cubicBezTo>
                    <a:pt x="13977" y="20304"/>
                    <a:pt x="13415" y="19832"/>
                    <a:pt x="13175" y="19159"/>
                  </a:cubicBezTo>
                  <a:lnTo>
                    <a:pt x="13091" y="18839"/>
                  </a:lnTo>
                  <a:lnTo>
                    <a:pt x="12748" y="18553"/>
                  </a:lnTo>
                  <a:cubicBezTo>
                    <a:pt x="11719" y="17556"/>
                    <a:pt x="11615" y="16141"/>
                    <a:pt x="11963" y="14979"/>
                  </a:cubicBezTo>
                  <a:cubicBezTo>
                    <a:pt x="12118" y="14462"/>
                    <a:pt x="12430" y="14142"/>
                    <a:pt x="12836" y="13957"/>
                  </a:cubicBezTo>
                  <a:lnTo>
                    <a:pt x="13476" y="13781"/>
                  </a:lnTo>
                  <a:lnTo>
                    <a:pt x="13453" y="13667"/>
                  </a:lnTo>
                  <a:cubicBezTo>
                    <a:pt x="13423" y="13445"/>
                    <a:pt x="13407" y="13216"/>
                    <a:pt x="13407" y="12982"/>
                  </a:cubicBezTo>
                  <a:cubicBezTo>
                    <a:pt x="13407" y="12513"/>
                    <a:pt x="13470" y="12066"/>
                    <a:pt x="13584" y="11660"/>
                  </a:cubicBezTo>
                  <a:lnTo>
                    <a:pt x="13665" y="11479"/>
                  </a:lnTo>
                  <a:lnTo>
                    <a:pt x="13045" y="10955"/>
                  </a:lnTo>
                  <a:cubicBezTo>
                    <a:pt x="12211" y="10404"/>
                    <a:pt x="11312" y="10105"/>
                    <a:pt x="10379" y="10105"/>
                  </a:cubicBezTo>
                  <a:cubicBezTo>
                    <a:pt x="8980" y="10105"/>
                    <a:pt x="7657" y="10778"/>
                    <a:pt x="6516" y="11966"/>
                  </a:cubicBezTo>
                  <a:lnTo>
                    <a:pt x="5909" y="12730"/>
                  </a:lnTo>
                  <a:lnTo>
                    <a:pt x="6419" y="12914"/>
                  </a:lnTo>
                  <a:cubicBezTo>
                    <a:pt x="6961" y="13324"/>
                    <a:pt x="7340" y="14282"/>
                    <a:pt x="7340" y="15400"/>
                  </a:cubicBezTo>
                  <a:lnTo>
                    <a:pt x="7270" y="16026"/>
                  </a:lnTo>
                  <a:lnTo>
                    <a:pt x="7454" y="16060"/>
                  </a:lnTo>
                  <a:cubicBezTo>
                    <a:pt x="7973" y="16249"/>
                    <a:pt x="8362" y="17069"/>
                    <a:pt x="8362" y="18053"/>
                  </a:cubicBezTo>
                  <a:cubicBezTo>
                    <a:pt x="8362" y="18614"/>
                    <a:pt x="8235" y="19123"/>
                    <a:pt x="8029" y="19491"/>
                  </a:cubicBezTo>
                  <a:lnTo>
                    <a:pt x="7965" y="19569"/>
                  </a:lnTo>
                  <a:lnTo>
                    <a:pt x="7950" y="19608"/>
                  </a:lnTo>
                  <a:cubicBezTo>
                    <a:pt x="7590" y="20294"/>
                    <a:pt x="6541" y="21380"/>
                    <a:pt x="4605" y="21431"/>
                  </a:cubicBezTo>
                  <a:cubicBezTo>
                    <a:pt x="4070" y="21446"/>
                    <a:pt x="3591" y="21412"/>
                    <a:pt x="3163" y="21337"/>
                  </a:cubicBezTo>
                  <a:lnTo>
                    <a:pt x="2852" y="21244"/>
                  </a:lnTo>
                  <a:lnTo>
                    <a:pt x="2821" y="21452"/>
                  </a:lnTo>
                  <a:lnTo>
                    <a:pt x="2028" y="20999"/>
                  </a:lnTo>
                  <a:cubicBezTo>
                    <a:pt x="48" y="20111"/>
                    <a:pt x="-249" y="18037"/>
                    <a:pt x="157" y="16430"/>
                  </a:cubicBezTo>
                  <a:cubicBezTo>
                    <a:pt x="292" y="15895"/>
                    <a:pt x="565" y="15563"/>
                    <a:pt x="919" y="15371"/>
                  </a:cubicBezTo>
                  <a:lnTo>
                    <a:pt x="1480" y="15188"/>
                  </a:lnTo>
                  <a:lnTo>
                    <a:pt x="1459" y="15070"/>
                  </a:lnTo>
                  <a:cubicBezTo>
                    <a:pt x="1433" y="14841"/>
                    <a:pt x="1419" y="14603"/>
                    <a:pt x="1419" y="14360"/>
                  </a:cubicBezTo>
                  <a:cubicBezTo>
                    <a:pt x="1419" y="12415"/>
                    <a:pt x="2301" y="10838"/>
                    <a:pt x="3388" y="10838"/>
                  </a:cubicBezTo>
                  <a:lnTo>
                    <a:pt x="3421" y="10845"/>
                  </a:lnTo>
                  <a:lnTo>
                    <a:pt x="3601" y="9622"/>
                  </a:lnTo>
                  <a:cubicBezTo>
                    <a:pt x="4737" y="3968"/>
                    <a:pt x="7395" y="0"/>
                    <a:pt x="10494" y="0"/>
                  </a:cubicBezTo>
                  <a:close/>
                </a:path>
              </a:pathLst>
            </a:custGeom>
            <a:noFill/>
            <a:ln w="12700" cap="flat">
              <a:solidFill>
                <a:srgbClr val="F2F2F2"/>
              </a:solidFill>
              <a:prstDash val="dash"/>
              <a:miter lim="800000"/>
            </a:ln>
            <a:effectLst>
              <a:outerShdw sx="100000" sy="100000" kx="0" ky="0" algn="b" rotWithShape="0" blurRad="38100" dist="0" dir="5400000">
                <a:srgbClr val="000000">
                  <a:alpha val="40000"/>
                </a:srgbClr>
              </a:outerShdw>
            </a:effectLst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rtl="0">
                <a:defRPr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420" name="المقدمة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1906935" y="250185"/>
            <a:ext cx="1122277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المقدمة</a:t>
            </a:r>
          </a:p>
        </p:txBody>
      </p:sp>
      <p:sp>
        <p:nvSpPr>
          <p:cNvPr id="421" name="مسألة  ٥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3341597" y="237814"/>
            <a:ext cx="1122277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مسألة٥</a:t>
            </a:r>
          </a:p>
        </p:txBody>
      </p:sp>
      <p:sp>
        <p:nvSpPr>
          <p:cNvPr id="422" name="الواجب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7569155" y="2378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الواجب</a:t>
            </a:r>
          </a:p>
        </p:txBody>
      </p:sp>
      <p:sp>
        <p:nvSpPr>
          <p:cNvPr id="423" name="المنزل">
            <a:hlinkClick r:id="rId5" invalidUrl="" action="ppaction://hlinksldjump" tgtFrame="" tooltip="" history="1" highlightClick="0" endSnd="0"/>
          </p:cNvPr>
          <p:cNvSpPr/>
          <p:nvPr/>
        </p:nvSpPr>
        <p:spPr>
          <a:xfrm>
            <a:off x="864594" y="228027"/>
            <a:ext cx="364838" cy="3267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ln w="3175">
            <a:solidFill>
              <a:srgbClr val="5C5C5C">
                <a:alpha val="60502"/>
              </a:srgbClr>
            </a:solidFill>
          </a:ln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grpSp>
        <p:nvGrpSpPr>
          <p:cNvPr id="438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673767" y="913740"/>
            <a:ext cx="1606329" cy="764680"/>
            <a:chOff x="0" y="0"/>
            <a:chExt cx="1606327" cy="764678"/>
          </a:xfrm>
        </p:grpSpPr>
        <p:grpSp>
          <p:nvGrpSpPr>
            <p:cNvPr id="436" name="تجميع"/>
            <p:cNvGrpSpPr/>
            <p:nvPr/>
          </p:nvGrpSpPr>
          <p:grpSpPr>
            <a:xfrm>
              <a:off x="-1" y="-1"/>
              <a:ext cx="1606329" cy="764680"/>
              <a:chOff x="0" y="0"/>
              <a:chExt cx="1606327" cy="764678"/>
            </a:xfrm>
          </p:grpSpPr>
          <p:sp>
            <p:nvSpPr>
              <p:cNvPr id="424" name="Google Shape;278;p11"/>
              <p:cNvSpPr/>
              <p:nvPr/>
            </p:nvSpPr>
            <p:spPr>
              <a:xfrm>
                <a:off x="0" y="202668"/>
                <a:ext cx="1147987" cy="454296"/>
              </a:xfrm>
              <a:prstGeom prst="roundRect">
                <a:avLst>
                  <a:gd name="adj" fmla="val 50000"/>
                </a:avLst>
              </a:prstGeom>
              <a:noFill/>
              <a:ln w="12700" cap="flat">
                <a:solidFill>
                  <a:srgbClr val="F2F2F2"/>
                </a:solidFill>
                <a:prstDash val="dash"/>
                <a:miter lim="800000"/>
              </a:ln>
              <a:effectLst>
                <a:outerShdw sx="100000" sy="100000" kx="0" ky="0" algn="b" rotWithShape="0" blurRad="38100" dist="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grpSp>
            <p:nvGrpSpPr>
              <p:cNvPr id="435" name="Google Shape;302;p11"/>
              <p:cNvGrpSpPr/>
              <p:nvPr/>
            </p:nvGrpSpPr>
            <p:grpSpPr>
              <a:xfrm>
                <a:off x="853620" y="-1"/>
                <a:ext cx="752708" cy="764680"/>
                <a:chOff x="0" y="0"/>
                <a:chExt cx="752706" cy="764678"/>
              </a:xfrm>
            </p:grpSpPr>
            <p:sp>
              <p:nvSpPr>
                <p:cNvPr id="425" name="Google Shape;303;p11"/>
                <p:cNvSpPr/>
                <p:nvPr/>
              </p:nvSpPr>
              <p:spPr>
                <a:xfrm flipH="1" rot="13391842">
                  <a:off x="175260" y="46690"/>
                  <a:ext cx="402187" cy="6712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965" y="21554"/>
                      </a:moveTo>
                      <a:cubicBezTo>
                        <a:pt x="17508" y="21554"/>
                        <a:pt x="20465" y="20175"/>
                        <a:pt x="21149" y="18342"/>
                      </a:cubicBezTo>
                      <a:lnTo>
                        <a:pt x="21265" y="17706"/>
                      </a:lnTo>
                      <a:lnTo>
                        <a:pt x="21354" y="17686"/>
                      </a:lnTo>
                      <a:cubicBezTo>
                        <a:pt x="21506" y="17602"/>
                        <a:pt x="21600" y="17487"/>
                        <a:pt x="21600" y="17360"/>
                      </a:cubicBezTo>
                      <a:lnTo>
                        <a:pt x="21600" y="15517"/>
                      </a:lnTo>
                      <a:cubicBezTo>
                        <a:pt x="21600" y="15390"/>
                        <a:pt x="21506" y="15275"/>
                        <a:pt x="21354" y="15191"/>
                      </a:cubicBezTo>
                      <a:lnTo>
                        <a:pt x="21311" y="15182"/>
                      </a:lnTo>
                      <a:lnTo>
                        <a:pt x="21295" y="9538"/>
                      </a:lnTo>
                      <a:lnTo>
                        <a:pt x="21367" y="9538"/>
                      </a:lnTo>
                      <a:lnTo>
                        <a:pt x="21367" y="4009"/>
                      </a:lnTo>
                      <a:lnTo>
                        <a:pt x="21154" y="4009"/>
                      </a:lnTo>
                      <a:lnTo>
                        <a:pt x="14063" y="1302"/>
                      </a:lnTo>
                      <a:lnTo>
                        <a:pt x="14127" y="1283"/>
                      </a:lnTo>
                      <a:lnTo>
                        <a:pt x="11103" y="129"/>
                      </a:lnTo>
                      <a:lnTo>
                        <a:pt x="11103" y="0"/>
                      </a:lnTo>
                      <a:lnTo>
                        <a:pt x="10934" y="65"/>
                      </a:lnTo>
                      <a:lnTo>
                        <a:pt x="10773" y="3"/>
                      </a:lnTo>
                      <a:lnTo>
                        <a:pt x="7428" y="1280"/>
                      </a:lnTo>
                      <a:lnTo>
                        <a:pt x="7538" y="1313"/>
                      </a:lnTo>
                      <a:lnTo>
                        <a:pt x="615" y="3955"/>
                      </a:lnTo>
                      <a:lnTo>
                        <a:pt x="576" y="3927"/>
                      </a:lnTo>
                      <a:lnTo>
                        <a:pt x="576" y="3970"/>
                      </a:lnTo>
                      <a:lnTo>
                        <a:pt x="413" y="4032"/>
                      </a:lnTo>
                      <a:lnTo>
                        <a:pt x="564" y="4032"/>
                      </a:lnTo>
                      <a:lnTo>
                        <a:pt x="564" y="9538"/>
                      </a:lnTo>
                      <a:lnTo>
                        <a:pt x="593" y="9538"/>
                      </a:lnTo>
                      <a:lnTo>
                        <a:pt x="609" y="15090"/>
                      </a:lnTo>
                      <a:lnTo>
                        <a:pt x="256" y="15167"/>
                      </a:lnTo>
                      <a:cubicBezTo>
                        <a:pt x="98" y="15251"/>
                        <a:pt x="0" y="15366"/>
                        <a:pt x="0" y="15493"/>
                      </a:cubicBezTo>
                      <a:lnTo>
                        <a:pt x="0" y="17336"/>
                      </a:lnTo>
                      <a:cubicBezTo>
                        <a:pt x="0" y="17463"/>
                        <a:pt x="98" y="17579"/>
                        <a:pt x="256" y="17662"/>
                      </a:cubicBezTo>
                      <a:lnTo>
                        <a:pt x="597" y="17736"/>
                      </a:lnTo>
                      <a:lnTo>
                        <a:pt x="708" y="18342"/>
                      </a:lnTo>
                      <a:lnTo>
                        <a:pt x="746" y="18395"/>
                      </a:lnTo>
                      <a:lnTo>
                        <a:pt x="794" y="18637"/>
                      </a:lnTo>
                      <a:cubicBezTo>
                        <a:pt x="1478" y="20328"/>
                        <a:pt x="4434" y="21600"/>
                        <a:pt x="7978" y="21600"/>
                      </a:cubicBezTo>
                      <a:lnTo>
                        <a:pt x="11047" y="21600"/>
                      </a:lnTo>
                      <a:lnTo>
                        <a:pt x="11047" y="21554"/>
                      </a:lnTo>
                      <a:close/>
                    </a:path>
                  </a:pathLst>
                </a:custGeom>
                <a:solidFill>
                  <a:srgbClr val="FFFFFF">
                    <a:alpha val="4824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grpSp>
              <p:nvGrpSpPr>
                <p:cNvPr id="433" name="Google Shape;304;p11"/>
                <p:cNvGrpSpPr/>
                <p:nvPr/>
              </p:nvGrpSpPr>
              <p:grpSpPr>
                <a:xfrm>
                  <a:off x="56943" y="54644"/>
                  <a:ext cx="641672" cy="653117"/>
                  <a:chOff x="0" y="0"/>
                  <a:chExt cx="641671" cy="653116"/>
                </a:xfrm>
              </p:grpSpPr>
              <p:sp>
                <p:nvSpPr>
                  <p:cNvPr id="426" name="Google Shape;305;p11"/>
                  <p:cNvSpPr/>
                  <p:nvPr/>
                </p:nvSpPr>
                <p:spPr>
                  <a:xfrm flipH="1" rot="13399655">
                    <a:off x="47339" y="315171"/>
                    <a:ext cx="318825" cy="2646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21600"/>
                        </a:moveTo>
                        <a:lnTo>
                          <a:pt x="155" y="21600"/>
                        </a:lnTo>
                        <a:lnTo>
                          <a:pt x="155" y="9049"/>
                        </a:lnTo>
                        <a:lnTo>
                          <a:pt x="0" y="9049"/>
                        </a:lnTo>
                        <a:lnTo>
                          <a:pt x="10722" y="0"/>
                        </a:lnTo>
                        <a:lnTo>
                          <a:pt x="21381" y="8996"/>
                        </a:lnTo>
                        <a:lnTo>
                          <a:pt x="21600" y="8996"/>
                        </a:lnTo>
                        <a:close/>
                      </a:path>
                    </a:pathLst>
                  </a:custGeom>
                  <a:solidFill>
                    <a:srgbClr val="F7D38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427" name="Google Shape;306;p11"/>
                  <p:cNvSpPr/>
                  <p:nvPr/>
                </p:nvSpPr>
                <p:spPr>
                  <a:xfrm flipH="1" rot="13399655">
                    <a:off x="72623" y="265918"/>
                    <a:ext cx="156629" cy="26347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21600"/>
                        </a:moveTo>
                        <a:lnTo>
                          <a:pt x="316" y="21600"/>
                        </a:lnTo>
                        <a:lnTo>
                          <a:pt x="316" y="8995"/>
                        </a:lnTo>
                        <a:lnTo>
                          <a:pt x="0" y="8995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FFFFFF">
                      <a:alpha val="27060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428" name="Google Shape;307;p11"/>
                  <p:cNvSpPr/>
                  <p:nvPr/>
                </p:nvSpPr>
                <p:spPr>
                  <a:xfrm flipH="1" rot="2599655">
                    <a:off x="199064" y="46106"/>
                    <a:ext cx="315548" cy="48590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7638" y="0"/>
                        </a:moveTo>
                        <a:lnTo>
                          <a:pt x="13962" y="0"/>
                        </a:lnTo>
                        <a:cubicBezTo>
                          <a:pt x="18181" y="0"/>
                          <a:pt x="21600" y="2252"/>
                          <a:pt x="21600" y="5029"/>
                        </a:cubicBezTo>
                        <a:lnTo>
                          <a:pt x="21600" y="21600"/>
                        </a:lnTo>
                        <a:lnTo>
                          <a:pt x="17785" y="18299"/>
                        </a:lnTo>
                        <a:lnTo>
                          <a:pt x="14218" y="21578"/>
                        </a:lnTo>
                        <a:lnTo>
                          <a:pt x="10563" y="18299"/>
                        </a:lnTo>
                        <a:lnTo>
                          <a:pt x="6908" y="21179"/>
                        </a:lnTo>
                        <a:lnTo>
                          <a:pt x="3342" y="18299"/>
                        </a:lnTo>
                        <a:lnTo>
                          <a:pt x="0" y="21201"/>
                        </a:lnTo>
                        <a:lnTo>
                          <a:pt x="0" y="5029"/>
                        </a:lnTo>
                        <a:cubicBezTo>
                          <a:pt x="0" y="2252"/>
                          <a:pt x="3419" y="0"/>
                          <a:pt x="7638" y="0"/>
                        </a:cubicBezTo>
                        <a:close/>
                      </a:path>
                    </a:pathLst>
                  </a:custGeom>
                  <a:solidFill>
                    <a:srgbClr val="EFB436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429" name="Google Shape;308;p11"/>
                  <p:cNvSpPr/>
                  <p:nvPr/>
                </p:nvSpPr>
                <p:spPr>
                  <a:xfrm flipH="1" rot="2599655">
                    <a:off x="251417" y="44427"/>
                    <a:ext cx="206949" cy="48849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3179" y="0"/>
                        </a:moveTo>
                        <a:lnTo>
                          <a:pt x="15406" y="0"/>
                        </a:lnTo>
                        <a:cubicBezTo>
                          <a:pt x="17014" y="0"/>
                          <a:pt x="18546" y="141"/>
                          <a:pt x="19939" y="396"/>
                        </a:cubicBezTo>
                        <a:lnTo>
                          <a:pt x="21600" y="785"/>
                        </a:lnTo>
                        <a:lnTo>
                          <a:pt x="20812" y="18573"/>
                        </a:lnTo>
                        <a:lnTo>
                          <a:pt x="15796" y="21600"/>
                        </a:lnTo>
                        <a:lnTo>
                          <a:pt x="14092" y="20596"/>
                        </a:lnTo>
                        <a:close/>
                        <a:moveTo>
                          <a:pt x="5762" y="0"/>
                        </a:moveTo>
                        <a:lnTo>
                          <a:pt x="7376" y="0"/>
                        </a:lnTo>
                        <a:lnTo>
                          <a:pt x="8233" y="19347"/>
                        </a:lnTo>
                        <a:lnTo>
                          <a:pt x="4650" y="21201"/>
                        </a:lnTo>
                        <a:lnTo>
                          <a:pt x="0" y="18736"/>
                        </a:lnTo>
                        <a:lnTo>
                          <a:pt x="808" y="494"/>
                        </a:lnTo>
                        <a:lnTo>
                          <a:pt x="1229" y="396"/>
                        </a:lnTo>
                        <a:cubicBezTo>
                          <a:pt x="2622" y="141"/>
                          <a:pt x="4154" y="0"/>
                          <a:pt x="5762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27060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430" name="Google Shape;309;p11"/>
                  <p:cNvSpPr/>
                  <p:nvPr/>
                </p:nvSpPr>
                <p:spPr>
                  <a:xfrm flipH="1" rot="2599655">
                    <a:off x="329958" y="92701"/>
                    <a:ext cx="315548" cy="11416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7638" y="0"/>
                        </a:moveTo>
                        <a:lnTo>
                          <a:pt x="13962" y="0"/>
                        </a:lnTo>
                        <a:cubicBezTo>
                          <a:pt x="18181" y="0"/>
                          <a:pt x="21600" y="9517"/>
                          <a:pt x="21600" y="21257"/>
                        </a:cubicBezTo>
                        <a:lnTo>
                          <a:pt x="21600" y="21600"/>
                        </a:lnTo>
                        <a:lnTo>
                          <a:pt x="0" y="21600"/>
                        </a:lnTo>
                        <a:lnTo>
                          <a:pt x="0" y="21257"/>
                        </a:lnTo>
                        <a:cubicBezTo>
                          <a:pt x="0" y="9517"/>
                          <a:pt x="3419" y="0"/>
                          <a:pt x="7638" y="0"/>
                        </a:cubicBezTo>
                        <a:close/>
                      </a:path>
                    </a:pathLst>
                  </a:custGeom>
                  <a:solidFill>
                    <a:srgbClr val="EB8CA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431" name="Google Shape;310;p11"/>
                  <p:cNvSpPr/>
                  <p:nvPr/>
                </p:nvSpPr>
                <p:spPr>
                  <a:xfrm flipH="1" rot="2599655">
                    <a:off x="80456" y="499620"/>
                    <a:ext cx="101930" cy="5114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781" y="0"/>
                        </a:moveTo>
                        <a:cubicBezTo>
                          <a:pt x="13499" y="0"/>
                          <a:pt x="16088" y="1105"/>
                          <a:pt x="18443" y="3105"/>
                        </a:cubicBezTo>
                        <a:lnTo>
                          <a:pt x="21600" y="6544"/>
                        </a:lnTo>
                        <a:lnTo>
                          <a:pt x="10815" y="21600"/>
                        </a:lnTo>
                        <a:lnTo>
                          <a:pt x="0" y="6501"/>
                        </a:lnTo>
                        <a:lnTo>
                          <a:pt x="3118" y="3105"/>
                        </a:lnTo>
                        <a:cubicBezTo>
                          <a:pt x="5473" y="1105"/>
                          <a:pt x="8062" y="0"/>
                          <a:pt x="1078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432" name="Google Shape;311;p11"/>
                  <p:cNvSpPr/>
                  <p:nvPr/>
                </p:nvSpPr>
                <p:spPr>
                  <a:xfrm flipH="1" rot="2594888">
                    <a:off x="265011" y="172989"/>
                    <a:ext cx="326891" cy="76971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A8BFD6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</p:grpSp>
            <p:sp>
              <p:nvSpPr>
                <p:cNvPr id="434" name="Google Shape;312;p11"/>
                <p:cNvSpPr/>
                <p:nvPr/>
              </p:nvSpPr>
              <p:spPr>
                <a:xfrm flipH="1" rot="13396800">
                  <a:off x="185705" y="69063"/>
                  <a:ext cx="380732" cy="6336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965" y="21554"/>
                      </a:moveTo>
                      <a:cubicBezTo>
                        <a:pt x="17508" y="21554"/>
                        <a:pt x="20465" y="20175"/>
                        <a:pt x="21149" y="18342"/>
                      </a:cubicBezTo>
                      <a:lnTo>
                        <a:pt x="21265" y="17706"/>
                      </a:lnTo>
                      <a:lnTo>
                        <a:pt x="21354" y="17686"/>
                      </a:lnTo>
                      <a:cubicBezTo>
                        <a:pt x="21506" y="17602"/>
                        <a:pt x="21600" y="17487"/>
                        <a:pt x="21600" y="17360"/>
                      </a:cubicBezTo>
                      <a:lnTo>
                        <a:pt x="21600" y="15517"/>
                      </a:lnTo>
                      <a:cubicBezTo>
                        <a:pt x="21600" y="15390"/>
                        <a:pt x="21506" y="15275"/>
                        <a:pt x="21354" y="15191"/>
                      </a:cubicBezTo>
                      <a:lnTo>
                        <a:pt x="21311" y="15182"/>
                      </a:lnTo>
                      <a:lnTo>
                        <a:pt x="21295" y="9538"/>
                      </a:lnTo>
                      <a:lnTo>
                        <a:pt x="21367" y="9538"/>
                      </a:lnTo>
                      <a:lnTo>
                        <a:pt x="21367" y="4009"/>
                      </a:lnTo>
                      <a:lnTo>
                        <a:pt x="21154" y="4009"/>
                      </a:lnTo>
                      <a:lnTo>
                        <a:pt x="14063" y="1302"/>
                      </a:lnTo>
                      <a:lnTo>
                        <a:pt x="14127" y="1283"/>
                      </a:lnTo>
                      <a:lnTo>
                        <a:pt x="11103" y="129"/>
                      </a:lnTo>
                      <a:lnTo>
                        <a:pt x="11103" y="0"/>
                      </a:lnTo>
                      <a:lnTo>
                        <a:pt x="10934" y="65"/>
                      </a:lnTo>
                      <a:lnTo>
                        <a:pt x="10773" y="3"/>
                      </a:lnTo>
                      <a:lnTo>
                        <a:pt x="7428" y="1280"/>
                      </a:lnTo>
                      <a:lnTo>
                        <a:pt x="7538" y="1313"/>
                      </a:lnTo>
                      <a:lnTo>
                        <a:pt x="615" y="3955"/>
                      </a:lnTo>
                      <a:lnTo>
                        <a:pt x="576" y="3927"/>
                      </a:lnTo>
                      <a:lnTo>
                        <a:pt x="576" y="3970"/>
                      </a:lnTo>
                      <a:lnTo>
                        <a:pt x="413" y="4032"/>
                      </a:lnTo>
                      <a:lnTo>
                        <a:pt x="564" y="4032"/>
                      </a:lnTo>
                      <a:lnTo>
                        <a:pt x="564" y="9538"/>
                      </a:lnTo>
                      <a:lnTo>
                        <a:pt x="593" y="9538"/>
                      </a:lnTo>
                      <a:lnTo>
                        <a:pt x="609" y="15090"/>
                      </a:lnTo>
                      <a:lnTo>
                        <a:pt x="256" y="15167"/>
                      </a:lnTo>
                      <a:cubicBezTo>
                        <a:pt x="98" y="15251"/>
                        <a:pt x="0" y="15366"/>
                        <a:pt x="0" y="15493"/>
                      </a:cubicBezTo>
                      <a:lnTo>
                        <a:pt x="0" y="17336"/>
                      </a:lnTo>
                      <a:cubicBezTo>
                        <a:pt x="0" y="17463"/>
                        <a:pt x="98" y="17579"/>
                        <a:pt x="256" y="17662"/>
                      </a:cubicBezTo>
                      <a:lnTo>
                        <a:pt x="597" y="17736"/>
                      </a:lnTo>
                      <a:lnTo>
                        <a:pt x="708" y="18342"/>
                      </a:lnTo>
                      <a:lnTo>
                        <a:pt x="746" y="18395"/>
                      </a:lnTo>
                      <a:lnTo>
                        <a:pt x="794" y="18637"/>
                      </a:lnTo>
                      <a:cubicBezTo>
                        <a:pt x="1478" y="20328"/>
                        <a:pt x="4434" y="21600"/>
                        <a:pt x="7978" y="21600"/>
                      </a:cubicBezTo>
                      <a:lnTo>
                        <a:pt x="11047" y="21600"/>
                      </a:lnTo>
                      <a:lnTo>
                        <a:pt x="11047" y="21554"/>
                      </a:lnTo>
                      <a:close/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dash"/>
                  <a:miter lim="800000"/>
                </a:ln>
                <a:effectLst>
                  <a:outerShdw sx="100000" sy="100000" kx="0" ky="0" algn="b" rotWithShape="0" blurRad="38100" dist="0" dir="540000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437" name="الحل"/>
            <p:cNvSpPr txBox="1"/>
            <p:nvPr/>
          </p:nvSpPr>
          <p:spPr>
            <a:xfrm>
              <a:off x="5096" y="289273"/>
              <a:ext cx="1122278" cy="3164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 defTabSz="825500">
                <a:defRPr b="1" sz="1900">
                  <a:solidFill>
                    <a:schemeClr val="accent1">
                      <a:satOff val="-49514"/>
                      <a:lumOff val="-14901"/>
                    </a:schemeClr>
                  </a:solidFill>
                </a:defRPr>
              </a:lvl1pPr>
            </a:lstStyle>
            <a:p>
              <a:pPr rtl="0">
                <a:defRPr/>
              </a:pPr>
              <a:r>
                <a:t>الحل </a:t>
              </a:r>
            </a:p>
          </p:txBody>
        </p:sp>
      </p:grpSp>
      <p:sp>
        <p:nvSpPr>
          <p:cNvPr id="439" name="مسألة ١٠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6120296" y="2505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ctr" defTabSz="825500" rtl="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t>مسألة </a:t>
            </a:r>
            <a:r>
              <a:t>٨</a:t>
            </a:r>
          </a:p>
        </p:txBody>
      </p:sp>
      <p:pic>
        <p:nvPicPr>
          <p:cNvPr id="440" name="IMG_4099.png" descr="IMG_4099.png"/>
          <p:cNvPicPr>
            <a:picLocks noChangeAspect="1"/>
          </p:cNvPicPr>
          <p:nvPr/>
        </p:nvPicPr>
        <p:blipFill>
          <a:blip r:embed="rId7">
            <a:extLst/>
          </a:blip>
          <a:srcRect l="25034" t="43284" r="25089" b="31008"/>
          <a:stretch>
            <a:fillRect/>
          </a:stretch>
        </p:blipFill>
        <p:spPr>
          <a:xfrm>
            <a:off x="2266583" y="1188122"/>
            <a:ext cx="5302642" cy="19090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7" h="21568" fill="norm" stroke="1" extrusionOk="0">
                <a:moveTo>
                  <a:pt x="6090" y="0"/>
                </a:moveTo>
                <a:cubicBezTo>
                  <a:pt x="6059" y="0"/>
                  <a:pt x="5982" y="230"/>
                  <a:pt x="5971" y="359"/>
                </a:cubicBezTo>
                <a:cubicBezTo>
                  <a:pt x="5962" y="461"/>
                  <a:pt x="5971" y="518"/>
                  <a:pt x="6008" y="614"/>
                </a:cubicBezTo>
                <a:lnTo>
                  <a:pt x="6057" y="740"/>
                </a:lnTo>
                <a:lnTo>
                  <a:pt x="5969" y="892"/>
                </a:lnTo>
                <a:cubicBezTo>
                  <a:pt x="5921" y="975"/>
                  <a:pt x="5862" y="1064"/>
                  <a:pt x="5837" y="1094"/>
                </a:cubicBezTo>
                <a:lnTo>
                  <a:pt x="5792" y="1152"/>
                </a:lnTo>
                <a:lnTo>
                  <a:pt x="5837" y="1152"/>
                </a:lnTo>
                <a:cubicBezTo>
                  <a:pt x="5892" y="1156"/>
                  <a:pt x="6053" y="954"/>
                  <a:pt x="6087" y="838"/>
                </a:cubicBezTo>
                <a:cubicBezTo>
                  <a:pt x="6104" y="784"/>
                  <a:pt x="6127" y="765"/>
                  <a:pt x="6155" y="785"/>
                </a:cubicBezTo>
                <a:cubicBezTo>
                  <a:pt x="6190" y="809"/>
                  <a:pt x="6199" y="796"/>
                  <a:pt x="6199" y="713"/>
                </a:cubicBezTo>
                <a:cubicBezTo>
                  <a:pt x="6199" y="656"/>
                  <a:pt x="6191" y="596"/>
                  <a:pt x="6181" y="578"/>
                </a:cubicBezTo>
                <a:cubicBezTo>
                  <a:pt x="6171" y="561"/>
                  <a:pt x="6163" y="461"/>
                  <a:pt x="6163" y="354"/>
                </a:cubicBezTo>
                <a:cubicBezTo>
                  <a:pt x="6163" y="173"/>
                  <a:pt x="6128" y="0"/>
                  <a:pt x="6090" y="0"/>
                </a:cubicBezTo>
                <a:close/>
                <a:moveTo>
                  <a:pt x="6184" y="1157"/>
                </a:moveTo>
                <a:cubicBezTo>
                  <a:pt x="6174" y="1150"/>
                  <a:pt x="6159" y="1203"/>
                  <a:pt x="6149" y="1318"/>
                </a:cubicBezTo>
                <a:cubicBezTo>
                  <a:pt x="6130" y="1518"/>
                  <a:pt x="6096" y="1554"/>
                  <a:pt x="6074" y="1399"/>
                </a:cubicBezTo>
                <a:lnTo>
                  <a:pt x="6058" y="1282"/>
                </a:lnTo>
                <a:lnTo>
                  <a:pt x="6039" y="1412"/>
                </a:lnTo>
                <a:cubicBezTo>
                  <a:pt x="6029" y="1483"/>
                  <a:pt x="6008" y="1569"/>
                  <a:pt x="5992" y="1605"/>
                </a:cubicBezTo>
                <a:cubicBezTo>
                  <a:pt x="5961" y="1677"/>
                  <a:pt x="5957" y="1660"/>
                  <a:pt x="5940" y="1435"/>
                </a:cubicBezTo>
                <a:cubicBezTo>
                  <a:pt x="5934" y="1348"/>
                  <a:pt x="5930" y="1356"/>
                  <a:pt x="5911" y="1484"/>
                </a:cubicBezTo>
                <a:cubicBezTo>
                  <a:pt x="5899" y="1566"/>
                  <a:pt x="5894" y="1685"/>
                  <a:pt x="5900" y="1749"/>
                </a:cubicBezTo>
                <a:cubicBezTo>
                  <a:pt x="5912" y="1880"/>
                  <a:pt x="5951" y="1890"/>
                  <a:pt x="6018" y="1785"/>
                </a:cubicBezTo>
                <a:cubicBezTo>
                  <a:pt x="6043" y="1745"/>
                  <a:pt x="6085" y="1714"/>
                  <a:pt x="6111" y="1713"/>
                </a:cubicBezTo>
                <a:cubicBezTo>
                  <a:pt x="6163" y="1711"/>
                  <a:pt x="6169" y="1677"/>
                  <a:pt x="6191" y="1345"/>
                </a:cubicBezTo>
                <a:cubicBezTo>
                  <a:pt x="6198" y="1227"/>
                  <a:pt x="6194" y="1163"/>
                  <a:pt x="6184" y="1157"/>
                </a:cubicBezTo>
                <a:close/>
                <a:moveTo>
                  <a:pt x="19301" y="1269"/>
                </a:moveTo>
                <a:cubicBezTo>
                  <a:pt x="19281" y="1287"/>
                  <a:pt x="19262" y="1327"/>
                  <a:pt x="19244" y="1390"/>
                </a:cubicBezTo>
                <a:cubicBezTo>
                  <a:pt x="19197" y="1558"/>
                  <a:pt x="19196" y="1770"/>
                  <a:pt x="19242" y="1888"/>
                </a:cubicBezTo>
                <a:cubicBezTo>
                  <a:pt x="19277" y="1975"/>
                  <a:pt x="19278" y="1981"/>
                  <a:pt x="19247" y="2076"/>
                </a:cubicBezTo>
                <a:cubicBezTo>
                  <a:pt x="19230" y="2130"/>
                  <a:pt x="19174" y="2252"/>
                  <a:pt x="19125" y="2345"/>
                </a:cubicBezTo>
                <a:cubicBezTo>
                  <a:pt x="19075" y="2438"/>
                  <a:pt x="19047" y="2516"/>
                  <a:pt x="19062" y="2515"/>
                </a:cubicBezTo>
                <a:cubicBezTo>
                  <a:pt x="19109" y="2513"/>
                  <a:pt x="19234" y="2333"/>
                  <a:pt x="19301" y="2170"/>
                </a:cubicBezTo>
                <a:cubicBezTo>
                  <a:pt x="19341" y="2072"/>
                  <a:pt x="19376" y="2025"/>
                  <a:pt x="19394" y="2045"/>
                </a:cubicBezTo>
                <a:cubicBezTo>
                  <a:pt x="19433" y="2086"/>
                  <a:pt x="19453" y="1933"/>
                  <a:pt x="19422" y="1829"/>
                </a:cubicBezTo>
                <a:cubicBezTo>
                  <a:pt x="19408" y="1785"/>
                  <a:pt x="19399" y="1683"/>
                  <a:pt x="19402" y="1605"/>
                </a:cubicBezTo>
                <a:cubicBezTo>
                  <a:pt x="19412" y="1355"/>
                  <a:pt x="19358" y="1216"/>
                  <a:pt x="19301" y="1269"/>
                </a:cubicBezTo>
                <a:close/>
                <a:moveTo>
                  <a:pt x="17569" y="1663"/>
                </a:moveTo>
                <a:cubicBezTo>
                  <a:pt x="17556" y="1665"/>
                  <a:pt x="17541" y="1684"/>
                  <a:pt x="17514" y="1717"/>
                </a:cubicBezTo>
                <a:cubicBezTo>
                  <a:pt x="17454" y="1794"/>
                  <a:pt x="17419" y="2031"/>
                  <a:pt x="17445" y="2188"/>
                </a:cubicBezTo>
                <a:cubicBezTo>
                  <a:pt x="17456" y="2253"/>
                  <a:pt x="17460" y="2354"/>
                  <a:pt x="17455" y="2412"/>
                </a:cubicBezTo>
                <a:cubicBezTo>
                  <a:pt x="17444" y="2527"/>
                  <a:pt x="17475" y="2559"/>
                  <a:pt x="17490" y="2448"/>
                </a:cubicBezTo>
                <a:cubicBezTo>
                  <a:pt x="17495" y="2411"/>
                  <a:pt x="17545" y="2331"/>
                  <a:pt x="17600" y="2269"/>
                </a:cubicBezTo>
                <a:cubicBezTo>
                  <a:pt x="17709" y="2146"/>
                  <a:pt x="17761" y="1975"/>
                  <a:pt x="17671" y="2036"/>
                </a:cubicBezTo>
                <a:cubicBezTo>
                  <a:pt x="17644" y="2054"/>
                  <a:pt x="17605" y="2081"/>
                  <a:pt x="17586" y="2094"/>
                </a:cubicBezTo>
                <a:cubicBezTo>
                  <a:pt x="17566" y="2107"/>
                  <a:pt x="17533" y="2088"/>
                  <a:pt x="17514" y="2049"/>
                </a:cubicBezTo>
                <a:cubicBezTo>
                  <a:pt x="17467" y="1952"/>
                  <a:pt x="17494" y="1843"/>
                  <a:pt x="17558" y="1879"/>
                </a:cubicBezTo>
                <a:cubicBezTo>
                  <a:pt x="17595" y="1899"/>
                  <a:pt x="17611" y="1884"/>
                  <a:pt x="17619" y="1825"/>
                </a:cubicBezTo>
                <a:cubicBezTo>
                  <a:pt x="17626" y="1780"/>
                  <a:pt x="17621" y="1726"/>
                  <a:pt x="17608" y="1704"/>
                </a:cubicBezTo>
                <a:cubicBezTo>
                  <a:pt x="17593" y="1677"/>
                  <a:pt x="17582" y="1662"/>
                  <a:pt x="17569" y="1663"/>
                </a:cubicBezTo>
                <a:close/>
                <a:moveTo>
                  <a:pt x="1112" y="1722"/>
                </a:moveTo>
                <a:cubicBezTo>
                  <a:pt x="1092" y="1739"/>
                  <a:pt x="1073" y="1780"/>
                  <a:pt x="1055" y="1843"/>
                </a:cubicBezTo>
                <a:cubicBezTo>
                  <a:pt x="1008" y="2011"/>
                  <a:pt x="1007" y="2223"/>
                  <a:pt x="1054" y="2341"/>
                </a:cubicBezTo>
                <a:cubicBezTo>
                  <a:pt x="1088" y="2428"/>
                  <a:pt x="1089" y="2434"/>
                  <a:pt x="1058" y="2529"/>
                </a:cubicBezTo>
                <a:cubicBezTo>
                  <a:pt x="1041" y="2583"/>
                  <a:pt x="985" y="2705"/>
                  <a:pt x="936" y="2798"/>
                </a:cubicBezTo>
                <a:cubicBezTo>
                  <a:pt x="886" y="2891"/>
                  <a:pt x="858" y="2969"/>
                  <a:pt x="873" y="2968"/>
                </a:cubicBezTo>
                <a:cubicBezTo>
                  <a:pt x="920" y="2966"/>
                  <a:pt x="1045" y="2786"/>
                  <a:pt x="1112" y="2623"/>
                </a:cubicBezTo>
                <a:cubicBezTo>
                  <a:pt x="1152" y="2525"/>
                  <a:pt x="1187" y="2478"/>
                  <a:pt x="1205" y="2497"/>
                </a:cubicBezTo>
                <a:cubicBezTo>
                  <a:pt x="1244" y="2539"/>
                  <a:pt x="1264" y="2386"/>
                  <a:pt x="1233" y="2282"/>
                </a:cubicBezTo>
                <a:cubicBezTo>
                  <a:pt x="1219" y="2238"/>
                  <a:pt x="1210" y="2136"/>
                  <a:pt x="1213" y="2058"/>
                </a:cubicBezTo>
                <a:cubicBezTo>
                  <a:pt x="1223" y="1808"/>
                  <a:pt x="1169" y="1669"/>
                  <a:pt x="1112" y="1722"/>
                </a:cubicBezTo>
                <a:close/>
                <a:moveTo>
                  <a:pt x="8915" y="2273"/>
                </a:moveTo>
                <a:cubicBezTo>
                  <a:pt x="8903" y="2266"/>
                  <a:pt x="8890" y="2304"/>
                  <a:pt x="8871" y="2381"/>
                </a:cubicBezTo>
                <a:cubicBezTo>
                  <a:pt x="8847" y="2484"/>
                  <a:pt x="8848" y="2537"/>
                  <a:pt x="8871" y="2847"/>
                </a:cubicBezTo>
                <a:cubicBezTo>
                  <a:pt x="8919" y="3476"/>
                  <a:pt x="8957" y="4580"/>
                  <a:pt x="8936" y="4708"/>
                </a:cubicBezTo>
                <a:cubicBezTo>
                  <a:pt x="8906" y="4892"/>
                  <a:pt x="8780" y="5044"/>
                  <a:pt x="8632" y="5071"/>
                </a:cubicBezTo>
                <a:cubicBezTo>
                  <a:pt x="8506" y="5094"/>
                  <a:pt x="8500" y="5090"/>
                  <a:pt x="8447" y="4941"/>
                </a:cubicBezTo>
                <a:cubicBezTo>
                  <a:pt x="8381" y="4757"/>
                  <a:pt x="8376" y="4590"/>
                  <a:pt x="8427" y="4228"/>
                </a:cubicBezTo>
                <a:cubicBezTo>
                  <a:pt x="8477" y="3876"/>
                  <a:pt x="8442" y="3908"/>
                  <a:pt x="8384" y="4269"/>
                </a:cubicBezTo>
                <a:cubicBezTo>
                  <a:pt x="8305" y="4754"/>
                  <a:pt x="8324" y="5129"/>
                  <a:pt x="8437" y="5336"/>
                </a:cubicBezTo>
                <a:cubicBezTo>
                  <a:pt x="8562" y="5564"/>
                  <a:pt x="8842" y="5386"/>
                  <a:pt x="8936" y="5022"/>
                </a:cubicBezTo>
                <a:cubicBezTo>
                  <a:pt x="8973" y="4877"/>
                  <a:pt x="8981" y="4785"/>
                  <a:pt x="8986" y="4376"/>
                </a:cubicBezTo>
                <a:cubicBezTo>
                  <a:pt x="8989" y="4108"/>
                  <a:pt x="8979" y="3671"/>
                  <a:pt x="8963" y="3376"/>
                </a:cubicBezTo>
                <a:cubicBezTo>
                  <a:pt x="8937" y="2897"/>
                  <a:pt x="8937" y="2838"/>
                  <a:pt x="8963" y="2726"/>
                </a:cubicBezTo>
                <a:cubicBezTo>
                  <a:pt x="8990" y="2613"/>
                  <a:pt x="8989" y="2592"/>
                  <a:pt x="8959" y="2435"/>
                </a:cubicBezTo>
                <a:cubicBezTo>
                  <a:pt x="8939" y="2334"/>
                  <a:pt x="8927" y="2281"/>
                  <a:pt x="8915" y="2273"/>
                </a:cubicBezTo>
                <a:close/>
                <a:moveTo>
                  <a:pt x="319" y="2354"/>
                </a:moveTo>
                <a:cubicBezTo>
                  <a:pt x="301" y="2363"/>
                  <a:pt x="283" y="2391"/>
                  <a:pt x="265" y="2439"/>
                </a:cubicBezTo>
                <a:cubicBezTo>
                  <a:pt x="210" y="2592"/>
                  <a:pt x="203" y="2933"/>
                  <a:pt x="253" y="3013"/>
                </a:cubicBezTo>
                <a:cubicBezTo>
                  <a:pt x="321" y="3123"/>
                  <a:pt x="419" y="2936"/>
                  <a:pt x="419" y="2695"/>
                </a:cubicBezTo>
                <a:cubicBezTo>
                  <a:pt x="419" y="2463"/>
                  <a:pt x="372" y="2326"/>
                  <a:pt x="319" y="2354"/>
                </a:cubicBezTo>
                <a:close/>
                <a:moveTo>
                  <a:pt x="6079" y="2439"/>
                </a:moveTo>
                <a:lnTo>
                  <a:pt x="6047" y="2619"/>
                </a:lnTo>
                <a:cubicBezTo>
                  <a:pt x="6017" y="2785"/>
                  <a:pt x="6017" y="2873"/>
                  <a:pt x="6042" y="4228"/>
                </a:cubicBezTo>
                <a:cubicBezTo>
                  <a:pt x="6072" y="5882"/>
                  <a:pt x="6074" y="5850"/>
                  <a:pt x="5924" y="6058"/>
                </a:cubicBezTo>
                <a:cubicBezTo>
                  <a:pt x="5798" y="6232"/>
                  <a:pt x="5651" y="6236"/>
                  <a:pt x="5562" y="6071"/>
                </a:cubicBezTo>
                <a:cubicBezTo>
                  <a:pt x="5479" y="5916"/>
                  <a:pt x="5473" y="5692"/>
                  <a:pt x="5540" y="5282"/>
                </a:cubicBezTo>
                <a:cubicBezTo>
                  <a:pt x="5567" y="5115"/>
                  <a:pt x="5583" y="4963"/>
                  <a:pt x="5577" y="4946"/>
                </a:cubicBezTo>
                <a:cubicBezTo>
                  <a:pt x="5571" y="4928"/>
                  <a:pt x="5540" y="5069"/>
                  <a:pt x="5507" y="5260"/>
                </a:cubicBezTo>
                <a:cubicBezTo>
                  <a:pt x="5411" y="5833"/>
                  <a:pt x="5432" y="6283"/>
                  <a:pt x="5566" y="6475"/>
                </a:cubicBezTo>
                <a:cubicBezTo>
                  <a:pt x="5620" y="6553"/>
                  <a:pt x="5775" y="6559"/>
                  <a:pt x="5856" y="6484"/>
                </a:cubicBezTo>
                <a:cubicBezTo>
                  <a:pt x="6029" y="6323"/>
                  <a:pt x="6108" y="5982"/>
                  <a:pt x="6108" y="5381"/>
                </a:cubicBezTo>
                <a:cubicBezTo>
                  <a:pt x="6108" y="5171"/>
                  <a:pt x="6113" y="4981"/>
                  <a:pt x="6120" y="4964"/>
                </a:cubicBezTo>
                <a:cubicBezTo>
                  <a:pt x="6126" y="4946"/>
                  <a:pt x="6149" y="4968"/>
                  <a:pt x="6170" y="5008"/>
                </a:cubicBezTo>
                <a:cubicBezTo>
                  <a:pt x="6221" y="5108"/>
                  <a:pt x="6538" y="5108"/>
                  <a:pt x="6623" y="5008"/>
                </a:cubicBezTo>
                <a:cubicBezTo>
                  <a:pt x="6690" y="4931"/>
                  <a:pt x="6743" y="4710"/>
                  <a:pt x="6743" y="4502"/>
                </a:cubicBezTo>
                <a:cubicBezTo>
                  <a:pt x="6743" y="4158"/>
                  <a:pt x="6642" y="3820"/>
                  <a:pt x="6478" y="3605"/>
                </a:cubicBezTo>
                <a:cubicBezTo>
                  <a:pt x="6379" y="3475"/>
                  <a:pt x="6377" y="3463"/>
                  <a:pt x="6407" y="3372"/>
                </a:cubicBezTo>
                <a:cubicBezTo>
                  <a:pt x="6424" y="3320"/>
                  <a:pt x="6530" y="3183"/>
                  <a:pt x="6643" y="3067"/>
                </a:cubicBezTo>
                <a:cubicBezTo>
                  <a:pt x="6805" y="2900"/>
                  <a:pt x="6851" y="2831"/>
                  <a:pt x="6867" y="2731"/>
                </a:cubicBezTo>
                <a:cubicBezTo>
                  <a:pt x="6879" y="2661"/>
                  <a:pt x="6886" y="2593"/>
                  <a:pt x="6882" y="2583"/>
                </a:cubicBezTo>
                <a:cubicBezTo>
                  <a:pt x="6860" y="2523"/>
                  <a:pt x="6428" y="3039"/>
                  <a:pt x="6375" y="3188"/>
                </a:cubicBezTo>
                <a:cubicBezTo>
                  <a:pt x="6343" y="3276"/>
                  <a:pt x="6334" y="3538"/>
                  <a:pt x="6355" y="3695"/>
                </a:cubicBezTo>
                <a:cubicBezTo>
                  <a:pt x="6362" y="3740"/>
                  <a:pt x="6407" y="3836"/>
                  <a:pt x="6457" y="3905"/>
                </a:cubicBezTo>
                <a:cubicBezTo>
                  <a:pt x="6507" y="3975"/>
                  <a:pt x="6583" y="4136"/>
                  <a:pt x="6628" y="4264"/>
                </a:cubicBezTo>
                <a:lnTo>
                  <a:pt x="6711" y="4497"/>
                </a:lnTo>
                <a:lnTo>
                  <a:pt x="6670" y="4587"/>
                </a:lnTo>
                <a:cubicBezTo>
                  <a:pt x="6612" y="4717"/>
                  <a:pt x="6515" y="4779"/>
                  <a:pt x="6365" y="4780"/>
                </a:cubicBezTo>
                <a:cubicBezTo>
                  <a:pt x="6251" y="4780"/>
                  <a:pt x="6228" y="4763"/>
                  <a:pt x="6192" y="4663"/>
                </a:cubicBezTo>
                <a:cubicBezTo>
                  <a:pt x="6142" y="4523"/>
                  <a:pt x="6111" y="4054"/>
                  <a:pt x="6092" y="3094"/>
                </a:cubicBezTo>
                <a:lnTo>
                  <a:pt x="6079" y="2439"/>
                </a:lnTo>
                <a:close/>
                <a:moveTo>
                  <a:pt x="9241" y="2466"/>
                </a:moveTo>
                <a:cubicBezTo>
                  <a:pt x="9234" y="2466"/>
                  <a:pt x="9218" y="2501"/>
                  <a:pt x="9206" y="2542"/>
                </a:cubicBezTo>
                <a:cubicBezTo>
                  <a:pt x="9188" y="2602"/>
                  <a:pt x="9188" y="2757"/>
                  <a:pt x="9204" y="3282"/>
                </a:cubicBezTo>
                <a:cubicBezTo>
                  <a:pt x="9215" y="3649"/>
                  <a:pt x="9229" y="4119"/>
                  <a:pt x="9235" y="4327"/>
                </a:cubicBezTo>
                <a:cubicBezTo>
                  <a:pt x="9247" y="4777"/>
                  <a:pt x="9267" y="4951"/>
                  <a:pt x="9320" y="5022"/>
                </a:cubicBezTo>
                <a:cubicBezTo>
                  <a:pt x="9384" y="5108"/>
                  <a:pt x="9524" y="5090"/>
                  <a:pt x="9629" y="4982"/>
                </a:cubicBezTo>
                <a:lnTo>
                  <a:pt x="9726" y="4878"/>
                </a:lnTo>
                <a:lnTo>
                  <a:pt x="9806" y="4977"/>
                </a:lnTo>
                <a:cubicBezTo>
                  <a:pt x="9855" y="5039"/>
                  <a:pt x="9926" y="5079"/>
                  <a:pt x="9989" y="5080"/>
                </a:cubicBezTo>
                <a:cubicBezTo>
                  <a:pt x="10074" y="5081"/>
                  <a:pt x="10101" y="5059"/>
                  <a:pt x="10147" y="4950"/>
                </a:cubicBezTo>
                <a:lnTo>
                  <a:pt x="10204" y="4820"/>
                </a:lnTo>
                <a:lnTo>
                  <a:pt x="10247" y="4950"/>
                </a:lnTo>
                <a:cubicBezTo>
                  <a:pt x="10317" y="5157"/>
                  <a:pt x="10421" y="5132"/>
                  <a:pt x="10638" y="4856"/>
                </a:cubicBezTo>
                <a:cubicBezTo>
                  <a:pt x="10847" y="4590"/>
                  <a:pt x="10931" y="4530"/>
                  <a:pt x="11095" y="4529"/>
                </a:cubicBezTo>
                <a:cubicBezTo>
                  <a:pt x="11162" y="4528"/>
                  <a:pt x="11218" y="4509"/>
                  <a:pt x="11218" y="4488"/>
                </a:cubicBezTo>
                <a:cubicBezTo>
                  <a:pt x="11218" y="4468"/>
                  <a:pt x="11223" y="4403"/>
                  <a:pt x="11229" y="4340"/>
                </a:cubicBezTo>
                <a:cubicBezTo>
                  <a:pt x="11240" y="4232"/>
                  <a:pt x="11235" y="4224"/>
                  <a:pt x="11124" y="4224"/>
                </a:cubicBezTo>
                <a:cubicBezTo>
                  <a:pt x="11042" y="4223"/>
                  <a:pt x="10965" y="4181"/>
                  <a:pt x="10855" y="4071"/>
                </a:cubicBezTo>
                <a:cubicBezTo>
                  <a:pt x="10635" y="3852"/>
                  <a:pt x="10591" y="3826"/>
                  <a:pt x="10544" y="3892"/>
                </a:cubicBezTo>
                <a:cubicBezTo>
                  <a:pt x="10502" y="3952"/>
                  <a:pt x="10426" y="4209"/>
                  <a:pt x="10439" y="4246"/>
                </a:cubicBezTo>
                <a:cubicBezTo>
                  <a:pt x="10444" y="4258"/>
                  <a:pt x="10481" y="4245"/>
                  <a:pt x="10522" y="4215"/>
                </a:cubicBezTo>
                <a:cubicBezTo>
                  <a:pt x="10584" y="4169"/>
                  <a:pt x="10612" y="4174"/>
                  <a:pt x="10693" y="4255"/>
                </a:cubicBezTo>
                <a:cubicBezTo>
                  <a:pt x="10746" y="4308"/>
                  <a:pt x="10790" y="4370"/>
                  <a:pt x="10790" y="4394"/>
                </a:cubicBezTo>
                <a:cubicBezTo>
                  <a:pt x="10791" y="4457"/>
                  <a:pt x="10552" y="4709"/>
                  <a:pt x="10454" y="4748"/>
                </a:cubicBezTo>
                <a:cubicBezTo>
                  <a:pt x="10355" y="4788"/>
                  <a:pt x="10275" y="4718"/>
                  <a:pt x="10262" y="4578"/>
                </a:cubicBezTo>
                <a:cubicBezTo>
                  <a:pt x="10249" y="4445"/>
                  <a:pt x="10223" y="4452"/>
                  <a:pt x="10165" y="4605"/>
                </a:cubicBezTo>
                <a:cubicBezTo>
                  <a:pt x="10105" y="4765"/>
                  <a:pt x="9959" y="4825"/>
                  <a:pt x="9905" y="4712"/>
                </a:cubicBezTo>
                <a:cubicBezTo>
                  <a:pt x="9878" y="4656"/>
                  <a:pt x="9873" y="4621"/>
                  <a:pt x="9889" y="4569"/>
                </a:cubicBezTo>
                <a:cubicBezTo>
                  <a:pt x="9968" y="4300"/>
                  <a:pt x="9953" y="3672"/>
                  <a:pt x="9868" y="3672"/>
                </a:cubicBezTo>
                <a:cubicBezTo>
                  <a:pt x="9777" y="3672"/>
                  <a:pt x="9649" y="4102"/>
                  <a:pt x="9626" y="4488"/>
                </a:cubicBezTo>
                <a:cubicBezTo>
                  <a:pt x="9613" y="4698"/>
                  <a:pt x="9610" y="4705"/>
                  <a:pt x="9530" y="4748"/>
                </a:cubicBezTo>
                <a:cubicBezTo>
                  <a:pt x="9430" y="4802"/>
                  <a:pt x="9353" y="4721"/>
                  <a:pt x="9319" y="4520"/>
                </a:cubicBezTo>
                <a:cubicBezTo>
                  <a:pt x="9305" y="4441"/>
                  <a:pt x="9287" y="3981"/>
                  <a:pt x="9275" y="3426"/>
                </a:cubicBezTo>
                <a:cubicBezTo>
                  <a:pt x="9263" y="2899"/>
                  <a:pt x="9248" y="2466"/>
                  <a:pt x="9241" y="2466"/>
                </a:cubicBezTo>
                <a:close/>
                <a:moveTo>
                  <a:pt x="15257" y="2466"/>
                </a:moveTo>
                <a:cubicBezTo>
                  <a:pt x="15249" y="2466"/>
                  <a:pt x="15234" y="2501"/>
                  <a:pt x="15221" y="2542"/>
                </a:cubicBezTo>
                <a:cubicBezTo>
                  <a:pt x="15204" y="2602"/>
                  <a:pt x="15202" y="2757"/>
                  <a:pt x="15218" y="3282"/>
                </a:cubicBezTo>
                <a:cubicBezTo>
                  <a:pt x="15229" y="3649"/>
                  <a:pt x="15243" y="4119"/>
                  <a:pt x="15249" y="4327"/>
                </a:cubicBezTo>
                <a:cubicBezTo>
                  <a:pt x="15261" y="4777"/>
                  <a:pt x="15283" y="4951"/>
                  <a:pt x="15336" y="5022"/>
                </a:cubicBezTo>
                <a:cubicBezTo>
                  <a:pt x="15423" y="5138"/>
                  <a:pt x="15558" y="5091"/>
                  <a:pt x="15733" y="4883"/>
                </a:cubicBezTo>
                <a:cubicBezTo>
                  <a:pt x="15901" y="4684"/>
                  <a:pt x="16072" y="4553"/>
                  <a:pt x="16113" y="4591"/>
                </a:cubicBezTo>
                <a:cubicBezTo>
                  <a:pt x="16125" y="4602"/>
                  <a:pt x="16135" y="4686"/>
                  <a:pt x="16135" y="4780"/>
                </a:cubicBezTo>
                <a:cubicBezTo>
                  <a:pt x="16137" y="5021"/>
                  <a:pt x="16186" y="5079"/>
                  <a:pt x="16400" y="5080"/>
                </a:cubicBezTo>
                <a:cubicBezTo>
                  <a:pt x="16549" y="5081"/>
                  <a:pt x="16581" y="5066"/>
                  <a:pt x="16621" y="4977"/>
                </a:cubicBezTo>
                <a:lnTo>
                  <a:pt x="16670" y="4874"/>
                </a:lnTo>
                <a:lnTo>
                  <a:pt x="16723" y="4977"/>
                </a:lnTo>
                <a:cubicBezTo>
                  <a:pt x="16812" y="5152"/>
                  <a:pt x="16991" y="5077"/>
                  <a:pt x="17022" y="4851"/>
                </a:cubicBezTo>
                <a:cubicBezTo>
                  <a:pt x="17032" y="4775"/>
                  <a:pt x="17036" y="4777"/>
                  <a:pt x="17077" y="4851"/>
                </a:cubicBezTo>
                <a:cubicBezTo>
                  <a:pt x="17171" y="5022"/>
                  <a:pt x="17274" y="4919"/>
                  <a:pt x="17296" y="4636"/>
                </a:cubicBezTo>
                <a:cubicBezTo>
                  <a:pt x="17302" y="4562"/>
                  <a:pt x="17311" y="4476"/>
                  <a:pt x="17314" y="4443"/>
                </a:cubicBezTo>
                <a:cubicBezTo>
                  <a:pt x="17318" y="4411"/>
                  <a:pt x="17311" y="4302"/>
                  <a:pt x="17301" y="4201"/>
                </a:cubicBezTo>
                <a:lnTo>
                  <a:pt x="17284" y="4017"/>
                </a:lnTo>
                <a:lnTo>
                  <a:pt x="17246" y="4152"/>
                </a:lnTo>
                <a:cubicBezTo>
                  <a:pt x="17214" y="4265"/>
                  <a:pt x="17212" y="4303"/>
                  <a:pt x="17232" y="4403"/>
                </a:cubicBezTo>
                <a:cubicBezTo>
                  <a:pt x="17255" y="4525"/>
                  <a:pt x="17245" y="4627"/>
                  <a:pt x="17209" y="4627"/>
                </a:cubicBezTo>
                <a:cubicBezTo>
                  <a:pt x="17180" y="4627"/>
                  <a:pt x="17104" y="4424"/>
                  <a:pt x="17104" y="4345"/>
                </a:cubicBezTo>
                <a:cubicBezTo>
                  <a:pt x="17104" y="4236"/>
                  <a:pt x="17087" y="4262"/>
                  <a:pt x="17006" y="4511"/>
                </a:cubicBezTo>
                <a:cubicBezTo>
                  <a:pt x="16940" y="4713"/>
                  <a:pt x="16919" y="4748"/>
                  <a:pt x="16860" y="4748"/>
                </a:cubicBezTo>
                <a:cubicBezTo>
                  <a:pt x="16794" y="4748"/>
                  <a:pt x="16743" y="4648"/>
                  <a:pt x="16718" y="4466"/>
                </a:cubicBezTo>
                <a:cubicBezTo>
                  <a:pt x="16713" y="4427"/>
                  <a:pt x="16689" y="4469"/>
                  <a:pt x="16655" y="4578"/>
                </a:cubicBezTo>
                <a:cubicBezTo>
                  <a:pt x="16602" y="4750"/>
                  <a:pt x="16598" y="4754"/>
                  <a:pt x="16450" y="4771"/>
                </a:cubicBezTo>
                <a:cubicBezTo>
                  <a:pt x="16293" y="4788"/>
                  <a:pt x="16190" y="4722"/>
                  <a:pt x="16203" y="4614"/>
                </a:cubicBezTo>
                <a:cubicBezTo>
                  <a:pt x="16207" y="4579"/>
                  <a:pt x="16239" y="4547"/>
                  <a:pt x="16273" y="4538"/>
                </a:cubicBezTo>
                <a:cubicBezTo>
                  <a:pt x="16333" y="4521"/>
                  <a:pt x="16361" y="4458"/>
                  <a:pt x="16361" y="4345"/>
                </a:cubicBezTo>
                <a:cubicBezTo>
                  <a:pt x="16362" y="4311"/>
                  <a:pt x="16299" y="4276"/>
                  <a:pt x="16198" y="4255"/>
                </a:cubicBezTo>
                <a:cubicBezTo>
                  <a:pt x="16069" y="4228"/>
                  <a:pt x="16004" y="4187"/>
                  <a:pt x="15891" y="4049"/>
                </a:cubicBezTo>
                <a:cubicBezTo>
                  <a:pt x="15695" y="3809"/>
                  <a:pt x="15631" y="3822"/>
                  <a:pt x="15575" y="4121"/>
                </a:cubicBezTo>
                <a:lnTo>
                  <a:pt x="15548" y="4269"/>
                </a:lnTo>
                <a:lnTo>
                  <a:pt x="15651" y="4242"/>
                </a:lnTo>
                <a:cubicBezTo>
                  <a:pt x="15779" y="4209"/>
                  <a:pt x="15916" y="4337"/>
                  <a:pt x="15872" y="4448"/>
                </a:cubicBezTo>
                <a:cubicBezTo>
                  <a:pt x="15824" y="4569"/>
                  <a:pt x="15612" y="4743"/>
                  <a:pt x="15507" y="4748"/>
                </a:cubicBezTo>
                <a:cubicBezTo>
                  <a:pt x="15327" y="4757"/>
                  <a:pt x="15308" y="4634"/>
                  <a:pt x="15283" y="3197"/>
                </a:cubicBezTo>
                <a:cubicBezTo>
                  <a:pt x="15275" y="2793"/>
                  <a:pt x="15264" y="2466"/>
                  <a:pt x="15257" y="2466"/>
                </a:cubicBezTo>
                <a:close/>
                <a:moveTo>
                  <a:pt x="18417" y="2520"/>
                </a:moveTo>
                <a:cubicBezTo>
                  <a:pt x="18403" y="2540"/>
                  <a:pt x="18383" y="2603"/>
                  <a:pt x="18349" y="2726"/>
                </a:cubicBezTo>
                <a:cubicBezTo>
                  <a:pt x="18266" y="3029"/>
                  <a:pt x="18210" y="3042"/>
                  <a:pt x="18110" y="2771"/>
                </a:cubicBezTo>
                <a:cubicBezTo>
                  <a:pt x="18051" y="2609"/>
                  <a:pt x="18030" y="2576"/>
                  <a:pt x="18015" y="2628"/>
                </a:cubicBezTo>
                <a:cubicBezTo>
                  <a:pt x="17969" y="2788"/>
                  <a:pt x="17973" y="2910"/>
                  <a:pt x="18028" y="3121"/>
                </a:cubicBezTo>
                <a:cubicBezTo>
                  <a:pt x="18116" y="3459"/>
                  <a:pt x="18193" y="4088"/>
                  <a:pt x="18215" y="4641"/>
                </a:cubicBezTo>
                <a:cubicBezTo>
                  <a:pt x="18229" y="4969"/>
                  <a:pt x="18242" y="5114"/>
                  <a:pt x="18254" y="5080"/>
                </a:cubicBezTo>
                <a:cubicBezTo>
                  <a:pt x="18286" y="4992"/>
                  <a:pt x="18288" y="4417"/>
                  <a:pt x="18257" y="3932"/>
                </a:cubicBezTo>
                <a:cubicBezTo>
                  <a:pt x="18228" y="3466"/>
                  <a:pt x="18230" y="3372"/>
                  <a:pt x="18269" y="3372"/>
                </a:cubicBezTo>
                <a:cubicBezTo>
                  <a:pt x="18280" y="3372"/>
                  <a:pt x="18303" y="3333"/>
                  <a:pt x="18322" y="3287"/>
                </a:cubicBezTo>
                <a:cubicBezTo>
                  <a:pt x="18351" y="3215"/>
                  <a:pt x="18365" y="3209"/>
                  <a:pt x="18416" y="3260"/>
                </a:cubicBezTo>
                <a:cubicBezTo>
                  <a:pt x="18570" y="3415"/>
                  <a:pt x="18643" y="3284"/>
                  <a:pt x="18659" y="2816"/>
                </a:cubicBezTo>
                <a:cubicBezTo>
                  <a:pt x="18669" y="2533"/>
                  <a:pt x="18650" y="2498"/>
                  <a:pt x="18605" y="2717"/>
                </a:cubicBezTo>
                <a:cubicBezTo>
                  <a:pt x="18587" y="2801"/>
                  <a:pt x="18559" y="2870"/>
                  <a:pt x="18540" y="2870"/>
                </a:cubicBezTo>
                <a:cubicBezTo>
                  <a:pt x="18500" y="2870"/>
                  <a:pt x="18452" y="2735"/>
                  <a:pt x="18443" y="2596"/>
                </a:cubicBezTo>
                <a:cubicBezTo>
                  <a:pt x="18439" y="2528"/>
                  <a:pt x="18431" y="2500"/>
                  <a:pt x="18417" y="2520"/>
                </a:cubicBezTo>
                <a:close/>
                <a:moveTo>
                  <a:pt x="9789" y="2547"/>
                </a:moveTo>
                <a:cubicBezTo>
                  <a:pt x="9778" y="2553"/>
                  <a:pt x="9769" y="2588"/>
                  <a:pt x="9750" y="2654"/>
                </a:cubicBezTo>
                <a:lnTo>
                  <a:pt x="9711" y="2789"/>
                </a:lnTo>
                <a:lnTo>
                  <a:pt x="9761" y="2906"/>
                </a:lnTo>
                <a:lnTo>
                  <a:pt x="9813" y="3022"/>
                </a:lnTo>
                <a:lnTo>
                  <a:pt x="9845" y="2914"/>
                </a:lnTo>
                <a:cubicBezTo>
                  <a:pt x="9887" y="2773"/>
                  <a:pt x="9884" y="2711"/>
                  <a:pt x="9832" y="2605"/>
                </a:cubicBezTo>
                <a:cubicBezTo>
                  <a:pt x="9811" y="2562"/>
                  <a:pt x="9799" y="2540"/>
                  <a:pt x="9789" y="2547"/>
                </a:cubicBezTo>
                <a:close/>
                <a:moveTo>
                  <a:pt x="4332" y="2565"/>
                </a:moveTo>
                <a:cubicBezTo>
                  <a:pt x="4327" y="2565"/>
                  <a:pt x="4321" y="2576"/>
                  <a:pt x="4312" y="2596"/>
                </a:cubicBezTo>
                <a:cubicBezTo>
                  <a:pt x="4270" y="2702"/>
                  <a:pt x="4269" y="3038"/>
                  <a:pt x="4306" y="3950"/>
                </a:cubicBezTo>
                <a:cubicBezTo>
                  <a:pt x="4321" y="4310"/>
                  <a:pt x="4332" y="4728"/>
                  <a:pt x="4332" y="4878"/>
                </a:cubicBezTo>
                <a:cubicBezTo>
                  <a:pt x="4332" y="5098"/>
                  <a:pt x="4338" y="5139"/>
                  <a:pt x="4356" y="5089"/>
                </a:cubicBezTo>
                <a:cubicBezTo>
                  <a:pt x="4383" y="5013"/>
                  <a:pt x="4385" y="4112"/>
                  <a:pt x="4361" y="3157"/>
                </a:cubicBezTo>
                <a:cubicBezTo>
                  <a:pt x="4349" y="2692"/>
                  <a:pt x="4347" y="2565"/>
                  <a:pt x="4332" y="2565"/>
                </a:cubicBezTo>
                <a:close/>
                <a:moveTo>
                  <a:pt x="11450" y="2565"/>
                </a:moveTo>
                <a:cubicBezTo>
                  <a:pt x="11445" y="2565"/>
                  <a:pt x="11439" y="2576"/>
                  <a:pt x="11431" y="2596"/>
                </a:cubicBezTo>
                <a:cubicBezTo>
                  <a:pt x="11389" y="2702"/>
                  <a:pt x="11387" y="3038"/>
                  <a:pt x="11425" y="3950"/>
                </a:cubicBezTo>
                <a:cubicBezTo>
                  <a:pt x="11439" y="4310"/>
                  <a:pt x="11452" y="4728"/>
                  <a:pt x="11452" y="4878"/>
                </a:cubicBezTo>
                <a:cubicBezTo>
                  <a:pt x="11452" y="5098"/>
                  <a:pt x="11457" y="5139"/>
                  <a:pt x="11475" y="5089"/>
                </a:cubicBezTo>
                <a:cubicBezTo>
                  <a:pt x="11502" y="5013"/>
                  <a:pt x="11505" y="4112"/>
                  <a:pt x="11481" y="3157"/>
                </a:cubicBezTo>
                <a:cubicBezTo>
                  <a:pt x="11469" y="2692"/>
                  <a:pt x="11465" y="2565"/>
                  <a:pt x="11450" y="2565"/>
                </a:cubicBezTo>
                <a:close/>
                <a:moveTo>
                  <a:pt x="17574" y="2565"/>
                </a:moveTo>
                <a:cubicBezTo>
                  <a:pt x="17569" y="2565"/>
                  <a:pt x="17563" y="2576"/>
                  <a:pt x="17555" y="2596"/>
                </a:cubicBezTo>
                <a:cubicBezTo>
                  <a:pt x="17513" y="2702"/>
                  <a:pt x="17511" y="2982"/>
                  <a:pt x="17548" y="3950"/>
                </a:cubicBezTo>
                <a:cubicBezTo>
                  <a:pt x="17563" y="4338"/>
                  <a:pt x="17576" y="4764"/>
                  <a:pt x="17576" y="4901"/>
                </a:cubicBezTo>
                <a:cubicBezTo>
                  <a:pt x="17576" y="5100"/>
                  <a:pt x="17580" y="5139"/>
                  <a:pt x="17598" y="5089"/>
                </a:cubicBezTo>
                <a:cubicBezTo>
                  <a:pt x="17626" y="5013"/>
                  <a:pt x="17629" y="4106"/>
                  <a:pt x="17605" y="3157"/>
                </a:cubicBezTo>
                <a:cubicBezTo>
                  <a:pt x="17593" y="2691"/>
                  <a:pt x="17589" y="2565"/>
                  <a:pt x="17574" y="2565"/>
                </a:cubicBezTo>
                <a:close/>
                <a:moveTo>
                  <a:pt x="12918" y="2592"/>
                </a:moveTo>
                <a:lnTo>
                  <a:pt x="12883" y="2717"/>
                </a:lnTo>
                <a:cubicBezTo>
                  <a:pt x="12838" y="2878"/>
                  <a:pt x="12838" y="2908"/>
                  <a:pt x="12888" y="3022"/>
                </a:cubicBezTo>
                <a:cubicBezTo>
                  <a:pt x="12939" y="3142"/>
                  <a:pt x="12941" y="3141"/>
                  <a:pt x="12981" y="2986"/>
                </a:cubicBezTo>
                <a:cubicBezTo>
                  <a:pt x="13015" y="2858"/>
                  <a:pt x="13015" y="2859"/>
                  <a:pt x="12967" y="2726"/>
                </a:cubicBezTo>
                <a:lnTo>
                  <a:pt x="12918" y="2592"/>
                </a:lnTo>
                <a:close/>
                <a:moveTo>
                  <a:pt x="17024" y="2668"/>
                </a:moveTo>
                <a:lnTo>
                  <a:pt x="16991" y="2780"/>
                </a:lnTo>
                <a:cubicBezTo>
                  <a:pt x="16956" y="2908"/>
                  <a:pt x="16952" y="2999"/>
                  <a:pt x="16978" y="3045"/>
                </a:cubicBezTo>
                <a:cubicBezTo>
                  <a:pt x="16989" y="3063"/>
                  <a:pt x="16977" y="3145"/>
                  <a:pt x="16949" y="3246"/>
                </a:cubicBezTo>
                <a:lnTo>
                  <a:pt x="16901" y="3421"/>
                </a:lnTo>
                <a:lnTo>
                  <a:pt x="16944" y="3520"/>
                </a:lnTo>
                <a:cubicBezTo>
                  <a:pt x="16999" y="3647"/>
                  <a:pt x="17019" y="3648"/>
                  <a:pt x="17048" y="3520"/>
                </a:cubicBezTo>
                <a:cubicBezTo>
                  <a:pt x="17070" y="3422"/>
                  <a:pt x="17073" y="3419"/>
                  <a:pt x="17114" y="3493"/>
                </a:cubicBezTo>
                <a:cubicBezTo>
                  <a:pt x="17170" y="3594"/>
                  <a:pt x="17168" y="3595"/>
                  <a:pt x="17203" y="3448"/>
                </a:cubicBezTo>
                <a:cubicBezTo>
                  <a:pt x="17232" y="3326"/>
                  <a:pt x="17231" y="3319"/>
                  <a:pt x="17159" y="3188"/>
                </a:cubicBezTo>
                <a:cubicBezTo>
                  <a:pt x="17099" y="3077"/>
                  <a:pt x="17091" y="3044"/>
                  <a:pt x="17109" y="2982"/>
                </a:cubicBezTo>
                <a:cubicBezTo>
                  <a:pt x="17127" y="2920"/>
                  <a:pt x="17121" y="2887"/>
                  <a:pt x="17077" y="2789"/>
                </a:cubicBezTo>
                <a:lnTo>
                  <a:pt x="17024" y="2668"/>
                </a:lnTo>
                <a:close/>
                <a:moveTo>
                  <a:pt x="15804" y="2771"/>
                </a:moveTo>
                <a:lnTo>
                  <a:pt x="15775" y="2892"/>
                </a:lnTo>
                <a:cubicBezTo>
                  <a:pt x="15737" y="3053"/>
                  <a:pt x="15738" y="3094"/>
                  <a:pt x="15787" y="3188"/>
                </a:cubicBezTo>
                <a:cubicBezTo>
                  <a:pt x="15841" y="3294"/>
                  <a:pt x="15842" y="3294"/>
                  <a:pt x="15877" y="3130"/>
                </a:cubicBezTo>
                <a:cubicBezTo>
                  <a:pt x="15907" y="2989"/>
                  <a:pt x="15907" y="2984"/>
                  <a:pt x="15856" y="2879"/>
                </a:cubicBezTo>
                <a:lnTo>
                  <a:pt x="15804" y="2771"/>
                </a:lnTo>
                <a:close/>
                <a:moveTo>
                  <a:pt x="3000" y="3130"/>
                </a:moveTo>
                <a:cubicBezTo>
                  <a:pt x="2993" y="3136"/>
                  <a:pt x="2985" y="3160"/>
                  <a:pt x="2975" y="3192"/>
                </a:cubicBezTo>
                <a:cubicBezTo>
                  <a:pt x="2959" y="3247"/>
                  <a:pt x="2960" y="3354"/>
                  <a:pt x="2982" y="3672"/>
                </a:cubicBezTo>
                <a:cubicBezTo>
                  <a:pt x="3023" y="4276"/>
                  <a:pt x="3020" y="4409"/>
                  <a:pt x="2958" y="4582"/>
                </a:cubicBezTo>
                <a:cubicBezTo>
                  <a:pt x="2912" y="4710"/>
                  <a:pt x="2891" y="4730"/>
                  <a:pt x="2802" y="4730"/>
                </a:cubicBezTo>
                <a:cubicBezTo>
                  <a:pt x="2717" y="4730"/>
                  <a:pt x="2694" y="4711"/>
                  <a:pt x="2659" y="4605"/>
                </a:cubicBezTo>
                <a:lnTo>
                  <a:pt x="2617" y="4475"/>
                </a:lnTo>
                <a:lnTo>
                  <a:pt x="2605" y="4636"/>
                </a:lnTo>
                <a:cubicBezTo>
                  <a:pt x="2585" y="4926"/>
                  <a:pt x="2590" y="4977"/>
                  <a:pt x="2652" y="5026"/>
                </a:cubicBezTo>
                <a:cubicBezTo>
                  <a:pt x="2778" y="5127"/>
                  <a:pt x="2879" y="5062"/>
                  <a:pt x="2970" y="4820"/>
                </a:cubicBezTo>
                <a:cubicBezTo>
                  <a:pt x="3030" y="4663"/>
                  <a:pt x="3033" y="4660"/>
                  <a:pt x="3053" y="4753"/>
                </a:cubicBezTo>
                <a:cubicBezTo>
                  <a:pt x="3140" y="5166"/>
                  <a:pt x="3240" y="5187"/>
                  <a:pt x="3500" y="4856"/>
                </a:cubicBezTo>
                <a:cubicBezTo>
                  <a:pt x="3709" y="4590"/>
                  <a:pt x="3793" y="4530"/>
                  <a:pt x="3957" y="4529"/>
                </a:cubicBezTo>
                <a:cubicBezTo>
                  <a:pt x="4024" y="4528"/>
                  <a:pt x="4080" y="4509"/>
                  <a:pt x="4080" y="4488"/>
                </a:cubicBezTo>
                <a:cubicBezTo>
                  <a:pt x="4080" y="4468"/>
                  <a:pt x="4085" y="4403"/>
                  <a:pt x="4091" y="4340"/>
                </a:cubicBezTo>
                <a:cubicBezTo>
                  <a:pt x="4102" y="4232"/>
                  <a:pt x="4097" y="4224"/>
                  <a:pt x="3986" y="4224"/>
                </a:cubicBezTo>
                <a:cubicBezTo>
                  <a:pt x="3904" y="4223"/>
                  <a:pt x="3827" y="4181"/>
                  <a:pt x="3717" y="4071"/>
                </a:cubicBezTo>
                <a:cubicBezTo>
                  <a:pt x="3497" y="3852"/>
                  <a:pt x="3455" y="3826"/>
                  <a:pt x="3408" y="3892"/>
                </a:cubicBezTo>
                <a:cubicBezTo>
                  <a:pt x="3365" y="3952"/>
                  <a:pt x="3288" y="4209"/>
                  <a:pt x="3301" y="4246"/>
                </a:cubicBezTo>
                <a:cubicBezTo>
                  <a:pt x="3306" y="4258"/>
                  <a:pt x="3343" y="4245"/>
                  <a:pt x="3384" y="4215"/>
                </a:cubicBezTo>
                <a:cubicBezTo>
                  <a:pt x="3446" y="4169"/>
                  <a:pt x="3475" y="4174"/>
                  <a:pt x="3557" y="4255"/>
                </a:cubicBezTo>
                <a:cubicBezTo>
                  <a:pt x="3610" y="4309"/>
                  <a:pt x="3654" y="4371"/>
                  <a:pt x="3654" y="4394"/>
                </a:cubicBezTo>
                <a:cubicBezTo>
                  <a:pt x="3654" y="4462"/>
                  <a:pt x="3410" y="4713"/>
                  <a:pt x="3305" y="4753"/>
                </a:cubicBezTo>
                <a:cubicBezTo>
                  <a:pt x="3134" y="4817"/>
                  <a:pt x="3106" y="4680"/>
                  <a:pt x="3046" y="3533"/>
                </a:cubicBezTo>
                <a:cubicBezTo>
                  <a:pt x="3030" y="3218"/>
                  <a:pt x="3020" y="3110"/>
                  <a:pt x="3000" y="3130"/>
                </a:cubicBezTo>
                <a:close/>
                <a:moveTo>
                  <a:pt x="19412" y="3130"/>
                </a:moveTo>
                <a:cubicBezTo>
                  <a:pt x="19405" y="3136"/>
                  <a:pt x="19399" y="3160"/>
                  <a:pt x="19389" y="3192"/>
                </a:cubicBezTo>
                <a:cubicBezTo>
                  <a:pt x="19373" y="3247"/>
                  <a:pt x="19374" y="3354"/>
                  <a:pt x="19396" y="3672"/>
                </a:cubicBezTo>
                <a:cubicBezTo>
                  <a:pt x="19437" y="4276"/>
                  <a:pt x="19433" y="4409"/>
                  <a:pt x="19370" y="4582"/>
                </a:cubicBezTo>
                <a:cubicBezTo>
                  <a:pt x="19324" y="4710"/>
                  <a:pt x="19305" y="4730"/>
                  <a:pt x="19217" y="4730"/>
                </a:cubicBezTo>
                <a:cubicBezTo>
                  <a:pt x="19131" y="4730"/>
                  <a:pt x="19107" y="4711"/>
                  <a:pt x="19071" y="4605"/>
                </a:cubicBezTo>
                <a:lnTo>
                  <a:pt x="19029" y="4475"/>
                </a:lnTo>
                <a:lnTo>
                  <a:pt x="19018" y="4636"/>
                </a:lnTo>
                <a:cubicBezTo>
                  <a:pt x="18997" y="4926"/>
                  <a:pt x="19004" y="4977"/>
                  <a:pt x="19066" y="5026"/>
                </a:cubicBezTo>
                <a:cubicBezTo>
                  <a:pt x="19192" y="5127"/>
                  <a:pt x="19292" y="5062"/>
                  <a:pt x="19383" y="4820"/>
                </a:cubicBezTo>
                <a:cubicBezTo>
                  <a:pt x="19442" y="4663"/>
                  <a:pt x="19447" y="4660"/>
                  <a:pt x="19467" y="4753"/>
                </a:cubicBezTo>
                <a:cubicBezTo>
                  <a:pt x="19553" y="5160"/>
                  <a:pt x="19661" y="5192"/>
                  <a:pt x="19895" y="4878"/>
                </a:cubicBezTo>
                <a:cubicBezTo>
                  <a:pt x="20085" y="4623"/>
                  <a:pt x="20212" y="4529"/>
                  <a:pt x="20370" y="4529"/>
                </a:cubicBezTo>
                <a:cubicBezTo>
                  <a:pt x="20437" y="4529"/>
                  <a:pt x="20492" y="4509"/>
                  <a:pt x="20492" y="4488"/>
                </a:cubicBezTo>
                <a:cubicBezTo>
                  <a:pt x="20493" y="4468"/>
                  <a:pt x="20498" y="4403"/>
                  <a:pt x="20504" y="4340"/>
                </a:cubicBezTo>
                <a:cubicBezTo>
                  <a:pt x="20514" y="4232"/>
                  <a:pt x="20510" y="4228"/>
                  <a:pt x="20405" y="4228"/>
                </a:cubicBezTo>
                <a:cubicBezTo>
                  <a:pt x="20301" y="4228"/>
                  <a:pt x="20210" y="4164"/>
                  <a:pt x="19982" y="3932"/>
                </a:cubicBezTo>
                <a:cubicBezTo>
                  <a:pt x="19859" y="3807"/>
                  <a:pt x="19793" y="3846"/>
                  <a:pt x="19743" y="4080"/>
                </a:cubicBezTo>
                <a:cubicBezTo>
                  <a:pt x="19706" y="4256"/>
                  <a:pt x="19713" y="4306"/>
                  <a:pt x="19766" y="4228"/>
                </a:cubicBezTo>
                <a:cubicBezTo>
                  <a:pt x="19786" y="4198"/>
                  <a:pt x="19825" y="4177"/>
                  <a:pt x="19853" y="4179"/>
                </a:cubicBezTo>
                <a:cubicBezTo>
                  <a:pt x="19913" y="4182"/>
                  <a:pt x="20066" y="4337"/>
                  <a:pt x="20066" y="4394"/>
                </a:cubicBezTo>
                <a:cubicBezTo>
                  <a:pt x="20066" y="4457"/>
                  <a:pt x="19812" y="4715"/>
                  <a:pt x="19712" y="4753"/>
                </a:cubicBezTo>
                <a:cubicBezTo>
                  <a:pt x="19548" y="4816"/>
                  <a:pt x="19518" y="4671"/>
                  <a:pt x="19459" y="3533"/>
                </a:cubicBezTo>
                <a:cubicBezTo>
                  <a:pt x="19443" y="3218"/>
                  <a:pt x="19432" y="3110"/>
                  <a:pt x="19412" y="3130"/>
                </a:cubicBezTo>
                <a:close/>
                <a:moveTo>
                  <a:pt x="1538" y="3264"/>
                </a:moveTo>
                <a:lnTo>
                  <a:pt x="1501" y="3421"/>
                </a:lnTo>
                <a:lnTo>
                  <a:pt x="1464" y="3583"/>
                </a:lnTo>
                <a:lnTo>
                  <a:pt x="1507" y="3677"/>
                </a:lnTo>
                <a:cubicBezTo>
                  <a:pt x="1564" y="3799"/>
                  <a:pt x="1570" y="3796"/>
                  <a:pt x="1607" y="3636"/>
                </a:cubicBezTo>
                <a:cubicBezTo>
                  <a:pt x="1639" y="3504"/>
                  <a:pt x="1638" y="3504"/>
                  <a:pt x="1588" y="3385"/>
                </a:cubicBezTo>
                <a:lnTo>
                  <a:pt x="1538" y="3264"/>
                </a:lnTo>
                <a:close/>
                <a:moveTo>
                  <a:pt x="10254" y="3385"/>
                </a:moveTo>
                <a:cubicBezTo>
                  <a:pt x="10243" y="3389"/>
                  <a:pt x="10235" y="3418"/>
                  <a:pt x="10220" y="3475"/>
                </a:cubicBezTo>
                <a:cubicBezTo>
                  <a:pt x="10189" y="3587"/>
                  <a:pt x="10185" y="3589"/>
                  <a:pt x="10152" y="3506"/>
                </a:cubicBezTo>
                <a:cubicBezTo>
                  <a:pt x="10105" y="3389"/>
                  <a:pt x="10087" y="3400"/>
                  <a:pt x="10058" y="3547"/>
                </a:cubicBezTo>
                <a:cubicBezTo>
                  <a:pt x="10037" y="3659"/>
                  <a:pt x="10039" y="3680"/>
                  <a:pt x="10078" y="3771"/>
                </a:cubicBezTo>
                <a:cubicBezTo>
                  <a:pt x="10133" y="3899"/>
                  <a:pt x="10138" y="3897"/>
                  <a:pt x="10170" y="3762"/>
                </a:cubicBezTo>
                <a:cubicBezTo>
                  <a:pt x="10195" y="3655"/>
                  <a:pt x="10199" y="3652"/>
                  <a:pt x="10244" y="3735"/>
                </a:cubicBezTo>
                <a:cubicBezTo>
                  <a:pt x="10289" y="3818"/>
                  <a:pt x="10293" y="3820"/>
                  <a:pt x="10320" y="3713"/>
                </a:cubicBezTo>
                <a:cubicBezTo>
                  <a:pt x="10357" y="3565"/>
                  <a:pt x="10355" y="3550"/>
                  <a:pt x="10299" y="3448"/>
                </a:cubicBezTo>
                <a:cubicBezTo>
                  <a:pt x="10276" y="3406"/>
                  <a:pt x="10264" y="3381"/>
                  <a:pt x="10254" y="3385"/>
                </a:cubicBezTo>
                <a:close/>
                <a:moveTo>
                  <a:pt x="12970" y="3533"/>
                </a:moveTo>
                <a:cubicBezTo>
                  <a:pt x="12919" y="3499"/>
                  <a:pt x="12878" y="3672"/>
                  <a:pt x="12847" y="4049"/>
                </a:cubicBezTo>
                <a:cubicBezTo>
                  <a:pt x="12816" y="4441"/>
                  <a:pt x="12876" y="4581"/>
                  <a:pt x="12999" y="4403"/>
                </a:cubicBezTo>
                <a:cubicBezTo>
                  <a:pt x="13055" y="4322"/>
                  <a:pt x="13083" y="4338"/>
                  <a:pt x="13083" y="4457"/>
                </a:cubicBezTo>
                <a:cubicBezTo>
                  <a:pt x="13083" y="4590"/>
                  <a:pt x="12930" y="4734"/>
                  <a:pt x="12754" y="4766"/>
                </a:cubicBezTo>
                <a:cubicBezTo>
                  <a:pt x="12606" y="4793"/>
                  <a:pt x="12583" y="4809"/>
                  <a:pt x="12531" y="4937"/>
                </a:cubicBezTo>
                <a:cubicBezTo>
                  <a:pt x="12467" y="5092"/>
                  <a:pt x="12420" y="5342"/>
                  <a:pt x="12436" y="5452"/>
                </a:cubicBezTo>
                <a:cubicBezTo>
                  <a:pt x="12441" y="5491"/>
                  <a:pt x="12492" y="5553"/>
                  <a:pt x="12549" y="5591"/>
                </a:cubicBezTo>
                <a:cubicBezTo>
                  <a:pt x="12605" y="5629"/>
                  <a:pt x="12651" y="5680"/>
                  <a:pt x="12652" y="5708"/>
                </a:cubicBezTo>
                <a:cubicBezTo>
                  <a:pt x="12652" y="5736"/>
                  <a:pt x="12601" y="5811"/>
                  <a:pt x="12537" y="5874"/>
                </a:cubicBezTo>
                <a:cubicBezTo>
                  <a:pt x="12441" y="5968"/>
                  <a:pt x="12390" y="5983"/>
                  <a:pt x="12237" y="5972"/>
                </a:cubicBezTo>
                <a:cubicBezTo>
                  <a:pt x="12082" y="5962"/>
                  <a:pt x="12044" y="5944"/>
                  <a:pt x="12001" y="5856"/>
                </a:cubicBezTo>
                <a:cubicBezTo>
                  <a:pt x="11938" y="5726"/>
                  <a:pt x="11924" y="5420"/>
                  <a:pt x="11969" y="5179"/>
                </a:cubicBezTo>
                <a:cubicBezTo>
                  <a:pt x="11985" y="5092"/>
                  <a:pt x="11995" y="5009"/>
                  <a:pt x="11990" y="4995"/>
                </a:cubicBezTo>
                <a:cubicBezTo>
                  <a:pt x="11966" y="4930"/>
                  <a:pt x="11872" y="5501"/>
                  <a:pt x="11870" y="5717"/>
                </a:cubicBezTo>
                <a:cubicBezTo>
                  <a:pt x="11868" y="6064"/>
                  <a:pt x="11943" y="6263"/>
                  <a:pt x="12103" y="6336"/>
                </a:cubicBezTo>
                <a:cubicBezTo>
                  <a:pt x="12196" y="6378"/>
                  <a:pt x="12318" y="6356"/>
                  <a:pt x="12413" y="6277"/>
                </a:cubicBezTo>
                <a:cubicBezTo>
                  <a:pt x="12542" y="6170"/>
                  <a:pt x="12686" y="5933"/>
                  <a:pt x="12721" y="5771"/>
                </a:cubicBezTo>
                <a:cubicBezTo>
                  <a:pt x="12776" y="5520"/>
                  <a:pt x="12768" y="5446"/>
                  <a:pt x="12679" y="5385"/>
                </a:cubicBezTo>
                <a:cubicBezTo>
                  <a:pt x="12480" y="5247"/>
                  <a:pt x="12515" y="5095"/>
                  <a:pt x="12749" y="5085"/>
                </a:cubicBezTo>
                <a:cubicBezTo>
                  <a:pt x="12916" y="5077"/>
                  <a:pt x="13040" y="4960"/>
                  <a:pt x="13083" y="4766"/>
                </a:cubicBezTo>
                <a:cubicBezTo>
                  <a:pt x="13148" y="4470"/>
                  <a:pt x="13120" y="3918"/>
                  <a:pt x="13025" y="3636"/>
                </a:cubicBezTo>
                <a:cubicBezTo>
                  <a:pt x="13006" y="3579"/>
                  <a:pt x="12987" y="3545"/>
                  <a:pt x="12970" y="3533"/>
                </a:cubicBezTo>
                <a:close/>
                <a:moveTo>
                  <a:pt x="1205" y="3739"/>
                </a:moveTo>
                <a:cubicBezTo>
                  <a:pt x="1164" y="3702"/>
                  <a:pt x="1069" y="3994"/>
                  <a:pt x="1007" y="4354"/>
                </a:cubicBezTo>
                <a:cubicBezTo>
                  <a:pt x="943" y="4719"/>
                  <a:pt x="943" y="4723"/>
                  <a:pt x="861" y="4757"/>
                </a:cubicBezTo>
                <a:cubicBezTo>
                  <a:pt x="733" y="4811"/>
                  <a:pt x="531" y="4699"/>
                  <a:pt x="456" y="4533"/>
                </a:cubicBezTo>
                <a:cubicBezTo>
                  <a:pt x="421" y="4457"/>
                  <a:pt x="384" y="4382"/>
                  <a:pt x="372" y="4363"/>
                </a:cubicBezTo>
                <a:cubicBezTo>
                  <a:pt x="336" y="4303"/>
                  <a:pt x="129" y="4720"/>
                  <a:pt x="101" y="4910"/>
                </a:cubicBezTo>
                <a:cubicBezTo>
                  <a:pt x="56" y="5205"/>
                  <a:pt x="71" y="5776"/>
                  <a:pt x="149" y="6829"/>
                </a:cubicBezTo>
                <a:cubicBezTo>
                  <a:pt x="160" y="6974"/>
                  <a:pt x="175" y="7082"/>
                  <a:pt x="185" y="7066"/>
                </a:cubicBezTo>
                <a:cubicBezTo>
                  <a:pt x="205" y="7031"/>
                  <a:pt x="193" y="6652"/>
                  <a:pt x="144" y="5847"/>
                </a:cubicBezTo>
                <a:cubicBezTo>
                  <a:pt x="103" y="5165"/>
                  <a:pt x="109" y="5082"/>
                  <a:pt x="207" y="4937"/>
                </a:cubicBezTo>
                <a:cubicBezTo>
                  <a:pt x="273" y="4839"/>
                  <a:pt x="304" y="4891"/>
                  <a:pt x="327" y="5147"/>
                </a:cubicBezTo>
                <a:cubicBezTo>
                  <a:pt x="364" y="5561"/>
                  <a:pt x="445" y="5587"/>
                  <a:pt x="485" y="5201"/>
                </a:cubicBezTo>
                <a:cubicBezTo>
                  <a:pt x="500" y="5052"/>
                  <a:pt x="514" y="5010"/>
                  <a:pt x="540" y="5022"/>
                </a:cubicBezTo>
                <a:cubicBezTo>
                  <a:pt x="559" y="5031"/>
                  <a:pt x="643" y="5051"/>
                  <a:pt x="727" y="5067"/>
                </a:cubicBezTo>
                <a:cubicBezTo>
                  <a:pt x="910" y="5101"/>
                  <a:pt x="963" y="5175"/>
                  <a:pt x="963" y="5403"/>
                </a:cubicBezTo>
                <a:cubicBezTo>
                  <a:pt x="963" y="5491"/>
                  <a:pt x="981" y="5665"/>
                  <a:pt x="1003" y="5789"/>
                </a:cubicBezTo>
                <a:cubicBezTo>
                  <a:pt x="1039" y="5985"/>
                  <a:pt x="1052" y="6013"/>
                  <a:pt x="1110" y="6026"/>
                </a:cubicBezTo>
                <a:cubicBezTo>
                  <a:pt x="1166" y="6039"/>
                  <a:pt x="1182" y="6018"/>
                  <a:pt x="1217" y="5883"/>
                </a:cubicBezTo>
                <a:cubicBezTo>
                  <a:pt x="1250" y="5751"/>
                  <a:pt x="1256" y="5684"/>
                  <a:pt x="1247" y="5461"/>
                </a:cubicBezTo>
                <a:cubicBezTo>
                  <a:pt x="1241" y="5296"/>
                  <a:pt x="1246" y="5173"/>
                  <a:pt x="1259" y="5138"/>
                </a:cubicBezTo>
                <a:cubicBezTo>
                  <a:pt x="1270" y="5108"/>
                  <a:pt x="1324" y="5080"/>
                  <a:pt x="1381" y="5080"/>
                </a:cubicBezTo>
                <a:cubicBezTo>
                  <a:pt x="1467" y="5080"/>
                  <a:pt x="1495" y="5058"/>
                  <a:pt x="1541" y="4950"/>
                </a:cubicBezTo>
                <a:lnTo>
                  <a:pt x="1598" y="4820"/>
                </a:lnTo>
                <a:lnTo>
                  <a:pt x="1643" y="4950"/>
                </a:lnTo>
                <a:cubicBezTo>
                  <a:pt x="1677" y="5052"/>
                  <a:pt x="1703" y="5080"/>
                  <a:pt x="1762" y="5080"/>
                </a:cubicBezTo>
                <a:cubicBezTo>
                  <a:pt x="1827" y="5080"/>
                  <a:pt x="1851" y="5051"/>
                  <a:pt x="1908" y="4896"/>
                </a:cubicBezTo>
                <a:lnTo>
                  <a:pt x="1977" y="4712"/>
                </a:lnTo>
                <a:lnTo>
                  <a:pt x="2066" y="4825"/>
                </a:lnTo>
                <a:cubicBezTo>
                  <a:pt x="2138" y="4918"/>
                  <a:pt x="2161" y="4929"/>
                  <a:pt x="2192" y="4883"/>
                </a:cubicBezTo>
                <a:cubicBezTo>
                  <a:pt x="2252" y="4794"/>
                  <a:pt x="2264" y="4680"/>
                  <a:pt x="2249" y="4363"/>
                </a:cubicBezTo>
                <a:cubicBezTo>
                  <a:pt x="2231" y="4020"/>
                  <a:pt x="2209" y="3923"/>
                  <a:pt x="2142" y="3923"/>
                </a:cubicBezTo>
                <a:cubicBezTo>
                  <a:pt x="2085" y="3923"/>
                  <a:pt x="2034" y="4060"/>
                  <a:pt x="1980" y="4358"/>
                </a:cubicBezTo>
                <a:cubicBezTo>
                  <a:pt x="1936" y="4604"/>
                  <a:pt x="1863" y="4780"/>
                  <a:pt x="1804" y="4780"/>
                </a:cubicBezTo>
                <a:cubicBezTo>
                  <a:pt x="1736" y="4780"/>
                  <a:pt x="1668" y="4685"/>
                  <a:pt x="1658" y="4578"/>
                </a:cubicBezTo>
                <a:cubicBezTo>
                  <a:pt x="1645" y="4444"/>
                  <a:pt x="1618" y="4451"/>
                  <a:pt x="1559" y="4609"/>
                </a:cubicBezTo>
                <a:cubicBezTo>
                  <a:pt x="1515" y="4725"/>
                  <a:pt x="1489" y="4744"/>
                  <a:pt x="1341" y="4775"/>
                </a:cubicBezTo>
                <a:cubicBezTo>
                  <a:pt x="1248" y="4795"/>
                  <a:pt x="1166" y="4804"/>
                  <a:pt x="1158" y="4793"/>
                </a:cubicBezTo>
                <a:cubicBezTo>
                  <a:pt x="1151" y="4783"/>
                  <a:pt x="1166" y="4688"/>
                  <a:pt x="1191" y="4582"/>
                </a:cubicBezTo>
                <a:cubicBezTo>
                  <a:pt x="1230" y="4418"/>
                  <a:pt x="1236" y="4341"/>
                  <a:pt x="1231" y="4071"/>
                </a:cubicBezTo>
                <a:cubicBezTo>
                  <a:pt x="1228" y="3894"/>
                  <a:pt x="1217" y="3750"/>
                  <a:pt x="1205" y="3739"/>
                </a:cubicBezTo>
                <a:close/>
                <a:moveTo>
                  <a:pt x="8038" y="3793"/>
                </a:moveTo>
                <a:cubicBezTo>
                  <a:pt x="8036" y="3765"/>
                  <a:pt x="8019" y="3780"/>
                  <a:pt x="7990" y="3852"/>
                </a:cubicBezTo>
                <a:cubicBezTo>
                  <a:pt x="7940" y="3975"/>
                  <a:pt x="7885" y="4312"/>
                  <a:pt x="7885" y="4493"/>
                </a:cubicBezTo>
                <a:cubicBezTo>
                  <a:pt x="7884" y="4673"/>
                  <a:pt x="7930" y="4977"/>
                  <a:pt x="7970" y="5062"/>
                </a:cubicBezTo>
                <a:cubicBezTo>
                  <a:pt x="8041" y="5211"/>
                  <a:pt x="8141" y="5095"/>
                  <a:pt x="8141" y="4865"/>
                </a:cubicBezTo>
                <a:cubicBezTo>
                  <a:pt x="8141" y="4682"/>
                  <a:pt x="8104" y="4571"/>
                  <a:pt x="8048" y="4587"/>
                </a:cubicBezTo>
                <a:cubicBezTo>
                  <a:pt x="8022" y="4594"/>
                  <a:pt x="7991" y="4581"/>
                  <a:pt x="7978" y="4560"/>
                </a:cubicBezTo>
                <a:cubicBezTo>
                  <a:pt x="7940" y="4495"/>
                  <a:pt x="7953" y="4201"/>
                  <a:pt x="8003" y="4000"/>
                </a:cubicBezTo>
                <a:cubicBezTo>
                  <a:pt x="8029" y="3893"/>
                  <a:pt x="8040" y="3821"/>
                  <a:pt x="8038" y="3793"/>
                </a:cubicBezTo>
                <a:close/>
                <a:moveTo>
                  <a:pt x="14809" y="3798"/>
                </a:moveTo>
                <a:cubicBezTo>
                  <a:pt x="14719" y="3869"/>
                  <a:pt x="14609" y="4078"/>
                  <a:pt x="14501" y="4412"/>
                </a:cubicBezTo>
                <a:lnTo>
                  <a:pt x="14378" y="4789"/>
                </a:lnTo>
                <a:lnTo>
                  <a:pt x="14281" y="4762"/>
                </a:lnTo>
                <a:cubicBezTo>
                  <a:pt x="14210" y="4742"/>
                  <a:pt x="14170" y="4700"/>
                  <a:pt x="14134" y="4605"/>
                </a:cubicBezTo>
                <a:lnTo>
                  <a:pt x="14086" y="4475"/>
                </a:lnTo>
                <a:lnTo>
                  <a:pt x="14060" y="4605"/>
                </a:lnTo>
                <a:cubicBezTo>
                  <a:pt x="14038" y="4719"/>
                  <a:pt x="14040" y="4754"/>
                  <a:pt x="14071" y="4914"/>
                </a:cubicBezTo>
                <a:cubicBezTo>
                  <a:pt x="14123" y="5182"/>
                  <a:pt x="14119" y="5587"/>
                  <a:pt x="14063" y="5753"/>
                </a:cubicBezTo>
                <a:cubicBezTo>
                  <a:pt x="14009" y="5913"/>
                  <a:pt x="13882" y="6035"/>
                  <a:pt x="13769" y="6035"/>
                </a:cubicBezTo>
                <a:cubicBezTo>
                  <a:pt x="13550" y="6035"/>
                  <a:pt x="13443" y="5682"/>
                  <a:pt x="13527" y="5228"/>
                </a:cubicBezTo>
                <a:cubicBezTo>
                  <a:pt x="13543" y="5145"/>
                  <a:pt x="13552" y="5046"/>
                  <a:pt x="13548" y="5013"/>
                </a:cubicBezTo>
                <a:cubicBezTo>
                  <a:pt x="13531" y="4875"/>
                  <a:pt x="13458" y="5418"/>
                  <a:pt x="13456" y="5690"/>
                </a:cubicBezTo>
                <a:cubicBezTo>
                  <a:pt x="13454" y="6019"/>
                  <a:pt x="13491" y="6210"/>
                  <a:pt x="13577" y="6318"/>
                </a:cubicBezTo>
                <a:cubicBezTo>
                  <a:pt x="13662" y="6424"/>
                  <a:pt x="13851" y="6386"/>
                  <a:pt x="13958" y="6241"/>
                </a:cubicBezTo>
                <a:cubicBezTo>
                  <a:pt x="14066" y="6097"/>
                  <a:pt x="14129" y="5841"/>
                  <a:pt x="14160" y="5416"/>
                </a:cubicBezTo>
                <a:lnTo>
                  <a:pt x="14183" y="5107"/>
                </a:lnTo>
                <a:lnTo>
                  <a:pt x="14252" y="5107"/>
                </a:lnTo>
                <a:cubicBezTo>
                  <a:pt x="14318" y="5107"/>
                  <a:pt x="14323" y="5117"/>
                  <a:pt x="14320" y="5246"/>
                </a:cubicBezTo>
                <a:cubicBezTo>
                  <a:pt x="14316" y="5426"/>
                  <a:pt x="14335" y="5420"/>
                  <a:pt x="14373" y="5233"/>
                </a:cubicBezTo>
                <a:cubicBezTo>
                  <a:pt x="14399" y="5107"/>
                  <a:pt x="14415" y="5081"/>
                  <a:pt x="14472" y="5080"/>
                </a:cubicBezTo>
                <a:cubicBezTo>
                  <a:pt x="14565" y="5079"/>
                  <a:pt x="14754" y="4951"/>
                  <a:pt x="14837" y="4834"/>
                </a:cubicBezTo>
                <a:cubicBezTo>
                  <a:pt x="14972" y="4642"/>
                  <a:pt x="15037" y="4315"/>
                  <a:pt x="15000" y="4022"/>
                </a:cubicBezTo>
                <a:cubicBezTo>
                  <a:pt x="14971" y="3794"/>
                  <a:pt x="14900" y="3727"/>
                  <a:pt x="14809" y="3798"/>
                </a:cubicBezTo>
                <a:close/>
                <a:moveTo>
                  <a:pt x="4976" y="3950"/>
                </a:moveTo>
                <a:cubicBezTo>
                  <a:pt x="4930" y="3950"/>
                  <a:pt x="4915" y="3984"/>
                  <a:pt x="4881" y="4174"/>
                </a:cubicBezTo>
                <a:cubicBezTo>
                  <a:pt x="4835" y="4429"/>
                  <a:pt x="4829" y="4665"/>
                  <a:pt x="4865" y="4802"/>
                </a:cubicBezTo>
                <a:cubicBezTo>
                  <a:pt x="4884" y="4874"/>
                  <a:pt x="4904" y="4888"/>
                  <a:pt x="4955" y="4865"/>
                </a:cubicBezTo>
                <a:cubicBezTo>
                  <a:pt x="4991" y="4849"/>
                  <a:pt x="5025" y="4857"/>
                  <a:pt x="5031" y="4883"/>
                </a:cubicBezTo>
                <a:cubicBezTo>
                  <a:pt x="5060" y="5012"/>
                  <a:pt x="4909" y="5460"/>
                  <a:pt x="4769" y="5659"/>
                </a:cubicBezTo>
                <a:cubicBezTo>
                  <a:pt x="4708" y="5746"/>
                  <a:pt x="4603" y="5747"/>
                  <a:pt x="4526" y="5659"/>
                </a:cubicBezTo>
                <a:cubicBezTo>
                  <a:pt x="4457" y="5581"/>
                  <a:pt x="4506" y="5752"/>
                  <a:pt x="4585" y="5869"/>
                </a:cubicBezTo>
                <a:cubicBezTo>
                  <a:pt x="4685" y="6015"/>
                  <a:pt x="4722" y="6014"/>
                  <a:pt x="4832" y="5860"/>
                </a:cubicBezTo>
                <a:cubicBezTo>
                  <a:pt x="5036" y="5578"/>
                  <a:pt x="5152" y="4657"/>
                  <a:pt x="5055" y="4098"/>
                </a:cubicBezTo>
                <a:cubicBezTo>
                  <a:pt x="5035" y="3981"/>
                  <a:pt x="5018" y="3950"/>
                  <a:pt x="4976" y="3950"/>
                </a:cubicBezTo>
                <a:close/>
                <a:moveTo>
                  <a:pt x="7386" y="3950"/>
                </a:moveTo>
                <a:cubicBezTo>
                  <a:pt x="7340" y="3950"/>
                  <a:pt x="7325" y="3984"/>
                  <a:pt x="7290" y="4174"/>
                </a:cubicBezTo>
                <a:cubicBezTo>
                  <a:pt x="7244" y="4429"/>
                  <a:pt x="7238" y="4665"/>
                  <a:pt x="7274" y="4802"/>
                </a:cubicBezTo>
                <a:cubicBezTo>
                  <a:pt x="7293" y="4874"/>
                  <a:pt x="7313" y="4888"/>
                  <a:pt x="7365" y="4865"/>
                </a:cubicBezTo>
                <a:cubicBezTo>
                  <a:pt x="7401" y="4849"/>
                  <a:pt x="7435" y="4857"/>
                  <a:pt x="7441" y="4883"/>
                </a:cubicBezTo>
                <a:cubicBezTo>
                  <a:pt x="7469" y="5012"/>
                  <a:pt x="7318" y="5460"/>
                  <a:pt x="7179" y="5659"/>
                </a:cubicBezTo>
                <a:cubicBezTo>
                  <a:pt x="7117" y="5746"/>
                  <a:pt x="7013" y="5747"/>
                  <a:pt x="6935" y="5659"/>
                </a:cubicBezTo>
                <a:cubicBezTo>
                  <a:pt x="6867" y="5581"/>
                  <a:pt x="6915" y="5752"/>
                  <a:pt x="6995" y="5869"/>
                </a:cubicBezTo>
                <a:cubicBezTo>
                  <a:pt x="7094" y="6015"/>
                  <a:pt x="7131" y="6014"/>
                  <a:pt x="7242" y="5860"/>
                </a:cubicBezTo>
                <a:cubicBezTo>
                  <a:pt x="7445" y="5578"/>
                  <a:pt x="7561" y="4657"/>
                  <a:pt x="7465" y="4098"/>
                </a:cubicBezTo>
                <a:cubicBezTo>
                  <a:pt x="7445" y="3981"/>
                  <a:pt x="7428" y="3950"/>
                  <a:pt x="7386" y="3950"/>
                </a:cubicBezTo>
                <a:close/>
                <a:moveTo>
                  <a:pt x="21471" y="3982"/>
                </a:moveTo>
                <a:cubicBezTo>
                  <a:pt x="21460" y="3980"/>
                  <a:pt x="21450" y="4026"/>
                  <a:pt x="21436" y="4121"/>
                </a:cubicBezTo>
                <a:cubicBezTo>
                  <a:pt x="21417" y="4244"/>
                  <a:pt x="21418" y="4289"/>
                  <a:pt x="21442" y="4385"/>
                </a:cubicBezTo>
                <a:cubicBezTo>
                  <a:pt x="21458" y="4448"/>
                  <a:pt x="21471" y="4532"/>
                  <a:pt x="21471" y="4569"/>
                </a:cubicBezTo>
                <a:cubicBezTo>
                  <a:pt x="21471" y="4727"/>
                  <a:pt x="21207" y="4867"/>
                  <a:pt x="21192" y="4717"/>
                </a:cubicBezTo>
                <a:cubicBezTo>
                  <a:pt x="21188" y="4682"/>
                  <a:pt x="21172" y="4545"/>
                  <a:pt x="21155" y="4412"/>
                </a:cubicBezTo>
                <a:cubicBezTo>
                  <a:pt x="21127" y="4198"/>
                  <a:pt x="21117" y="4170"/>
                  <a:pt x="21075" y="4183"/>
                </a:cubicBezTo>
                <a:cubicBezTo>
                  <a:pt x="20986" y="4213"/>
                  <a:pt x="20904" y="4846"/>
                  <a:pt x="20967" y="5022"/>
                </a:cubicBezTo>
                <a:cubicBezTo>
                  <a:pt x="20979" y="5055"/>
                  <a:pt x="21016" y="5080"/>
                  <a:pt x="21050" y="5080"/>
                </a:cubicBezTo>
                <a:cubicBezTo>
                  <a:pt x="21132" y="5080"/>
                  <a:pt x="21142" y="5193"/>
                  <a:pt x="21082" y="5434"/>
                </a:cubicBezTo>
                <a:cubicBezTo>
                  <a:pt x="21024" y="5665"/>
                  <a:pt x="20937" y="5859"/>
                  <a:pt x="20843" y="5968"/>
                </a:cubicBezTo>
                <a:cubicBezTo>
                  <a:pt x="20789" y="6030"/>
                  <a:pt x="20762" y="6036"/>
                  <a:pt x="20696" y="5990"/>
                </a:cubicBezTo>
                <a:cubicBezTo>
                  <a:pt x="20651" y="5959"/>
                  <a:pt x="20610" y="5946"/>
                  <a:pt x="20604" y="5963"/>
                </a:cubicBezTo>
                <a:cubicBezTo>
                  <a:pt x="20588" y="6008"/>
                  <a:pt x="20674" y="6180"/>
                  <a:pt x="20738" y="6232"/>
                </a:cubicBezTo>
                <a:cubicBezTo>
                  <a:pt x="20886" y="6354"/>
                  <a:pt x="21048" y="6037"/>
                  <a:pt x="21137" y="5457"/>
                </a:cubicBezTo>
                <a:cubicBezTo>
                  <a:pt x="21154" y="5346"/>
                  <a:pt x="21173" y="5225"/>
                  <a:pt x="21180" y="5183"/>
                </a:cubicBezTo>
                <a:cubicBezTo>
                  <a:pt x="21190" y="5131"/>
                  <a:pt x="21233" y="5100"/>
                  <a:pt x="21322" y="5080"/>
                </a:cubicBezTo>
                <a:cubicBezTo>
                  <a:pt x="21393" y="5065"/>
                  <a:pt x="21456" y="5038"/>
                  <a:pt x="21460" y="5026"/>
                </a:cubicBezTo>
                <a:cubicBezTo>
                  <a:pt x="21521" y="4838"/>
                  <a:pt x="21541" y="4423"/>
                  <a:pt x="21505" y="4134"/>
                </a:cubicBezTo>
                <a:cubicBezTo>
                  <a:pt x="21493" y="4035"/>
                  <a:pt x="21482" y="3983"/>
                  <a:pt x="21471" y="3982"/>
                </a:cubicBezTo>
                <a:close/>
                <a:moveTo>
                  <a:pt x="20082" y="5340"/>
                </a:moveTo>
                <a:cubicBezTo>
                  <a:pt x="20065" y="5345"/>
                  <a:pt x="20049" y="5386"/>
                  <a:pt x="20031" y="5466"/>
                </a:cubicBezTo>
                <a:cubicBezTo>
                  <a:pt x="20000" y="5596"/>
                  <a:pt x="20000" y="5601"/>
                  <a:pt x="20042" y="5690"/>
                </a:cubicBezTo>
                <a:cubicBezTo>
                  <a:pt x="20099" y="5813"/>
                  <a:pt x="20120" y="5807"/>
                  <a:pt x="20148" y="5659"/>
                </a:cubicBezTo>
                <a:cubicBezTo>
                  <a:pt x="20170" y="5549"/>
                  <a:pt x="20167" y="5523"/>
                  <a:pt x="20139" y="5434"/>
                </a:cubicBezTo>
                <a:cubicBezTo>
                  <a:pt x="20117" y="5367"/>
                  <a:pt x="20099" y="5335"/>
                  <a:pt x="20082" y="5340"/>
                </a:cubicBezTo>
                <a:close/>
                <a:moveTo>
                  <a:pt x="21489" y="5506"/>
                </a:moveTo>
                <a:cubicBezTo>
                  <a:pt x="21478" y="5510"/>
                  <a:pt x="21469" y="5540"/>
                  <a:pt x="21453" y="5596"/>
                </a:cubicBezTo>
                <a:cubicBezTo>
                  <a:pt x="21421" y="5706"/>
                  <a:pt x="21419" y="5706"/>
                  <a:pt x="21385" y="5623"/>
                </a:cubicBezTo>
                <a:cubicBezTo>
                  <a:pt x="21340" y="5508"/>
                  <a:pt x="21332" y="5509"/>
                  <a:pt x="21297" y="5659"/>
                </a:cubicBezTo>
                <a:cubicBezTo>
                  <a:pt x="21268" y="5778"/>
                  <a:pt x="21269" y="5788"/>
                  <a:pt x="21310" y="5883"/>
                </a:cubicBezTo>
                <a:cubicBezTo>
                  <a:pt x="21363" y="6007"/>
                  <a:pt x="21367" y="6007"/>
                  <a:pt x="21406" y="5887"/>
                </a:cubicBezTo>
                <a:cubicBezTo>
                  <a:pt x="21436" y="5796"/>
                  <a:pt x="21441" y="5795"/>
                  <a:pt x="21482" y="5869"/>
                </a:cubicBezTo>
                <a:cubicBezTo>
                  <a:pt x="21523" y="5944"/>
                  <a:pt x="21528" y="5944"/>
                  <a:pt x="21552" y="5856"/>
                </a:cubicBezTo>
                <a:cubicBezTo>
                  <a:pt x="21589" y="5719"/>
                  <a:pt x="21586" y="5655"/>
                  <a:pt x="21534" y="5560"/>
                </a:cubicBezTo>
                <a:cubicBezTo>
                  <a:pt x="21512" y="5520"/>
                  <a:pt x="21499" y="5502"/>
                  <a:pt x="21489" y="5506"/>
                </a:cubicBezTo>
                <a:close/>
                <a:moveTo>
                  <a:pt x="3137" y="5614"/>
                </a:moveTo>
                <a:cubicBezTo>
                  <a:pt x="3137" y="5567"/>
                  <a:pt x="3084" y="5616"/>
                  <a:pt x="2974" y="5766"/>
                </a:cubicBezTo>
                <a:cubicBezTo>
                  <a:pt x="2878" y="5896"/>
                  <a:pt x="2811" y="6018"/>
                  <a:pt x="2811" y="6062"/>
                </a:cubicBezTo>
                <a:cubicBezTo>
                  <a:pt x="2811" y="6117"/>
                  <a:pt x="2854" y="6076"/>
                  <a:pt x="2974" y="5910"/>
                </a:cubicBezTo>
                <a:cubicBezTo>
                  <a:pt x="3063" y="5785"/>
                  <a:pt x="3137" y="5651"/>
                  <a:pt x="3137" y="5614"/>
                </a:cubicBezTo>
                <a:close/>
                <a:moveTo>
                  <a:pt x="3151" y="5833"/>
                </a:moveTo>
                <a:cubicBezTo>
                  <a:pt x="3125" y="5833"/>
                  <a:pt x="2820" y="6327"/>
                  <a:pt x="2814" y="6380"/>
                </a:cubicBezTo>
                <a:cubicBezTo>
                  <a:pt x="2809" y="6418"/>
                  <a:pt x="2813" y="6445"/>
                  <a:pt x="2822" y="6434"/>
                </a:cubicBezTo>
                <a:cubicBezTo>
                  <a:pt x="2987" y="6234"/>
                  <a:pt x="3121" y="6025"/>
                  <a:pt x="3137" y="5941"/>
                </a:cubicBezTo>
                <a:cubicBezTo>
                  <a:pt x="3148" y="5883"/>
                  <a:pt x="3154" y="5833"/>
                  <a:pt x="3151" y="5833"/>
                </a:cubicBezTo>
                <a:close/>
                <a:moveTo>
                  <a:pt x="8826" y="6067"/>
                </a:moveTo>
                <a:cubicBezTo>
                  <a:pt x="8826" y="6020"/>
                  <a:pt x="8774" y="6069"/>
                  <a:pt x="8663" y="6219"/>
                </a:cubicBezTo>
                <a:cubicBezTo>
                  <a:pt x="8567" y="6349"/>
                  <a:pt x="8500" y="6471"/>
                  <a:pt x="8500" y="6515"/>
                </a:cubicBezTo>
                <a:cubicBezTo>
                  <a:pt x="8500" y="6569"/>
                  <a:pt x="8544" y="6529"/>
                  <a:pt x="8663" y="6363"/>
                </a:cubicBezTo>
                <a:cubicBezTo>
                  <a:pt x="8753" y="6237"/>
                  <a:pt x="8826" y="6104"/>
                  <a:pt x="8826" y="6067"/>
                </a:cubicBezTo>
                <a:close/>
                <a:moveTo>
                  <a:pt x="8839" y="6286"/>
                </a:moveTo>
                <a:cubicBezTo>
                  <a:pt x="8812" y="6286"/>
                  <a:pt x="8509" y="6780"/>
                  <a:pt x="8503" y="6833"/>
                </a:cubicBezTo>
                <a:cubicBezTo>
                  <a:pt x="8499" y="6871"/>
                  <a:pt x="8503" y="6898"/>
                  <a:pt x="8511" y="6887"/>
                </a:cubicBezTo>
                <a:cubicBezTo>
                  <a:pt x="8676" y="6687"/>
                  <a:pt x="8808" y="6478"/>
                  <a:pt x="8825" y="6394"/>
                </a:cubicBezTo>
                <a:cubicBezTo>
                  <a:pt x="8836" y="6336"/>
                  <a:pt x="8842" y="6286"/>
                  <a:pt x="8839" y="6286"/>
                </a:cubicBezTo>
                <a:close/>
                <a:moveTo>
                  <a:pt x="12411" y="6600"/>
                </a:moveTo>
                <a:cubicBezTo>
                  <a:pt x="12399" y="6600"/>
                  <a:pt x="12387" y="6630"/>
                  <a:pt x="12368" y="6690"/>
                </a:cubicBezTo>
                <a:cubicBezTo>
                  <a:pt x="12338" y="6782"/>
                  <a:pt x="12333" y="6781"/>
                  <a:pt x="12290" y="6703"/>
                </a:cubicBezTo>
                <a:cubicBezTo>
                  <a:pt x="12247" y="6625"/>
                  <a:pt x="12244" y="6628"/>
                  <a:pt x="12221" y="6717"/>
                </a:cubicBezTo>
                <a:cubicBezTo>
                  <a:pt x="12187" y="6846"/>
                  <a:pt x="12188" y="6885"/>
                  <a:pt x="12235" y="6995"/>
                </a:cubicBezTo>
                <a:cubicBezTo>
                  <a:pt x="12286" y="7113"/>
                  <a:pt x="12283" y="7116"/>
                  <a:pt x="12321" y="6986"/>
                </a:cubicBezTo>
                <a:cubicBezTo>
                  <a:pt x="12351" y="6883"/>
                  <a:pt x="12356" y="6878"/>
                  <a:pt x="12395" y="6954"/>
                </a:cubicBezTo>
                <a:cubicBezTo>
                  <a:pt x="12435" y="7031"/>
                  <a:pt x="12438" y="7032"/>
                  <a:pt x="12473" y="6910"/>
                </a:cubicBezTo>
                <a:lnTo>
                  <a:pt x="12510" y="6780"/>
                </a:lnTo>
                <a:lnTo>
                  <a:pt x="12466" y="6685"/>
                </a:lnTo>
                <a:cubicBezTo>
                  <a:pt x="12439" y="6627"/>
                  <a:pt x="12424" y="6600"/>
                  <a:pt x="12411" y="6600"/>
                </a:cubicBezTo>
                <a:close/>
                <a:moveTo>
                  <a:pt x="13952" y="6721"/>
                </a:moveTo>
                <a:cubicBezTo>
                  <a:pt x="13952" y="6675"/>
                  <a:pt x="13899" y="6724"/>
                  <a:pt x="13789" y="6874"/>
                </a:cubicBezTo>
                <a:cubicBezTo>
                  <a:pt x="13693" y="7004"/>
                  <a:pt x="13626" y="7126"/>
                  <a:pt x="13626" y="7170"/>
                </a:cubicBezTo>
                <a:cubicBezTo>
                  <a:pt x="13626" y="7224"/>
                  <a:pt x="13670" y="7183"/>
                  <a:pt x="13789" y="7017"/>
                </a:cubicBezTo>
                <a:cubicBezTo>
                  <a:pt x="13879" y="6892"/>
                  <a:pt x="13952" y="6759"/>
                  <a:pt x="13952" y="6721"/>
                </a:cubicBezTo>
                <a:close/>
                <a:moveTo>
                  <a:pt x="13966" y="6941"/>
                </a:moveTo>
                <a:cubicBezTo>
                  <a:pt x="13940" y="6941"/>
                  <a:pt x="13637" y="7435"/>
                  <a:pt x="13631" y="7488"/>
                </a:cubicBezTo>
                <a:cubicBezTo>
                  <a:pt x="13626" y="7526"/>
                  <a:pt x="13628" y="7548"/>
                  <a:pt x="13637" y="7537"/>
                </a:cubicBezTo>
                <a:cubicBezTo>
                  <a:pt x="13802" y="7337"/>
                  <a:pt x="13936" y="7132"/>
                  <a:pt x="13952" y="7049"/>
                </a:cubicBezTo>
                <a:cubicBezTo>
                  <a:pt x="13963" y="6990"/>
                  <a:pt x="13970" y="6941"/>
                  <a:pt x="13966" y="6941"/>
                </a:cubicBezTo>
                <a:close/>
                <a:moveTo>
                  <a:pt x="12855" y="8156"/>
                </a:moveTo>
                <a:cubicBezTo>
                  <a:pt x="12834" y="8173"/>
                  <a:pt x="12798" y="8217"/>
                  <a:pt x="12736" y="8300"/>
                </a:cubicBezTo>
                <a:cubicBezTo>
                  <a:pt x="12578" y="8511"/>
                  <a:pt x="12521" y="8618"/>
                  <a:pt x="12521" y="8703"/>
                </a:cubicBezTo>
                <a:cubicBezTo>
                  <a:pt x="12521" y="8769"/>
                  <a:pt x="12505" y="8783"/>
                  <a:pt x="12702" y="8510"/>
                </a:cubicBezTo>
                <a:cubicBezTo>
                  <a:pt x="12808" y="8365"/>
                  <a:pt x="12878" y="8241"/>
                  <a:pt x="12881" y="8187"/>
                </a:cubicBezTo>
                <a:cubicBezTo>
                  <a:pt x="12884" y="8151"/>
                  <a:pt x="12877" y="8139"/>
                  <a:pt x="12855" y="8156"/>
                </a:cubicBezTo>
                <a:close/>
                <a:moveTo>
                  <a:pt x="18307" y="8439"/>
                </a:moveTo>
                <a:cubicBezTo>
                  <a:pt x="18290" y="8448"/>
                  <a:pt x="18272" y="8475"/>
                  <a:pt x="18254" y="8524"/>
                </a:cubicBezTo>
                <a:cubicBezTo>
                  <a:pt x="18199" y="8677"/>
                  <a:pt x="18191" y="9022"/>
                  <a:pt x="18241" y="9102"/>
                </a:cubicBezTo>
                <a:cubicBezTo>
                  <a:pt x="18310" y="9212"/>
                  <a:pt x="18409" y="9021"/>
                  <a:pt x="18409" y="8779"/>
                </a:cubicBezTo>
                <a:cubicBezTo>
                  <a:pt x="18409" y="8547"/>
                  <a:pt x="18361" y="8410"/>
                  <a:pt x="18307" y="8439"/>
                </a:cubicBezTo>
                <a:close/>
                <a:moveTo>
                  <a:pt x="19953" y="8564"/>
                </a:moveTo>
                <a:cubicBezTo>
                  <a:pt x="19934" y="8582"/>
                  <a:pt x="19914" y="8622"/>
                  <a:pt x="19897" y="8685"/>
                </a:cubicBezTo>
                <a:cubicBezTo>
                  <a:pt x="19849" y="8853"/>
                  <a:pt x="19848" y="9065"/>
                  <a:pt x="19895" y="9183"/>
                </a:cubicBezTo>
                <a:cubicBezTo>
                  <a:pt x="19930" y="9270"/>
                  <a:pt x="19930" y="9277"/>
                  <a:pt x="19900" y="9371"/>
                </a:cubicBezTo>
                <a:cubicBezTo>
                  <a:pt x="19882" y="9426"/>
                  <a:pt x="19827" y="9547"/>
                  <a:pt x="19777" y="9640"/>
                </a:cubicBezTo>
                <a:cubicBezTo>
                  <a:pt x="19727" y="9733"/>
                  <a:pt x="19699" y="9807"/>
                  <a:pt x="19714" y="9806"/>
                </a:cubicBezTo>
                <a:cubicBezTo>
                  <a:pt x="19761" y="9804"/>
                  <a:pt x="19886" y="9628"/>
                  <a:pt x="19953" y="9465"/>
                </a:cubicBezTo>
                <a:cubicBezTo>
                  <a:pt x="19993" y="9367"/>
                  <a:pt x="20029" y="9316"/>
                  <a:pt x="20047" y="9335"/>
                </a:cubicBezTo>
                <a:cubicBezTo>
                  <a:pt x="20086" y="9377"/>
                  <a:pt x="20105" y="9228"/>
                  <a:pt x="20074" y="9125"/>
                </a:cubicBezTo>
                <a:cubicBezTo>
                  <a:pt x="20061" y="9080"/>
                  <a:pt x="20052" y="8978"/>
                  <a:pt x="20055" y="8900"/>
                </a:cubicBezTo>
                <a:cubicBezTo>
                  <a:pt x="20064" y="8650"/>
                  <a:pt x="20011" y="8511"/>
                  <a:pt x="19953" y="8564"/>
                </a:cubicBezTo>
                <a:close/>
                <a:moveTo>
                  <a:pt x="12851" y="8703"/>
                </a:moveTo>
                <a:cubicBezTo>
                  <a:pt x="12840" y="8703"/>
                  <a:pt x="12823" y="8776"/>
                  <a:pt x="12815" y="8864"/>
                </a:cubicBezTo>
                <a:cubicBezTo>
                  <a:pt x="12796" y="9064"/>
                  <a:pt x="12762" y="9100"/>
                  <a:pt x="12741" y="8945"/>
                </a:cubicBezTo>
                <a:lnTo>
                  <a:pt x="12725" y="8829"/>
                </a:lnTo>
                <a:lnTo>
                  <a:pt x="12707" y="8954"/>
                </a:lnTo>
                <a:cubicBezTo>
                  <a:pt x="12697" y="9024"/>
                  <a:pt x="12676" y="9115"/>
                  <a:pt x="12660" y="9151"/>
                </a:cubicBezTo>
                <a:cubicBezTo>
                  <a:pt x="12629" y="9223"/>
                  <a:pt x="12623" y="9206"/>
                  <a:pt x="12607" y="8981"/>
                </a:cubicBezTo>
                <a:cubicBezTo>
                  <a:pt x="12600" y="8895"/>
                  <a:pt x="12597" y="8898"/>
                  <a:pt x="12578" y="9026"/>
                </a:cubicBezTo>
                <a:cubicBezTo>
                  <a:pt x="12566" y="9108"/>
                  <a:pt x="12561" y="9227"/>
                  <a:pt x="12566" y="9290"/>
                </a:cubicBezTo>
                <a:cubicBezTo>
                  <a:pt x="12579" y="9426"/>
                  <a:pt x="12638" y="9445"/>
                  <a:pt x="12697" y="9331"/>
                </a:cubicBezTo>
                <a:cubicBezTo>
                  <a:pt x="12718" y="9289"/>
                  <a:pt x="12747" y="9271"/>
                  <a:pt x="12762" y="9286"/>
                </a:cubicBezTo>
                <a:cubicBezTo>
                  <a:pt x="12797" y="9323"/>
                  <a:pt x="12847" y="9177"/>
                  <a:pt x="12847" y="9039"/>
                </a:cubicBezTo>
                <a:cubicBezTo>
                  <a:pt x="12847" y="8979"/>
                  <a:pt x="12853" y="8877"/>
                  <a:pt x="12859" y="8815"/>
                </a:cubicBezTo>
                <a:cubicBezTo>
                  <a:pt x="12865" y="8749"/>
                  <a:pt x="12862" y="8703"/>
                  <a:pt x="12851" y="8703"/>
                </a:cubicBezTo>
                <a:close/>
                <a:moveTo>
                  <a:pt x="18965" y="8909"/>
                </a:moveTo>
                <a:cubicBezTo>
                  <a:pt x="18952" y="8911"/>
                  <a:pt x="18936" y="8925"/>
                  <a:pt x="18910" y="8959"/>
                </a:cubicBezTo>
                <a:cubicBezTo>
                  <a:pt x="18849" y="9035"/>
                  <a:pt x="18815" y="9272"/>
                  <a:pt x="18840" y="9429"/>
                </a:cubicBezTo>
                <a:cubicBezTo>
                  <a:pt x="18851" y="9495"/>
                  <a:pt x="18856" y="9596"/>
                  <a:pt x="18850" y="9654"/>
                </a:cubicBezTo>
                <a:cubicBezTo>
                  <a:pt x="18839" y="9769"/>
                  <a:pt x="18870" y="9800"/>
                  <a:pt x="18886" y="9690"/>
                </a:cubicBezTo>
                <a:cubicBezTo>
                  <a:pt x="18891" y="9652"/>
                  <a:pt x="18940" y="9572"/>
                  <a:pt x="18995" y="9510"/>
                </a:cubicBezTo>
                <a:cubicBezTo>
                  <a:pt x="19104" y="9387"/>
                  <a:pt x="19157" y="9216"/>
                  <a:pt x="19066" y="9277"/>
                </a:cubicBezTo>
                <a:cubicBezTo>
                  <a:pt x="19039" y="9296"/>
                  <a:pt x="18999" y="9322"/>
                  <a:pt x="18979" y="9335"/>
                </a:cubicBezTo>
                <a:cubicBezTo>
                  <a:pt x="18959" y="9349"/>
                  <a:pt x="18929" y="9329"/>
                  <a:pt x="18910" y="9290"/>
                </a:cubicBezTo>
                <a:cubicBezTo>
                  <a:pt x="18862" y="9193"/>
                  <a:pt x="18889" y="9089"/>
                  <a:pt x="18953" y="9125"/>
                </a:cubicBezTo>
                <a:cubicBezTo>
                  <a:pt x="18990" y="9145"/>
                  <a:pt x="19007" y="9130"/>
                  <a:pt x="19015" y="9071"/>
                </a:cubicBezTo>
                <a:cubicBezTo>
                  <a:pt x="19021" y="9026"/>
                  <a:pt x="19016" y="8968"/>
                  <a:pt x="19003" y="8945"/>
                </a:cubicBezTo>
                <a:cubicBezTo>
                  <a:pt x="18988" y="8918"/>
                  <a:pt x="18978" y="8907"/>
                  <a:pt x="18965" y="8909"/>
                </a:cubicBezTo>
                <a:close/>
                <a:moveTo>
                  <a:pt x="7550" y="8945"/>
                </a:moveTo>
                <a:cubicBezTo>
                  <a:pt x="7542" y="8942"/>
                  <a:pt x="7518" y="8973"/>
                  <a:pt x="7471" y="9039"/>
                </a:cubicBezTo>
                <a:cubicBezTo>
                  <a:pt x="7397" y="9145"/>
                  <a:pt x="7370" y="9159"/>
                  <a:pt x="7274" y="9134"/>
                </a:cubicBezTo>
                <a:cubicBezTo>
                  <a:pt x="7172" y="9106"/>
                  <a:pt x="7160" y="9112"/>
                  <a:pt x="7134" y="9214"/>
                </a:cubicBezTo>
                <a:cubicBezTo>
                  <a:pt x="7118" y="9276"/>
                  <a:pt x="7105" y="9362"/>
                  <a:pt x="7105" y="9403"/>
                </a:cubicBezTo>
                <a:cubicBezTo>
                  <a:pt x="7105" y="9460"/>
                  <a:pt x="7109" y="9463"/>
                  <a:pt x="7126" y="9416"/>
                </a:cubicBezTo>
                <a:cubicBezTo>
                  <a:pt x="7138" y="9383"/>
                  <a:pt x="7198" y="9358"/>
                  <a:pt x="7258" y="9358"/>
                </a:cubicBezTo>
                <a:cubicBezTo>
                  <a:pt x="7382" y="9356"/>
                  <a:pt x="7507" y="9222"/>
                  <a:pt x="7537" y="9062"/>
                </a:cubicBezTo>
                <a:cubicBezTo>
                  <a:pt x="7552" y="8985"/>
                  <a:pt x="7559" y="8948"/>
                  <a:pt x="7550" y="8945"/>
                </a:cubicBezTo>
                <a:close/>
                <a:moveTo>
                  <a:pt x="243" y="8968"/>
                </a:moveTo>
                <a:cubicBezTo>
                  <a:pt x="224" y="8985"/>
                  <a:pt x="203" y="9025"/>
                  <a:pt x="185" y="9089"/>
                </a:cubicBezTo>
                <a:cubicBezTo>
                  <a:pt x="137" y="9257"/>
                  <a:pt x="138" y="9464"/>
                  <a:pt x="185" y="9582"/>
                </a:cubicBezTo>
                <a:cubicBezTo>
                  <a:pt x="219" y="9669"/>
                  <a:pt x="220" y="9680"/>
                  <a:pt x="190" y="9775"/>
                </a:cubicBezTo>
                <a:cubicBezTo>
                  <a:pt x="172" y="9829"/>
                  <a:pt x="116" y="9950"/>
                  <a:pt x="67" y="10044"/>
                </a:cubicBezTo>
                <a:cubicBezTo>
                  <a:pt x="17" y="10137"/>
                  <a:pt x="-11" y="10210"/>
                  <a:pt x="4" y="10210"/>
                </a:cubicBezTo>
                <a:cubicBezTo>
                  <a:pt x="51" y="10208"/>
                  <a:pt x="176" y="10027"/>
                  <a:pt x="243" y="9864"/>
                </a:cubicBezTo>
                <a:cubicBezTo>
                  <a:pt x="283" y="9766"/>
                  <a:pt x="318" y="9720"/>
                  <a:pt x="336" y="9739"/>
                </a:cubicBezTo>
                <a:cubicBezTo>
                  <a:pt x="376" y="9780"/>
                  <a:pt x="395" y="9628"/>
                  <a:pt x="364" y="9524"/>
                </a:cubicBezTo>
                <a:cubicBezTo>
                  <a:pt x="351" y="9479"/>
                  <a:pt x="342" y="9382"/>
                  <a:pt x="345" y="9304"/>
                </a:cubicBezTo>
                <a:cubicBezTo>
                  <a:pt x="354" y="9054"/>
                  <a:pt x="301" y="8915"/>
                  <a:pt x="243" y="8968"/>
                </a:cubicBezTo>
                <a:close/>
                <a:moveTo>
                  <a:pt x="7859" y="9501"/>
                </a:moveTo>
                <a:cubicBezTo>
                  <a:pt x="7850" y="9489"/>
                  <a:pt x="7841" y="9504"/>
                  <a:pt x="7827" y="9542"/>
                </a:cubicBezTo>
                <a:cubicBezTo>
                  <a:pt x="7798" y="9613"/>
                  <a:pt x="7795" y="9692"/>
                  <a:pt x="7804" y="10232"/>
                </a:cubicBezTo>
                <a:cubicBezTo>
                  <a:pt x="7814" y="10854"/>
                  <a:pt x="7790" y="11313"/>
                  <a:pt x="7746" y="11353"/>
                </a:cubicBezTo>
                <a:cubicBezTo>
                  <a:pt x="7734" y="11363"/>
                  <a:pt x="7663" y="11108"/>
                  <a:pt x="7586" y="10784"/>
                </a:cubicBezTo>
                <a:cubicBezTo>
                  <a:pt x="7436" y="10150"/>
                  <a:pt x="7264" y="9609"/>
                  <a:pt x="7213" y="9609"/>
                </a:cubicBezTo>
                <a:cubicBezTo>
                  <a:pt x="7181" y="9609"/>
                  <a:pt x="7160" y="9745"/>
                  <a:pt x="7160" y="9950"/>
                </a:cubicBezTo>
                <a:cubicBezTo>
                  <a:pt x="7159" y="10012"/>
                  <a:pt x="7188" y="10149"/>
                  <a:pt x="7224" y="10259"/>
                </a:cubicBezTo>
                <a:cubicBezTo>
                  <a:pt x="7277" y="10420"/>
                  <a:pt x="7296" y="10450"/>
                  <a:pt x="7323" y="10411"/>
                </a:cubicBezTo>
                <a:cubicBezTo>
                  <a:pt x="7350" y="10371"/>
                  <a:pt x="7373" y="10431"/>
                  <a:pt x="7470" y="10770"/>
                </a:cubicBezTo>
                <a:cubicBezTo>
                  <a:pt x="7533" y="10993"/>
                  <a:pt x="7613" y="11298"/>
                  <a:pt x="7647" y="11452"/>
                </a:cubicBezTo>
                <a:lnTo>
                  <a:pt x="7710" y="11730"/>
                </a:lnTo>
                <a:lnTo>
                  <a:pt x="7626" y="11954"/>
                </a:lnTo>
                <a:cubicBezTo>
                  <a:pt x="7580" y="12075"/>
                  <a:pt x="7524" y="12174"/>
                  <a:pt x="7504" y="12174"/>
                </a:cubicBezTo>
                <a:cubicBezTo>
                  <a:pt x="7474" y="12174"/>
                  <a:pt x="7466" y="12207"/>
                  <a:pt x="7466" y="12326"/>
                </a:cubicBezTo>
                <a:lnTo>
                  <a:pt x="7466" y="12474"/>
                </a:lnTo>
                <a:lnTo>
                  <a:pt x="7604" y="12474"/>
                </a:lnTo>
                <a:cubicBezTo>
                  <a:pt x="7725" y="12474"/>
                  <a:pt x="7745" y="12462"/>
                  <a:pt x="7785" y="12353"/>
                </a:cubicBezTo>
                <a:cubicBezTo>
                  <a:pt x="7836" y="12209"/>
                  <a:pt x="7838" y="12157"/>
                  <a:pt x="7802" y="11878"/>
                </a:cubicBezTo>
                <a:cubicBezTo>
                  <a:pt x="7778" y="11688"/>
                  <a:pt x="7780" y="11645"/>
                  <a:pt x="7814" y="11380"/>
                </a:cubicBezTo>
                <a:cubicBezTo>
                  <a:pt x="7835" y="11205"/>
                  <a:pt x="7855" y="10866"/>
                  <a:pt x="7864" y="10528"/>
                </a:cubicBezTo>
                <a:cubicBezTo>
                  <a:pt x="7872" y="10189"/>
                  <a:pt x="7886" y="9935"/>
                  <a:pt x="7901" y="9887"/>
                </a:cubicBezTo>
                <a:cubicBezTo>
                  <a:pt x="7921" y="9819"/>
                  <a:pt x="7919" y="9781"/>
                  <a:pt x="7891" y="9636"/>
                </a:cubicBezTo>
                <a:cubicBezTo>
                  <a:pt x="7876" y="9555"/>
                  <a:pt x="7868" y="9514"/>
                  <a:pt x="7859" y="9501"/>
                </a:cubicBezTo>
                <a:close/>
                <a:moveTo>
                  <a:pt x="13319" y="9546"/>
                </a:moveTo>
                <a:cubicBezTo>
                  <a:pt x="13309" y="9531"/>
                  <a:pt x="13300" y="9537"/>
                  <a:pt x="13290" y="9559"/>
                </a:cubicBezTo>
                <a:cubicBezTo>
                  <a:pt x="13245" y="9663"/>
                  <a:pt x="13246" y="9781"/>
                  <a:pt x="13291" y="10591"/>
                </a:cubicBezTo>
                <a:cubicBezTo>
                  <a:pt x="13363" y="11856"/>
                  <a:pt x="13354" y="11964"/>
                  <a:pt x="13175" y="12012"/>
                </a:cubicBezTo>
                <a:cubicBezTo>
                  <a:pt x="13098" y="12033"/>
                  <a:pt x="13079" y="12018"/>
                  <a:pt x="13041" y="11913"/>
                </a:cubicBezTo>
                <a:cubicBezTo>
                  <a:pt x="13017" y="11846"/>
                  <a:pt x="12993" y="11756"/>
                  <a:pt x="12986" y="11716"/>
                </a:cubicBezTo>
                <a:cubicBezTo>
                  <a:pt x="12976" y="11656"/>
                  <a:pt x="12973" y="11658"/>
                  <a:pt x="12964" y="11716"/>
                </a:cubicBezTo>
                <a:cubicBezTo>
                  <a:pt x="12942" y="11847"/>
                  <a:pt x="12881" y="11979"/>
                  <a:pt x="12851" y="11963"/>
                </a:cubicBezTo>
                <a:cubicBezTo>
                  <a:pt x="12834" y="11954"/>
                  <a:pt x="12812" y="11895"/>
                  <a:pt x="12802" y="11833"/>
                </a:cubicBezTo>
                <a:cubicBezTo>
                  <a:pt x="12781" y="11700"/>
                  <a:pt x="12753" y="11691"/>
                  <a:pt x="12720" y="11801"/>
                </a:cubicBezTo>
                <a:cubicBezTo>
                  <a:pt x="12681" y="11932"/>
                  <a:pt x="12593" y="12031"/>
                  <a:pt x="12547" y="11999"/>
                </a:cubicBezTo>
                <a:cubicBezTo>
                  <a:pt x="12523" y="11982"/>
                  <a:pt x="12490" y="11908"/>
                  <a:pt x="12473" y="11833"/>
                </a:cubicBezTo>
                <a:cubicBezTo>
                  <a:pt x="12456" y="11757"/>
                  <a:pt x="12439" y="11683"/>
                  <a:pt x="12436" y="11671"/>
                </a:cubicBezTo>
                <a:cubicBezTo>
                  <a:pt x="12432" y="11659"/>
                  <a:pt x="12406" y="11729"/>
                  <a:pt x="12377" y="11824"/>
                </a:cubicBezTo>
                <a:cubicBezTo>
                  <a:pt x="12327" y="11992"/>
                  <a:pt x="12321" y="11996"/>
                  <a:pt x="12174" y="12012"/>
                </a:cubicBezTo>
                <a:cubicBezTo>
                  <a:pt x="12017" y="12029"/>
                  <a:pt x="11916" y="11968"/>
                  <a:pt x="11928" y="11860"/>
                </a:cubicBezTo>
                <a:cubicBezTo>
                  <a:pt x="11933" y="11825"/>
                  <a:pt x="11964" y="11788"/>
                  <a:pt x="11998" y="11779"/>
                </a:cubicBezTo>
                <a:cubicBezTo>
                  <a:pt x="12058" y="11763"/>
                  <a:pt x="12086" y="11704"/>
                  <a:pt x="12087" y="11591"/>
                </a:cubicBezTo>
                <a:cubicBezTo>
                  <a:pt x="12087" y="11556"/>
                  <a:pt x="12024" y="11522"/>
                  <a:pt x="11924" y="11501"/>
                </a:cubicBezTo>
                <a:cubicBezTo>
                  <a:pt x="11794" y="11474"/>
                  <a:pt x="11730" y="11428"/>
                  <a:pt x="11617" y="11290"/>
                </a:cubicBezTo>
                <a:cubicBezTo>
                  <a:pt x="11421" y="11051"/>
                  <a:pt x="11354" y="11068"/>
                  <a:pt x="11299" y="11366"/>
                </a:cubicBezTo>
                <a:lnTo>
                  <a:pt x="11273" y="11510"/>
                </a:lnTo>
                <a:lnTo>
                  <a:pt x="11376" y="11483"/>
                </a:lnTo>
                <a:cubicBezTo>
                  <a:pt x="11504" y="11451"/>
                  <a:pt x="11639" y="11578"/>
                  <a:pt x="11596" y="11689"/>
                </a:cubicBezTo>
                <a:cubicBezTo>
                  <a:pt x="11547" y="11813"/>
                  <a:pt x="11351" y="11971"/>
                  <a:pt x="11189" y="12017"/>
                </a:cubicBezTo>
                <a:cubicBezTo>
                  <a:pt x="11100" y="12042"/>
                  <a:pt x="11019" y="12053"/>
                  <a:pt x="11011" y="12039"/>
                </a:cubicBezTo>
                <a:cubicBezTo>
                  <a:pt x="11003" y="12025"/>
                  <a:pt x="11021" y="11942"/>
                  <a:pt x="11052" y="11860"/>
                </a:cubicBezTo>
                <a:cubicBezTo>
                  <a:pt x="11121" y="11671"/>
                  <a:pt x="11139" y="11433"/>
                  <a:pt x="11100" y="11223"/>
                </a:cubicBezTo>
                <a:cubicBezTo>
                  <a:pt x="11024" y="10813"/>
                  <a:pt x="10773" y="11065"/>
                  <a:pt x="10583" y="11739"/>
                </a:cubicBezTo>
                <a:cubicBezTo>
                  <a:pt x="10502" y="12026"/>
                  <a:pt x="10501" y="12026"/>
                  <a:pt x="10420" y="12003"/>
                </a:cubicBezTo>
                <a:cubicBezTo>
                  <a:pt x="10356" y="11985"/>
                  <a:pt x="10329" y="11949"/>
                  <a:pt x="10296" y="11828"/>
                </a:cubicBezTo>
                <a:lnTo>
                  <a:pt x="10254" y="11676"/>
                </a:lnTo>
                <a:lnTo>
                  <a:pt x="10210" y="11819"/>
                </a:lnTo>
                <a:cubicBezTo>
                  <a:pt x="10135" y="12068"/>
                  <a:pt x="9951" y="12071"/>
                  <a:pt x="9923" y="11824"/>
                </a:cubicBezTo>
                <a:cubicBezTo>
                  <a:pt x="9907" y="11685"/>
                  <a:pt x="9880" y="11694"/>
                  <a:pt x="9819" y="11855"/>
                </a:cubicBezTo>
                <a:cubicBezTo>
                  <a:pt x="9746" y="12051"/>
                  <a:pt x="9609" y="12053"/>
                  <a:pt x="9537" y="11860"/>
                </a:cubicBezTo>
                <a:cubicBezTo>
                  <a:pt x="9487" y="11727"/>
                  <a:pt x="9486" y="11728"/>
                  <a:pt x="9464" y="11824"/>
                </a:cubicBezTo>
                <a:cubicBezTo>
                  <a:pt x="9434" y="11957"/>
                  <a:pt x="9437" y="12074"/>
                  <a:pt x="9471" y="12178"/>
                </a:cubicBezTo>
                <a:cubicBezTo>
                  <a:pt x="9486" y="12226"/>
                  <a:pt x="9502" y="12388"/>
                  <a:pt x="9508" y="12537"/>
                </a:cubicBezTo>
                <a:cubicBezTo>
                  <a:pt x="9517" y="12778"/>
                  <a:pt x="9513" y="12823"/>
                  <a:pt x="9471" y="12963"/>
                </a:cubicBezTo>
                <a:cubicBezTo>
                  <a:pt x="9389" y="13231"/>
                  <a:pt x="9164" y="13367"/>
                  <a:pt x="9031" y="13227"/>
                </a:cubicBezTo>
                <a:cubicBezTo>
                  <a:pt x="8904" y="13093"/>
                  <a:pt x="8872" y="12863"/>
                  <a:pt x="8928" y="12474"/>
                </a:cubicBezTo>
                <a:cubicBezTo>
                  <a:pt x="8968" y="12195"/>
                  <a:pt x="8948" y="12168"/>
                  <a:pt x="8900" y="12438"/>
                </a:cubicBezTo>
                <a:cubicBezTo>
                  <a:pt x="8815" y="12930"/>
                  <a:pt x="8842" y="13368"/>
                  <a:pt x="8970" y="13546"/>
                </a:cubicBezTo>
                <a:cubicBezTo>
                  <a:pt x="9005" y="13595"/>
                  <a:pt x="9075" y="13631"/>
                  <a:pt x="9127" y="13631"/>
                </a:cubicBezTo>
                <a:cubicBezTo>
                  <a:pt x="9367" y="13631"/>
                  <a:pt x="9532" y="13239"/>
                  <a:pt x="9566" y="12586"/>
                </a:cubicBezTo>
                <a:lnTo>
                  <a:pt x="9577" y="12348"/>
                </a:lnTo>
                <a:lnTo>
                  <a:pt x="9672" y="12321"/>
                </a:lnTo>
                <a:cubicBezTo>
                  <a:pt x="9737" y="12303"/>
                  <a:pt x="9779" y="12261"/>
                  <a:pt x="9811" y="12178"/>
                </a:cubicBezTo>
                <a:lnTo>
                  <a:pt x="9858" y="12057"/>
                </a:lnTo>
                <a:lnTo>
                  <a:pt x="9902" y="12191"/>
                </a:lnTo>
                <a:cubicBezTo>
                  <a:pt x="9938" y="12301"/>
                  <a:pt x="9963" y="12326"/>
                  <a:pt x="10034" y="12326"/>
                </a:cubicBezTo>
                <a:cubicBezTo>
                  <a:pt x="10090" y="12326"/>
                  <a:pt x="10140" y="12286"/>
                  <a:pt x="10175" y="12223"/>
                </a:cubicBezTo>
                <a:cubicBezTo>
                  <a:pt x="10227" y="12126"/>
                  <a:pt x="10229" y="12130"/>
                  <a:pt x="10265" y="12223"/>
                </a:cubicBezTo>
                <a:cubicBezTo>
                  <a:pt x="10285" y="12275"/>
                  <a:pt x="10330" y="12326"/>
                  <a:pt x="10365" y="12335"/>
                </a:cubicBezTo>
                <a:cubicBezTo>
                  <a:pt x="10425" y="12350"/>
                  <a:pt x="10429" y="12361"/>
                  <a:pt x="10425" y="12514"/>
                </a:cubicBezTo>
                <a:cubicBezTo>
                  <a:pt x="10422" y="12604"/>
                  <a:pt x="10423" y="12676"/>
                  <a:pt x="10427" y="12676"/>
                </a:cubicBezTo>
                <a:cubicBezTo>
                  <a:pt x="10431" y="12676"/>
                  <a:pt x="10451" y="12598"/>
                  <a:pt x="10472" y="12501"/>
                </a:cubicBezTo>
                <a:lnTo>
                  <a:pt x="10509" y="12326"/>
                </a:lnTo>
                <a:lnTo>
                  <a:pt x="10900" y="12326"/>
                </a:lnTo>
                <a:lnTo>
                  <a:pt x="11291" y="12326"/>
                </a:lnTo>
                <a:lnTo>
                  <a:pt x="11459" y="12124"/>
                </a:lnTo>
                <a:cubicBezTo>
                  <a:pt x="11626" y="11925"/>
                  <a:pt x="11795" y="11795"/>
                  <a:pt x="11836" y="11833"/>
                </a:cubicBezTo>
                <a:cubicBezTo>
                  <a:pt x="11848" y="11844"/>
                  <a:pt x="11858" y="11932"/>
                  <a:pt x="11859" y="12026"/>
                </a:cubicBezTo>
                <a:cubicBezTo>
                  <a:pt x="11860" y="12267"/>
                  <a:pt x="11912" y="12321"/>
                  <a:pt x="12125" y="12321"/>
                </a:cubicBezTo>
                <a:cubicBezTo>
                  <a:pt x="12274" y="12322"/>
                  <a:pt x="12306" y="12307"/>
                  <a:pt x="12347" y="12218"/>
                </a:cubicBezTo>
                <a:lnTo>
                  <a:pt x="12395" y="12115"/>
                </a:lnTo>
                <a:lnTo>
                  <a:pt x="12447" y="12218"/>
                </a:lnTo>
                <a:cubicBezTo>
                  <a:pt x="12520" y="12363"/>
                  <a:pt x="12615" y="12355"/>
                  <a:pt x="12683" y="12196"/>
                </a:cubicBezTo>
                <a:lnTo>
                  <a:pt x="12738" y="12070"/>
                </a:lnTo>
                <a:lnTo>
                  <a:pt x="12767" y="12196"/>
                </a:lnTo>
                <a:cubicBezTo>
                  <a:pt x="12805" y="12358"/>
                  <a:pt x="12875" y="12362"/>
                  <a:pt x="12935" y="12209"/>
                </a:cubicBezTo>
                <a:lnTo>
                  <a:pt x="12978" y="12097"/>
                </a:lnTo>
                <a:lnTo>
                  <a:pt x="13006" y="12209"/>
                </a:lnTo>
                <a:cubicBezTo>
                  <a:pt x="13028" y="12303"/>
                  <a:pt x="13050" y="12326"/>
                  <a:pt x="13128" y="12326"/>
                </a:cubicBezTo>
                <a:cubicBezTo>
                  <a:pt x="13281" y="12326"/>
                  <a:pt x="13330" y="12254"/>
                  <a:pt x="13363" y="11985"/>
                </a:cubicBezTo>
                <a:cubicBezTo>
                  <a:pt x="13399" y="11692"/>
                  <a:pt x="13399" y="11486"/>
                  <a:pt x="13361" y="10748"/>
                </a:cubicBezTo>
                <a:cubicBezTo>
                  <a:pt x="13332" y="10180"/>
                  <a:pt x="13332" y="10145"/>
                  <a:pt x="13363" y="9985"/>
                </a:cubicBezTo>
                <a:cubicBezTo>
                  <a:pt x="13394" y="9821"/>
                  <a:pt x="13394" y="9812"/>
                  <a:pt x="13354" y="9658"/>
                </a:cubicBezTo>
                <a:cubicBezTo>
                  <a:pt x="13339" y="9597"/>
                  <a:pt x="13329" y="9561"/>
                  <a:pt x="13319" y="9546"/>
                </a:cubicBezTo>
                <a:close/>
                <a:moveTo>
                  <a:pt x="14913" y="9591"/>
                </a:moveTo>
                <a:cubicBezTo>
                  <a:pt x="14913" y="9497"/>
                  <a:pt x="14586" y="9965"/>
                  <a:pt x="14553" y="10106"/>
                </a:cubicBezTo>
                <a:cubicBezTo>
                  <a:pt x="14537" y="10173"/>
                  <a:pt x="14532" y="10218"/>
                  <a:pt x="14541" y="10205"/>
                </a:cubicBezTo>
                <a:cubicBezTo>
                  <a:pt x="14810" y="9859"/>
                  <a:pt x="14913" y="9690"/>
                  <a:pt x="14913" y="9591"/>
                </a:cubicBezTo>
                <a:close/>
                <a:moveTo>
                  <a:pt x="2594" y="9707"/>
                </a:moveTo>
                <a:cubicBezTo>
                  <a:pt x="2587" y="9707"/>
                  <a:pt x="2569" y="9742"/>
                  <a:pt x="2557" y="9784"/>
                </a:cubicBezTo>
                <a:cubicBezTo>
                  <a:pt x="2539" y="9843"/>
                  <a:pt x="2539" y="10003"/>
                  <a:pt x="2555" y="10528"/>
                </a:cubicBezTo>
                <a:cubicBezTo>
                  <a:pt x="2567" y="10895"/>
                  <a:pt x="2581" y="11361"/>
                  <a:pt x="2586" y="11568"/>
                </a:cubicBezTo>
                <a:cubicBezTo>
                  <a:pt x="2598" y="12019"/>
                  <a:pt x="2619" y="12192"/>
                  <a:pt x="2672" y="12263"/>
                </a:cubicBezTo>
                <a:cubicBezTo>
                  <a:pt x="2693" y="12292"/>
                  <a:pt x="2751" y="12320"/>
                  <a:pt x="2801" y="12321"/>
                </a:cubicBezTo>
                <a:cubicBezTo>
                  <a:pt x="2881" y="12325"/>
                  <a:pt x="2898" y="12302"/>
                  <a:pt x="2959" y="12138"/>
                </a:cubicBezTo>
                <a:lnTo>
                  <a:pt x="3027" y="11954"/>
                </a:lnTo>
                <a:lnTo>
                  <a:pt x="3116" y="12070"/>
                </a:lnTo>
                <a:cubicBezTo>
                  <a:pt x="3187" y="12163"/>
                  <a:pt x="3212" y="12175"/>
                  <a:pt x="3243" y="12129"/>
                </a:cubicBezTo>
                <a:cubicBezTo>
                  <a:pt x="3303" y="12040"/>
                  <a:pt x="3316" y="11921"/>
                  <a:pt x="3300" y="11604"/>
                </a:cubicBezTo>
                <a:cubicBezTo>
                  <a:pt x="3283" y="11261"/>
                  <a:pt x="3258" y="11169"/>
                  <a:pt x="3192" y="11169"/>
                </a:cubicBezTo>
                <a:cubicBezTo>
                  <a:pt x="3135" y="11169"/>
                  <a:pt x="3084" y="11306"/>
                  <a:pt x="3030" y="11604"/>
                </a:cubicBezTo>
                <a:cubicBezTo>
                  <a:pt x="2973" y="11919"/>
                  <a:pt x="2910" y="12037"/>
                  <a:pt x="2814" y="12008"/>
                </a:cubicBezTo>
                <a:cubicBezTo>
                  <a:pt x="2663" y="11961"/>
                  <a:pt x="2644" y="11809"/>
                  <a:pt x="2620" y="10443"/>
                </a:cubicBezTo>
                <a:cubicBezTo>
                  <a:pt x="2613" y="10039"/>
                  <a:pt x="2602" y="9707"/>
                  <a:pt x="2594" y="9707"/>
                </a:cubicBezTo>
                <a:close/>
                <a:moveTo>
                  <a:pt x="15819" y="9707"/>
                </a:moveTo>
                <a:cubicBezTo>
                  <a:pt x="15811" y="9707"/>
                  <a:pt x="15794" y="9742"/>
                  <a:pt x="15782" y="9784"/>
                </a:cubicBezTo>
                <a:cubicBezTo>
                  <a:pt x="15764" y="9843"/>
                  <a:pt x="15764" y="10003"/>
                  <a:pt x="15780" y="10528"/>
                </a:cubicBezTo>
                <a:cubicBezTo>
                  <a:pt x="15791" y="10895"/>
                  <a:pt x="15805" y="11361"/>
                  <a:pt x="15811" y="11568"/>
                </a:cubicBezTo>
                <a:cubicBezTo>
                  <a:pt x="15823" y="12031"/>
                  <a:pt x="15844" y="12194"/>
                  <a:pt x="15903" y="12268"/>
                </a:cubicBezTo>
                <a:cubicBezTo>
                  <a:pt x="15976" y="12360"/>
                  <a:pt x="16127" y="12335"/>
                  <a:pt x="16189" y="12223"/>
                </a:cubicBezTo>
                <a:cubicBezTo>
                  <a:pt x="16241" y="12126"/>
                  <a:pt x="16245" y="12130"/>
                  <a:pt x="16281" y="12223"/>
                </a:cubicBezTo>
                <a:cubicBezTo>
                  <a:pt x="16301" y="12275"/>
                  <a:pt x="16346" y="12326"/>
                  <a:pt x="16381" y="12335"/>
                </a:cubicBezTo>
                <a:cubicBezTo>
                  <a:pt x="16440" y="12350"/>
                  <a:pt x="16443" y="12361"/>
                  <a:pt x="16439" y="12514"/>
                </a:cubicBezTo>
                <a:cubicBezTo>
                  <a:pt x="16436" y="12604"/>
                  <a:pt x="16438" y="12676"/>
                  <a:pt x="16442" y="12676"/>
                </a:cubicBezTo>
                <a:cubicBezTo>
                  <a:pt x="16446" y="12676"/>
                  <a:pt x="16465" y="12598"/>
                  <a:pt x="16486" y="12501"/>
                </a:cubicBezTo>
                <a:lnTo>
                  <a:pt x="16525" y="12326"/>
                </a:lnTo>
                <a:lnTo>
                  <a:pt x="16936" y="12321"/>
                </a:lnTo>
                <a:cubicBezTo>
                  <a:pt x="17163" y="12321"/>
                  <a:pt x="17366" y="12310"/>
                  <a:pt x="17387" y="12295"/>
                </a:cubicBezTo>
                <a:cubicBezTo>
                  <a:pt x="17467" y="12235"/>
                  <a:pt x="17511" y="11731"/>
                  <a:pt x="17466" y="11375"/>
                </a:cubicBezTo>
                <a:cubicBezTo>
                  <a:pt x="17441" y="11178"/>
                  <a:pt x="17423" y="11177"/>
                  <a:pt x="17395" y="11366"/>
                </a:cubicBezTo>
                <a:cubicBezTo>
                  <a:pt x="17377" y="11490"/>
                  <a:pt x="17377" y="11531"/>
                  <a:pt x="17401" y="11627"/>
                </a:cubicBezTo>
                <a:cubicBezTo>
                  <a:pt x="17441" y="11782"/>
                  <a:pt x="17438" y="11855"/>
                  <a:pt x="17390" y="11927"/>
                </a:cubicBezTo>
                <a:cubicBezTo>
                  <a:pt x="17348" y="11990"/>
                  <a:pt x="17053" y="12078"/>
                  <a:pt x="17027" y="12035"/>
                </a:cubicBezTo>
                <a:cubicBezTo>
                  <a:pt x="17019" y="12021"/>
                  <a:pt x="17037" y="11942"/>
                  <a:pt x="17067" y="11860"/>
                </a:cubicBezTo>
                <a:cubicBezTo>
                  <a:pt x="17137" y="11671"/>
                  <a:pt x="17155" y="11433"/>
                  <a:pt x="17116" y="11223"/>
                </a:cubicBezTo>
                <a:cubicBezTo>
                  <a:pt x="17039" y="10813"/>
                  <a:pt x="16787" y="11065"/>
                  <a:pt x="16597" y="11739"/>
                </a:cubicBezTo>
                <a:cubicBezTo>
                  <a:pt x="16516" y="12026"/>
                  <a:pt x="16515" y="12026"/>
                  <a:pt x="16434" y="12003"/>
                </a:cubicBezTo>
                <a:cubicBezTo>
                  <a:pt x="16370" y="11985"/>
                  <a:pt x="16345" y="11948"/>
                  <a:pt x="16311" y="11828"/>
                </a:cubicBezTo>
                <a:lnTo>
                  <a:pt x="16269" y="11676"/>
                </a:lnTo>
                <a:lnTo>
                  <a:pt x="16218" y="11833"/>
                </a:lnTo>
                <a:cubicBezTo>
                  <a:pt x="16173" y="11972"/>
                  <a:pt x="16156" y="11992"/>
                  <a:pt x="16066" y="11994"/>
                </a:cubicBezTo>
                <a:cubicBezTo>
                  <a:pt x="15888" y="11999"/>
                  <a:pt x="15870" y="11875"/>
                  <a:pt x="15845" y="10443"/>
                </a:cubicBezTo>
                <a:cubicBezTo>
                  <a:pt x="15837" y="10039"/>
                  <a:pt x="15826" y="9707"/>
                  <a:pt x="15819" y="9707"/>
                </a:cubicBezTo>
                <a:close/>
                <a:moveTo>
                  <a:pt x="8190" y="9806"/>
                </a:moveTo>
                <a:cubicBezTo>
                  <a:pt x="8185" y="9806"/>
                  <a:pt x="8179" y="9822"/>
                  <a:pt x="8171" y="9842"/>
                </a:cubicBezTo>
                <a:cubicBezTo>
                  <a:pt x="8128" y="9948"/>
                  <a:pt x="8127" y="10279"/>
                  <a:pt x="8164" y="11192"/>
                </a:cubicBezTo>
                <a:cubicBezTo>
                  <a:pt x="8179" y="11551"/>
                  <a:pt x="8191" y="11969"/>
                  <a:pt x="8192" y="12120"/>
                </a:cubicBezTo>
                <a:cubicBezTo>
                  <a:pt x="8192" y="12339"/>
                  <a:pt x="8196" y="12381"/>
                  <a:pt x="8214" y="12330"/>
                </a:cubicBezTo>
                <a:cubicBezTo>
                  <a:pt x="8241" y="12255"/>
                  <a:pt x="8245" y="11354"/>
                  <a:pt x="8221" y="10398"/>
                </a:cubicBezTo>
                <a:cubicBezTo>
                  <a:pt x="8209" y="9933"/>
                  <a:pt x="8205" y="9806"/>
                  <a:pt x="8190" y="9806"/>
                </a:cubicBezTo>
                <a:close/>
                <a:moveTo>
                  <a:pt x="13644" y="9806"/>
                </a:moveTo>
                <a:cubicBezTo>
                  <a:pt x="13639" y="9806"/>
                  <a:pt x="13632" y="9822"/>
                  <a:pt x="13624" y="9842"/>
                </a:cubicBezTo>
                <a:cubicBezTo>
                  <a:pt x="13582" y="9948"/>
                  <a:pt x="13580" y="10279"/>
                  <a:pt x="13618" y="11192"/>
                </a:cubicBezTo>
                <a:cubicBezTo>
                  <a:pt x="13632" y="11551"/>
                  <a:pt x="13643" y="11969"/>
                  <a:pt x="13644" y="12120"/>
                </a:cubicBezTo>
                <a:cubicBezTo>
                  <a:pt x="13644" y="12339"/>
                  <a:pt x="13650" y="12381"/>
                  <a:pt x="13668" y="12330"/>
                </a:cubicBezTo>
                <a:cubicBezTo>
                  <a:pt x="13695" y="12255"/>
                  <a:pt x="13697" y="11354"/>
                  <a:pt x="13673" y="10398"/>
                </a:cubicBezTo>
                <a:cubicBezTo>
                  <a:pt x="13661" y="9933"/>
                  <a:pt x="13658" y="9806"/>
                  <a:pt x="13644" y="9806"/>
                </a:cubicBezTo>
                <a:close/>
                <a:moveTo>
                  <a:pt x="18970" y="9806"/>
                </a:moveTo>
                <a:cubicBezTo>
                  <a:pt x="18965" y="9806"/>
                  <a:pt x="18958" y="9822"/>
                  <a:pt x="18950" y="9842"/>
                </a:cubicBezTo>
                <a:cubicBezTo>
                  <a:pt x="18908" y="9948"/>
                  <a:pt x="18907" y="10223"/>
                  <a:pt x="18944" y="11192"/>
                </a:cubicBezTo>
                <a:cubicBezTo>
                  <a:pt x="18959" y="11579"/>
                  <a:pt x="18971" y="12010"/>
                  <a:pt x="18971" y="12147"/>
                </a:cubicBezTo>
                <a:cubicBezTo>
                  <a:pt x="18971" y="12346"/>
                  <a:pt x="18976" y="12381"/>
                  <a:pt x="18994" y="12330"/>
                </a:cubicBezTo>
                <a:cubicBezTo>
                  <a:pt x="19021" y="12254"/>
                  <a:pt x="19024" y="11348"/>
                  <a:pt x="19000" y="10398"/>
                </a:cubicBezTo>
                <a:cubicBezTo>
                  <a:pt x="18988" y="9932"/>
                  <a:pt x="18984" y="9806"/>
                  <a:pt x="18970" y="9806"/>
                </a:cubicBezTo>
                <a:close/>
                <a:moveTo>
                  <a:pt x="15383" y="9833"/>
                </a:moveTo>
                <a:lnTo>
                  <a:pt x="15347" y="9959"/>
                </a:lnTo>
                <a:cubicBezTo>
                  <a:pt x="15302" y="10120"/>
                  <a:pt x="15303" y="10149"/>
                  <a:pt x="15352" y="10263"/>
                </a:cubicBezTo>
                <a:cubicBezTo>
                  <a:pt x="15404" y="10383"/>
                  <a:pt x="15404" y="10386"/>
                  <a:pt x="15444" y="10232"/>
                </a:cubicBezTo>
                <a:cubicBezTo>
                  <a:pt x="15478" y="10103"/>
                  <a:pt x="15479" y="10100"/>
                  <a:pt x="15431" y="9967"/>
                </a:cubicBezTo>
                <a:lnTo>
                  <a:pt x="15383" y="9833"/>
                </a:lnTo>
                <a:close/>
                <a:moveTo>
                  <a:pt x="18317" y="9967"/>
                </a:moveTo>
                <a:cubicBezTo>
                  <a:pt x="18303" y="9973"/>
                  <a:pt x="18292" y="10014"/>
                  <a:pt x="18274" y="10093"/>
                </a:cubicBezTo>
                <a:cubicBezTo>
                  <a:pt x="18243" y="10223"/>
                  <a:pt x="18243" y="10228"/>
                  <a:pt x="18285" y="10317"/>
                </a:cubicBezTo>
                <a:cubicBezTo>
                  <a:pt x="18343" y="10441"/>
                  <a:pt x="18362" y="10436"/>
                  <a:pt x="18391" y="10281"/>
                </a:cubicBezTo>
                <a:cubicBezTo>
                  <a:pt x="18415" y="10161"/>
                  <a:pt x="18414" y="10145"/>
                  <a:pt x="18375" y="10057"/>
                </a:cubicBezTo>
                <a:cubicBezTo>
                  <a:pt x="18348" y="9995"/>
                  <a:pt x="18331" y="9962"/>
                  <a:pt x="18317" y="9967"/>
                </a:cubicBezTo>
                <a:close/>
                <a:moveTo>
                  <a:pt x="11528" y="10012"/>
                </a:moveTo>
                <a:lnTo>
                  <a:pt x="11499" y="10138"/>
                </a:lnTo>
                <a:cubicBezTo>
                  <a:pt x="11461" y="10299"/>
                  <a:pt x="11463" y="10336"/>
                  <a:pt x="11512" y="10429"/>
                </a:cubicBezTo>
                <a:cubicBezTo>
                  <a:pt x="11566" y="10535"/>
                  <a:pt x="11567" y="10535"/>
                  <a:pt x="11602" y="10371"/>
                </a:cubicBezTo>
                <a:cubicBezTo>
                  <a:pt x="11632" y="10231"/>
                  <a:pt x="11631" y="10225"/>
                  <a:pt x="11580" y="10120"/>
                </a:cubicBezTo>
                <a:lnTo>
                  <a:pt x="11528" y="10012"/>
                </a:lnTo>
                <a:close/>
                <a:moveTo>
                  <a:pt x="12694" y="10053"/>
                </a:moveTo>
                <a:lnTo>
                  <a:pt x="12650" y="10192"/>
                </a:lnTo>
                <a:lnTo>
                  <a:pt x="12607" y="10335"/>
                </a:lnTo>
                <a:lnTo>
                  <a:pt x="12645" y="10402"/>
                </a:lnTo>
                <a:cubicBezTo>
                  <a:pt x="12684" y="10473"/>
                  <a:pt x="12684" y="10477"/>
                  <a:pt x="12626" y="10627"/>
                </a:cubicBezTo>
                <a:lnTo>
                  <a:pt x="12568" y="10775"/>
                </a:lnTo>
                <a:lnTo>
                  <a:pt x="12620" y="10900"/>
                </a:lnTo>
                <a:lnTo>
                  <a:pt x="12673" y="11026"/>
                </a:lnTo>
                <a:lnTo>
                  <a:pt x="12704" y="10914"/>
                </a:lnTo>
                <a:cubicBezTo>
                  <a:pt x="12733" y="10804"/>
                  <a:pt x="12736" y="10799"/>
                  <a:pt x="12780" y="10878"/>
                </a:cubicBezTo>
                <a:cubicBezTo>
                  <a:pt x="12822" y="10954"/>
                  <a:pt x="12827" y="10957"/>
                  <a:pt x="12854" y="10873"/>
                </a:cubicBezTo>
                <a:cubicBezTo>
                  <a:pt x="12897" y="10740"/>
                  <a:pt x="12890" y="10675"/>
                  <a:pt x="12820" y="10559"/>
                </a:cubicBezTo>
                <a:cubicBezTo>
                  <a:pt x="12752" y="10448"/>
                  <a:pt x="12746" y="10415"/>
                  <a:pt x="12776" y="10331"/>
                </a:cubicBezTo>
                <a:cubicBezTo>
                  <a:pt x="12790" y="10292"/>
                  <a:pt x="12782" y="10244"/>
                  <a:pt x="12746" y="10165"/>
                </a:cubicBezTo>
                <a:lnTo>
                  <a:pt x="12694" y="10053"/>
                </a:lnTo>
                <a:close/>
                <a:moveTo>
                  <a:pt x="6665" y="10254"/>
                </a:moveTo>
                <a:cubicBezTo>
                  <a:pt x="6648" y="10272"/>
                  <a:pt x="6634" y="10329"/>
                  <a:pt x="6623" y="10425"/>
                </a:cubicBezTo>
                <a:cubicBezTo>
                  <a:pt x="6615" y="10500"/>
                  <a:pt x="6623" y="10556"/>
                  <a:pt x="6654" y="10622"/>
                </a:cubicBezTo>
                <a:cubicBezTo>
                  <a:pt x="6710" y="10742"/>
                  <a:pt x="6711" y="10740"/>
                  <a:pt x="6748" y="10568"/>
                </a:cubicBezTo>
                <a:cubicBezTo>
                  <a:pt x="6779" y="10424"/>
                  <a:pt x="6777" y="10420"/>
                  <a:pt x="6730" y="10317"/>
                </a:cubicBezTo>
                <a:cubicBezTo>
                  <a:pt x="6704" y="10260"/>
                  <a:pt x="6683" y="10237"/>
                  <a:pt x="6665" y="10254"/>
                </a:cubicBezTo>
                <a:close/>
                <a:moveTo>
                  <a:pt x="1060" y="10367"/>
                </a:moveTo>
                <a:cubicBezTo>
                  <a:pt x="1056" y="10354"/>
                  <a:pt x="1040" y="10378"/>
                  <a:pt x="1024" y="10420"/>
                </a:cubicBezTo>
                <a:cubicBezTo>
                  <a:pt x="999" y="10490"/>
                  <a:pt x="1000" y="10539"/>
                  <a:pt x="1026" y="10914"/>
                </a:cubicBezTo>
                <a:cubicBezTo>
                  <a:pt x="1068" y="11521"/>
                  <a:pt x="1063" y="11650"/>
                  <a:pt x="1000" y="11824"/>
                </a:cubicBezTo>
                <a:cubicBezTo>
                  <a:pt x="954" y="11951"/>
                  <a:pt x="934" y="11972"/>
                  <a:pt x="845" y="11972"/>
                </a:cubicBezTo>
                <a:cubicBezTo>
                  <a:pt x="760" y="11972"/>
                  <a:pt x="737" y="11952"/>
                  <a:pt x="701" y="11846"/>
                </a:cubicBezTo>
                <a:lnTo>
                  <a:pt x="659" y="11721"/>
                </a:lnTo>
                <a:lnTo>
                  <a:pt x="648" y="11878"/>
                </a:lnTo>
                <a:cubicBezTo>
                  <a:pt x="627" y="12167"/>
                  <a:pt x="635" y="12218"/>
                  <a:pt x="697" y="12268"/>
                </a:cubicBezTo>
                <a:cubicBezTo>
                  <a:pt x="822" y="12368"/>
                  <a:pt x="922" y="12303"/>
                  <a:pt x="1013" y="12061"/>
                </a:cubicBezTo>
                <a:cubicBezTo>
                  <a:pt x="1072" y="11905"/>
                  <a:pt x="1077" y="11901"/>
                  <a:pt x="1097" y="11994"/>
                </a:cubicBezTo>
                <a:cubicBezTo>
                  <a:pt x="1150" y="12244"/>
                  <a:pt x="1194" y="12326"/>
                  <a:pt x="1284" y="12326"/>
                </a:cubicBezTo>
                <a:cubicBezTo>
                  <a:pt x="1400" y="12326"/>
                  <a:pt x="1531" y="12213"/>
                  <a:pt x="1745" y="11936"/>
                </a:cubicBezTo>
                <a:cubicBezTo>
                  <a:pt x="1869" y="11774"/>
                  <a:pt x="1923" y="11681"/>
                  <a:pt x="1930" y="11604"/>
                </a:cubicBezTo>
                <a:cubicBezTo>
                  <a:pt x="1952" y="11377"/>
                  <a:pt x="1943" y="11365"/>
                  <a:pt x="1846" y="11501"/>
                </a:cubicBezTo>
                <a:cubicBezTo>
                  <a:pt x="1794" y="11574"/>
                  <a:pt x="1730" y="11651"/>
                  <a:pt x="1704" y="11671"/>
                </a:cubicBezTo>
                <a:cubicBezTo>
                  <a:pt x="1649" y="11716"/>
                  <a:pt x="1566" y="11628"/>
                  <a:pt x="1517" y="11474"/>
                </a:cubicBezTo>
                <a:cubicBezTo>
                  <a:pt x="1484" y="11370"/>
                  <a:pt x="1484" y="11365"/>
                  <a:pt x="1515" y="11268"/>
                </a:cubicBezTo>
                <a:cubicBezTo>
                  <a:pt x="1558" y="11136"/>
                  <a:pt x="1678" y="11050"/>
                  <a:pt x="1764" y="11088"/>
                </a:cubicBezTo>
                <a:cubicBezTo>
                  <a:pt x="1850" y="11126"/>
                  <a:pt x="1854" y="11049"/>
                  <a:pt x="1774" y="10914"/>
                </a:cubicBezTo>
                <a:cubicBezTo>
                  <a:pt x="1696" y="10783"/>
                  <a:pt x="1616" y="10787"/>
                  <a:pt x="1543" y="10927"/>
                </a:cubicBezTo>
                <a:cubicBezTo>
                  <a:pt x="1469" y="11069"/>
                  <a:pt x="1394" y="11451"/>
                  <a:pt x="1406" y="11622"/>
                </a:cubicBezTo>
                <a:cubicBezTo>
                  <a:pt x="1428" y="11951"/>
                  <a:pt x="1429" y="11944"/>
                  <a:pt x="1357" y="11994"/>
                </a:cubicBezTo>
                <a:cubicBezTo>
                  <a:pt x="1269" y="12056"/>
                  <a:pt x="1197" y="11985"/>
                  <a:pt x="1167" y="11810"/>
                </a:cubicBezTo>
                <a:cubicBezTo>
                  <a:pt x="1154" y="11737"/>
                  <a:pt x="1126" y="11390"/>
                  <a:pt x="1105" y="11035"/>
                </a:cubicBezTo>
                <a:cubicBezTo>
                  <a:pt x="1084" y="10680"/>
                  <a:pt x="1064" y="10379"/>
                  <a:pt x="1060" y="10367"/>
                </a:cubicBezTo>
                <a:close/>
                <a:moveTo>
                  <a:pt x="20047" y="10376"/>
                </a:moveTo>
                <a:cubicBezTo>
                  <a:pt x="20040" y="10382"/>
                  <a:pt x="20032" y="10402"/>
                  <a:pt x="20022" y="10434"/>
                </a:cubicBezTo>
                <a:cubicBezTo>
                  <a:pt x="20006" y="10489"/>
                  <a:pt x="20007" y="10600"/>
                  <a:pt x="20029" y="10918"/>
                </a:cubicBezTo>
                <a:cubicBezTo>
                  <a:pt x="20070" y="11522"/>
                  <a:pt x="20067" y="11650"/>
                  <a:pt x="20005" y="11824"/>
                </a:cubicBezTo>
                <a:cubicBezTo>
                  <a:pt x="19959" y="11951"/>
                  <a:pt x="19938" y="11972"/>
                  <a:pt x="19850" y="11972"/>
                </a:cubicBezTo>
                <a:cubicBezTo>
                  <a:pt x="19764" y="11972"/>
                  <a:pt x="19741" y="11952"/>
                  <a:pt x="19706" y="11846"/>
                </a:cubicBezTo>
                <a:lnTo>
                  <a:pt x="19664" y="11721"/>
                </a:lnTo>
                <a:lnTo>
                  <a:pt x="19653" y="11878"/>
                </a:lnTo>
                <a:cubicBezTo>
                  <a:pt x="19632" y="12167"/>
                  <a:pt x="19637" y="12218"/>
                  <a:pt x="19699" y="12268"/>
                </a:cubicBezTo>
                <a:cubicBezTo>
                  <a:pt x="19825" y="12368"/>
                  <a:pt x="19926" y="12303"/>
                  <a:pt x="20018" y="12061"/>
                </a:cubicBezTo>
                <a:cubicBezTo>
                  <a:pt x="20077" y="11905"/>
                  <a:pt x="20080" y="11901"/>
                  <a:pt x="20100" y="11994"/>
                </a:cubicBezTo>
                <a:cubicBezTo>
                  <a:pt x="20157" y="12264"/>
                  <a:pt x="20196" y="12322"/>
                  <a:pt x="20315" y="12321"/>
                </a:cubicBezTo>
                <a:cubicBezTo>
                  <a:pt x="20378" y="12321"/>
                  <a:pt x="20446" y="12310"/>
                  <a:pt x="20467" y="12295"/>
                </a:cubicBezTo>
                <a:cubicBezTo>
                  <a:pt x="20546" y="12235"/>
                  <a:pt x="20590" y="11731"/>
                  <a:pt x="20546" y="11375"/>
                </a:cubicBezTo>
                <a:cubicBezTo>
                  <a:pt x="20521" y="11178"/>
                  <a:pt x="20503" y="11177"/>
                  <a:pt x="20475" y="11366"/>
                </a:cubicBezTo>
                <a:cubicBezTo>
                  <a:pt x="20456" y="11490"/>
                  <a:pt x="20457" y="11531"/>
                  <a:pt x="20481" y="11627"/>
                </a:cubicBezTo>
                <a:cubicBezTo>
                  <a:pt x="20524" y="11797"/>
                  <a:pt x="20517" y="11869"/>
                  <a:pt x="20447" y="11949"/>
                </a:cubicBezTo>
                <a:cubicBezTo>
                  <a:pt x="20366" y="12044"/>
                  <a:pt x="20257" y="12041"/>
                  <a:pt x="20208" y="11945"/>
                </a:cubicBezTo>
                <a:cubicBezTo>
                  <a:pt x="20166" y="11863"/>
                  <a:pt x="20131" y="11510"/>
                  <a:pt x="20094" y="10779"/>
                </a:cubicBezTo>
                <a:cubicBezTo>
                  <a:pt x="20077" y="10463"/>
                  <a:pt x="20067" y="10356"/>
                  <a:pt x="20047" y="10376"/>
                </a:cubicBezTo>
                <a:close/>
                <a:moveTo>
                  <a:pt x="18592" y="10586"/>
                </a:moveTo>
                <a:cubicBezTo>
                  <a:pt x="18555" y="10649"/>
                  <a:pt x="18553" y="10902"/>
                  <a:pt x="18588" y="11071"/>
                </a:cubicBezTo>
                <a:cubicBezTo>
                  <a:pt x="18608" y="11164"/>
                  <a:pt x="18637" y="11364"/>
                  <a:pt x="18653" y="11514"/>
                </a:cubicBezTo>
                <a:cubicBezTo>
                  <a:pt x="18689" y="11853"/>
                  <a:pt x="18670" y="11954"/>
                  <a:pt x="18543" y="12120"/>
                </a:cubicBezTo>
                <a:cubicBezTo>
                  <a:pt x="18474" y="12210"/>
                  <a:pt x="18433" y="12230"/>
                  <a:pt x="18340" y="12214"/>
                </a:cubicBezTo>
                <a:cubicBezTo>
                  <a:pt x="18240" y="12196"/>
                  <a:pt x="18217" y="12171"/>
                  <a:pt x="18180" y="12052"/>
                </a:cubicBezTo>
                <a:cubicBezTo>
                  <a:pt x="18130" y="11892"/>
                  <a:pt x="18126" y="11763"/>
                  <a:pt x="18164" y="11470"/>
                </a:cubicBezTo>
                <a:cubicBezTo>
                  <a:pt x="18184" y="11312"/>
                  <a:pt x="18185" y="11266"/>
                  <a:pt x="18169" y="11281"/>
                </a:cubicBezTo>
                <a:cubicBezTo>
                  <a:pt x="18134" y="11313"/>
                  <a:pt x="18086" y="11719"/>
                  <a:pt x="18085" y="11981"/>
                </a:cubicBezTo>
                <a:cubicBezTo>
                  <a:pt x="18083" y="12272"/>
                  <a:pt x="18142" y="12490"/>
                  <a:pt x="18241" y="12564"/>
                </a:cubicBezTo>
                <a:cubicBezTo>
                  <a:pt x="18331" y="12630"/>
                  <a:pt x="18368" y="12633"/>
                  <a:pt x="18462" y="12573"/>
                </a:cubicBezTo>
                <a:cubicBezTo>
                  <a:pt x="18679" y="12434"/>
                  <a:pt x="18766" y="11898"/>
                  <a:pt x="18693" y="11142"/>
                </a:cubicBezTo>
                <a:cubicBezTo>
                  <a:pt x="18663" y="10827"/>
                  <a:pt x="18613" y="10550"/>
                  <a:pt x="18592" y="10586"/>
                </a:cubicBezTo>
                <a:close/>
                <a:moveTo>
                  <a:pt x="259" y="10775"/>
                </a:moveTo>
                <a:cubicBezTo>
                  <a:pt x="236" y="10765"/>
                  <a:pt x="221" y="10798"/>
                  <a:pt x="214" y="10878"/>
                </a:cubicBezTo>
                <a:cubicBezTo>
                  <a:pt x="194" y="11084"/>
                  <a:pt x="201" y="11143"/>
                  <a:pt x="259" y="11214"/>
                </a:cubicBezTo>
                <a:cubicBezTo>
                  <a:pt x="290" y="11253"/>
                  <a:pt x="349" y="11374"/>
                  <a:pt x="388" y="11483"/>
                </a:cubicBezTo>
                <a:cubicBezTo>
                  <a:pt x="455" y="11670"/>
                  <a:pt x="457" y="11683"/>
                  <a:pt x="429" y="11770"/>
                </a:cubicBezTo>
                <a:cubicBezTo>
                  <a:pt x="390" y="11887"/>
                  <a:pt x="246" y="11985"/>
                  <a:pt x="144" y="11963"/>
                </a:cubicBezTo>
                <a:cubicBezTo>
                  <a:pt x="71" y="11947"/>
                  <a:pt x="66" y="11953"/>
                  <a:pt x="60" y="12088"/>
                </a:cubicBezTo>
                <a:cubicBezTo>
                  <a:pt x="57" y="12167"/>
                  <a:pt x="59" y="12265"/>
                  <a:pt x="65" y="12308"/>
                </a:cubicBezTo>
                <a:cubicBezTo>
                  <a:pt x="80" y="12416"/>
                  <a:pt x="276" y="12374"/>
                  <a:pt x="388" y="12236"/>
                </a:cubicBezTo>
                <a:cubicBezTo>
                  <a:pt x="456" y="12153"/>
                  <a:pt x="474" y="12099"/>
                  <a:pt x="488" y="11954"/>
                </a:cubicBezTo>
                <a:cubicBezTo>
                  <a:pt x="520" y="11637"/>
                  <a:pt x="464" y="11228"/>
                  <a:pt x="349" y="10936"/>
                </a:cubicBezTo>
                <a:cubicBezTo>
                  <a:pt x="311" y="10838"/>
                  <a:pt x="281" y="10784"/>
                  <a:pt x="259" y="10775"/>
                </a:cubicBezTo>
                <a:close/>
                <a:moveTo>
                  <a:pt x="15434" y="10775"/>
                </a:moveTo>
                <a:cubicBezTo>
                  <a:pt x="15383" y="10740"/>
                  <a:pt x="15342" y="10913"/>
                  <a:pt x="15312" y="11290"/>
                </a:cubicBezTo>
                <a:cubicBezTo>
                  <a:pt x="15280" y="11683"/>
                  <a:pt x="15339" y="11822"/>
                  <a:pt x="15462" y="11644"/>
                </a:cubicBezTo>
                <a:cubicBezTo>
                  <a:pt x="15490" y="11603"/>
                  <a:pt x="15522" y="11584"/>
                  <a:pt x="15531" y="11600"/>
                </a:cubicBezTo>
                <a:cubicBezTo>
                  <a:pt x="15570" y="11666"/>
                  <a:pt x="15540" y="11786"/>
                  <a:pt x="15460" y="11887"/>
                </a:cubicBezTo>
                <a:cubicBezTo>
                  <a:pt x="15388" y="11977"/>
                  <a:pt x="15341" y="11992"/>
                  <a:pt x="15163" y="11994"/>
                </a:cubicBezTo>
                <a:cubicBezTo>
                  <a:pt x="14982" y="11996"/>
                  <a:pt x="14945" y="11982"/>
                  <a:pt x="14918" y="11905"/>
                </a:cubicBezTo>
                <a:cubicBezTo>
                  <a:pt x="14887" y="11817"/>
                  <a:pt x="14887" y="11813"/>
                  <a:pt x="14921" y="11743"/>
                </a:cubicBezTo>
                <a:cubicBezTo>
                  <a:pt x="14940" y="11703"/>
                  <a:pt x="14975" y="11671"/>
                  <a:pt x="14998" y="11671"/>
                </a:cubicBezTo>
                <a:cubicBezTo>
                  <a:pt x="15034" y="11671"/>
                  <a:pt x="15076" y="11522"/>
                  <a:pt x="15076" y="11398"/>
                </a:cubicBezTo>
                <a:cubicBezTo>
                  <a:pt x="15076" y="11389"/>
                  <a:pt x="14988" y="11366"/>
                  <a:pt x="14881" y="11349"/>
                </a:cubicBezTo>
                <a:cubicBezTo>
                  <a:pt x="14773" y="11331"/>
                  <a:pt x="14636" y="11307"/>
                  <a:pt x="14575" y="11290"/>
                </a:cubicBezTo>
                <a:cubicBezTo>
                  <a:pt x="14447" y="11254"/>
                  <a:pt x="14400" y="11305"/>
                  <a:pt x="14359" y="11528"/>
                </a:cubicBezTo>
                <a:cubicBezTo>
                  <a:pt x="14324" y="11716"/>
                  <a:pt x="14334" y="11756"/>
                  <a:pt x="14390" y="11649"/>
                </a:cubicBezTo>
                <a:cubicBezTo>
                  <a:pt x="14438" y="11555"/>
                  <a:pt x="14508" y="11549"/>
                  <a:pt x="14580" y="11627"/>
                </a:cubicBezTo>
                <a:lnTo>
                  <a:pt x="14632" y="11680"/>
                </a:lnTo>
                <a:lnTo>
                  <a:pt x="14587" y="11761"/>
                </a:lnTo>
                <a:cubicBezTo>
                  <a:pt x="14409" y="12077"/>
                  <a:pt x="14298" y="12631"/>
                  <a:pt x="14298" y="13191"/>
                </a:cubicBezTo>
                <a:cubicBezTo>
                  <a:pt x="14298" y="13754"/>
                  <a:pt x="14397" y="14107"/>
                  <a:pt x="14601" y="14267"/>
                </a:cubicBezTo>
                <a:cubicBezTo>
                  <a:pt x="14786" y="14412"/>
                  <a:pt x="15143" y="14273"/>
                  <a:pt x="15267" y="14007"/>
                </a:cubicBezTo>
                <a:cubicBezTo>
                  <a:pt x="15298" y="13939"/>
                  <a:pt x="15288" y="13937"/>
                  <a:pt x="15157" y="13972"/>
                </a:cubicBezTo>
                <a:cubicBezTo>
                  <a:pt x="14794" y="14067"/>
                  <a:pt x="14583" y="13961"/>
                  <a:pt x="14464" y="13631"/>
                </a:cubicBezTo>
                <a:cubicBezTo>
                  <a:pt x="14271" y="13096"/>
                  <a:pt x="14356" y="12319"/>
                  <a:pt x="14650" y="11918"/>
                </a:cubicBezTo>
                <a:cubicBezTo>
                  <a:pt x="14796" y="11718"/>
                  <a:pt x="14833" y="11733"/>
                  <a:pt x="14826" y="11981"/>
                </a:cubicBezTo>
                <a:cubicBezTo>
                  <a:pt x="14817" y="12272"/>
                  <a:pt x="14860" y="12326"/>
                  <a:pt x="15113" y="12326"/>
                </a:cubicBezTo>
                <a:cubicBezTo>
                  <a:pt x="15378" y="12326"/>
                  <a:pt x="15497" y="12238"/>
                  <a:pt x="15548" y="12008"/>
                </a:cubicBezTo>
                <a:cubicBezTo>
                  <a:pt x="15613" y="11711"/>
                  <a:pt x="15583" y="11160"/>
                  <a:pt x="15488" y="10878"/>
                </a:cubicBezTo>
                <a:cubicBezTo>
                  <a:pt x="15468" y="10821"/>
                  <a:pt x="15451" y="10786"/>
                  <a:pt x="15434" y="10775"/>
                </a:cubicBezTo>
                <a:close/>
                <a:moveTo>
                  <a:pt x="4677" y="10927"/>
                </a:moveTo>
                <a:cubicBezTo>
                  <a:pt x="4667" y="10926"/>
                  <a:pt x="4658" y="10946"/>
                  <a:pt x="4640" y="10990"/>
                </a:cubicBezTo>
                <a:cubicBezTo>
                  <a:pt x="4596" y="11101"/>
                  <a:pt x="4595" y="11157"/>
                  <a:pt x="4634" y="11277"/>
                </a:cubicBezTo>
                <a:cubicBezTo>
                  <a:pt x="4650" y="11327"/>
                  <a:pt x="4675" y="11366"/>
                  <a:pt x="4687" y="11366"/>
                </a:cubicBezTo>
                <a:cubicBezTo>
                  <a:pt x="4707" y="11366"/>
                  <a:pt x="4779" y="11118"/>
                  <a:pt x="4765" y="11097"/>
                </a:cubicBezTo>
                <a:cubicBezTo>
                  <a:pt x="4761" y="11093"/>
                  <a:pt x="4740" y="11047"/>
                  <a:pt x="4718" y="10994"/>
                </a:cubicBezTo>
                <a:cubicBezTo>
                  <a:pt x="4698" y="10948"/>
                  <a:pt x="4687" y="10928"/>
                  <a:pt x="4677" y="10927"/>
                </a:cubicBezTo>
                <a:close/>
                <a:moveTo>
                  <a:pt x="9170" y="10927"/>
                </a:moveTo>
                <a:cubicBezTo>
                  <a:pt x="9160" y="10926"/>
                  <a:pt x="9151" y="10946"/>
                  <a:pt x="9133" y="10990"/>
                </a:cubicBezTo>
                <a:cubicBezTo>
                  <a:pt x="9089" y="11101"/>
                  <a:pt x="9089" y="11157"/>
                  <a:pt x="9128" y="11277"/>
                </a:cubicBezTo>
                <a:cubicBezTo>
                  <a:pt x="9145" y="11327"/>
                  <a:pt x="9168" y="11366"/>
                  <a:pt x="9180" y="11366"/>
                </a:cubicBezTo>
                <a:cubicBezTo>
                  <a:pt x="9200" y="11366"/>
                  <a:pt x="9272" y="11118"/>
                  <a:pt x="9257" y="11097"/>
                </a:cubicBezTo>
                <a:cubicBezTo>
                  <a:pt x="9254" y="11093"/>
                  <a:pt x="9233" y="11047"/>
                  <a:pt x="9211" y="10994"/>
                </a:cubicBezTo>
                <a:cubicBezTo>
                  <a:pt x="9191" y="10948"/>
                  <a:pt x="9180" y="10928"/>
                  <a:pt x="9170" y="10927"/>
                </a:cubicBezTo>
                <a:close/>
                <a:moveTo>
                  <a:pt x="6338" y="11115"/>
                </a:moveTo>
                <a:cubicBezTo>
                  <a:pt x="6299" y="11139"/>
                  <a:pt x="6270" y="11205"/>
                  <a:pt x="6246" y="11322"/>
                </a:cubicBezTo>
                <a:cubicBezTo>
                  <a:pt x="6208" y="11498"/>
                  <a:pt x="6216" y="11552"/>
                  <a:pt x="6268" y="11474"/>
                </a:cubicBezTo>
                <a:cubicBezTo>
                  <a:pt x="6288" y="11444"/>
                  <a:pt x="6327" y="11419"/>
                  <a:pt x="6355" y="11420"/>
                </a:cubicBezTo>
                <a:cubicBezTo>
                  <a:pt x="6416" y="11423"/>
                  <a:pt x="6566" y="11576"/>
                  <a:pt x="6568" y="11635"/>
                </a:cubicBezTo>
                <a:cubicBezTo>
                  <a:pt x="6571" y="11701"/>
                  <a:pt x="6312" y="11963"/>
                  <a:pt x="6208" y="11999"/>
                </a:cubicBezTo>
                <a:cubicBezTo>
                  <a:pt x="6124" y="12028"/>
                  <a:pt x="6110" y="12016"/>
                  <a:pt x="6060" y="11900"/>
                </a:cubicBezTo>
                <a:cubicBezTo>
                  <a:pt x="6029" y="11828"/>
                  <a:pt x="5999" y="11770"/>
                  <a:pt x="5994" y="11770"/>
                </a:cubicBezTo>
                <a:cubicBezTo>
                  <a:pt x="5988" y="11770"/>
                  <a:pt x="5970" y="11838"/>
                  <a:pt x="5955" y="11918"/>
                </a:cubicBezTo>
                <a:cubicBezTo>
                  <a:pt x="5931" y="12048"/>
                  <a:pt x="5932" y="12071"/>
                  <a:pt x="5956" y="12129"/>
                </a:cubicBezTo>
                <a:cubicBezTo>
                  <a:pt x="5972" y="12164"/>
                  <a:pt x="5995" y="12249"/>
                  <a:pt x="6008" y="12321"/>
                </a:cubicBezTo>
                <a:cubicBezTo>
                  <a:pt x="6029" y="12434"/>
                  <a:pt x="6029" y="12478"/>
                  <a:pt x="6007" y="12608"/>
                </a:cubicBezTo>
                <a:cubicBezTo>
                  <a:pt x="5943" y="12974"/>
                  <a:pt x="5770" y="13281"/>
                  <a:pt x="5629" y="13281"/>
                </a:cubicBezTo>
                <a:cubicBezTo>
                  <a:pt x="5526" y="13281"/>
                  <a:pt x="5533" y="13343"/>
                  <a:pt x="5648" y="13456"/>
                </a:cubicBezTo>
                <a:cubicBezTo>
                  <a:pt x="5687" y="13494"/>
                  <a:pt x="5732" y="13516"/>
                  <a:pt x="5747" y="13505"/>
                </a:cubicBezTo>
                <a:cubicBezTo>
                  <a:pt x="5761" y="13494"/>
                  <a:pt x="5795" y="13469"/>
                  <a:pt x="5822" y="13451"/>
                </a:cubicBezTo>
                <a:cubicBezTo>
                  <a:pt x="5918" y="13388"/>
                  <a:pt x="5995" y="13072"/>
                  <a:pt x="6081" y="12389"/>
                </a:cubicBezTo>
                <a:cubicBezTo>
                  <a:pt x="6085" y="12351"/>
                  <a:pt x="6121" y="12326"/>
                  <a:pt x="6168" y="12326"/>
                </a:cubicBezTo>
                <a:cubicBezTo>
                  <a:pt x="6223" y="12326"/>
                  <a:pt x="6293" y="12263"/>
                  <a:pt x="6399" y="12120"/>
                </a:cubicBezTo>
                <a:cubicBezTo>
                  <a:pt x="6589" y="11864"/>
                  <a:pt x="6715" y="11770"/>
                  <a:pt x="6872" y="11770"/>
                </a:cubicBezTo>
                <a:cubicBezTo>
                  <a:pt x="6940" y="11770"/>
                  <a:pt x="6996" y="11755"/>
                  <a:pt x="6996" y="11734"/>
                </a:cubicBezTo>
                <a:cubicBezTo>
                  <a:pt x="6997" y="11713"/>
                  <a:pt x="7002" y="11644"/>
                  <a:pt x="7008" y="11582"/>
                </a:cubicBezTo>
                <a:cubicBezTo>
                  <a:pt x="7018" y="11473"/>
                  <a:pt x="7014" y="11470"/>
                  <a:pt x="6909" y="11470"/>
                </a:cubicBezTo>
                <a:cubicBezTo>
                  <a:pt x="6805" y="11470"/>
                  <a:pt x="6714" y="11406"/>
                  <a:pt x="6486" y="11174"/>
                </a:cubicBezTo>
                <a:cubicBezTo>
                  <a:pt x="6424" y="11111"/>
                  <a:pt x="6376" y="11091"/>
                  <a:pt x="6338" y="11115"/>
                </a:cubicBezTo>
                <a:close/>
                <a:moveTo>
                  <a:pt x="5403" y="11227"/>
                </a:moveTo>
                <a:cubicBezTo>
                  <a:pt x="5392" y="11226"/>
                  <a:pt x="5380" y="11272"/>
                  <a:pt x="5365" y="11366"/>
                </a:cubicBezTo>
                <a:cubicBezTo>
                  <a:pt x="5347" y="11490"/>
                  <a:pt x="5349" y="11531"/>
                  <a:pt x="5373" y="11627"/>
                </a:cubicBezTo>
                <a:cubicBezTo>
                  <a:pt x="5417" y="11799"/>
                  <a:pt x="5409" y="11868"/>
                  <a:pt x="5335" y="11954"/>
                </a:cubicBezTo>
                <a:cubicBezTo>
                  <a:pt x="5237" y="12067"/>
                  <a:pt x="5105" y="12023"/>
                  <a:pt x="5042" y="11855"/>
                </a:cubicBezTo>
                <a:cubicBezTo>
                  <a:pt x="4994" y="11727"/>
                  <a:pt x="4993" y="11728"/>
                  <a:pt x="4971" y="11824"/>
                </a:cubicBezTo>
                <a:cubicBezTo>
                  <a:pt x="4941" y="11957"/>
                  <a:pt x="4944" y="12074"/>
                  <a:pt x="4978" y="12178"/>
                </a:cubicBezTo>
                <a:cubicBezTo>
                  <a:pt x="4993" y="12226"/>
                  <a:pt x="5009" y="12388"/>
                  <a:pt x="5015" y="12537"/>
                </a:cubicBezTo>
                <a:cubicBezTo>
                  <a:pt x="5024" y="12778"/>
                  <a:pt x="5020" y="12823"/>
                  <a:pt x="4978" y="12963"/>
                </a:cubicBezTo>
                <a:cubicBezTo>
                  <a:pt x="4897" y="13231"/>
                  <a:pt x="4671" y="13367"/>
                  <a:pt x="4539" y="13227"/>
                </a:cubicBezTo>
                <a:cubicBezTo>
                  <a:pt x="4411" y="13093"/>
                  <a:pt x="4379" y="12863"/>
                  <a:pt x="4435" y="12474"/>
                </a:cubicBezTo>
                <a:cubicBezTo>
                  <a:pt x="4475" y="12195"/>
                  <a:pt x="4455" y="12168"/>
                  <a:pt x="4408" y="12438"/>
                </a:cubicBezTo>
                <a:cubicBezTo>
                  <a:pt x="4322" y="12930"/>
                  <a:pt x="4349" y="13368"/>
                  <a:pt x="4477" y="13546"/>
                </a:cubicBezTo>
                <a:cubicBezTo>
                  <a:pt x="4513" y="13595"/>
                  <a:pt x="4582" y="13631"/>
                  <a:pt x="4634" y="13631"/>
                </a:cubicBezTo>
                <a:cubicBezTo>
                  <a:pt x="4874" y="13631"/>
                  <a:pt x="5040" y="13239"/>
                  <a:pt x="5073" y="12586"/>
                </a:cubicBezTo>
                <a:lnTo>
                  <a:pt x="5084" y="12348"/>
                </a:lnTo>
                <a:lnTo>
                  <a:pt x="5233" y="12321"/>
                </a:lnTo>
                <a:cubicBezTo>
                  <a:pt x="5315" y="12307"/>
                  <a:pt x="5385" y="12285"/>
                  <a:pt x="5390" y="12272"/>
                </a:cubicBezTo>
                <a:cubicBezTo>
                  <a:pt x="5451" y="12084"/>
                  <a:pt x="5473" y="11665"/>
                  <a:pt x="5436" y="11375"/>
                </a:cubicBezTo>
                <a:cubicBezTo>
                  <a:pt x="5424" y="11277"/>
                  <a:pt x="5413" y="11229"/>
                  <a:pt x="5403" y="11227"/>
                </a:cubicBezTo>
                <a:close/>
                <a:moveTo>
                  <a:pt x="21471" y="11227"/>
                </a:moveTo>
                <a:cubicBezTo>
                  <a:pt x="21460" y="11226"/>
                  <a:pt x="21450" y="11272"/>
                  <a:pt x="21436" y="11366"/>
                </a:cubicBezTo>
                <a:cubicBezTo>
                  <a:pt x="21417" y="11490"/>
                  <a:pt x="21418" y="11531"/>
                  <a:pt x="21442" y="11627"/>
                </a:cubicBezTo>
                <a:cubicBezTo>
                  <a:pt x="21485" y="11797"/>
                  <a:pt x="21478" y="11869"/>
                  <a:pt x="21408" y="11949"/>
                </a:cubicBezTo>
                <a:cubicBezTo>
                  <a:pt x="21313" y="12060"/>
                  <a:pt x="21228" y="12041"/>
                  <a:pt x="21166" y="11896"/>
                </a:cubicBezTo>
                <a:cubicBezTo>
                  <a:pt x="21136" y="11826"/>
                  <a:pt x="21107" y="11770"/>
                  <a:pt x="21101" y="11770"/>
                </a:cubicBezTo>
                <a:cubicBezTo>
                  <a:pt x="21095" y="11770"/>
                  <a:pt x="21079" y="11838"/>
                  <a:pt x="21064" y="11918"/>
                </a:cubicBezTo>
                <a:cubicBezTo>
                  <a:pt x="21040" y="12048"/>
                  <a:pt x="21041" y="12071"/>
                  <a:pt x="21066" y="12129"/>
                </a:cubicBezTo>
                <a:cubicBezTo>
                  <a:pt x="21081" y="12164"/>
                  <a:pt x="21104" y="12249"/>
                  <a:pt x="21117" y="12321"/>
                </a:cubicBezTo>
                <a:cubicBezTo>
                  <a:pt x="21138" y="12434"/>
                  <a:pt x="21139" y="12478"/>
                  <a:pt x="21116" y="12608"/>
                </a:cubicBezTo>
                <a:cubicBezTo>
                  <a:pt x="21052" y="12974"/>
                  <a:pt x="20880" y="13281"/>
                  <a:pt x="20738" y="13281"/>
                </a:cubicBezTo>
                <a:cubicBezTo>
                  <a:pt x="20635" y="13281"/>
                  <a:pt x="20642" y="13343"/>
                  <a:pt x="20757" y="13456"/>
                </a:cubicBezTo>
                <a:cubicBezTo>
                  <a:pt x="20796" y="13494"/>
                  <a:pt x="20839" y="13516"/>
                  <a:pt x="20854" y="13505"/>
                </a:cubicBezTo>
                <a:cubicBezTo>
                  <a:pt x="20869" y="13494"/>
                  <a:pt x="20905" y="13469"/>
                  <a:pt x="20932" y="13451"/>
                </a:cubicBezTo>
                <a:cubicBezTo>
                  <a:pt x="21027" y="13388"/>
                  <a:pt x="21105" y="13072"/>
                  <a:pt x="21190" y="12389"/>
                </a:cubicBezTo>
                <a:cubicBezTo>
                  <a:pt x="21195" y="12349"/>
                  <a:pt x="21233" y="12322"/>
                  <a:pt x="21293" y="12321"/>
                </a:cubicBezTo>
                <a:cubicBezTo>
                  <a:pt x="21346" y="12321"/>
                  <a:pt x="21407" y="12310"/>
                  <a:pt x="21427" y="12295"/>
                </a:cubicBezTo>
                <a:cubicBezTo>
                  <a:pt x="21507" y="12235"/>
                  <a:pt x="21550" y="11731"/>
                  <a:pt x="21505" y="11375"/>
                </a:cubicBezTo>
                <a:cubicBezTo>
                  <a:pt x="21493" y="11277"/>
                  <a:pt x="21482" y="11229"/>
                  <a:pt x="21471" y="11227"/>
                </a:cubicBezTo>
                <a:close/>
                <a:moveTo>
                  <a:pt x="4043" y="11999"/>
                </a:moveTo>
                <a:cubicBezTo>
                  <a:pt x="3990" y="11999"/>
                  <a:pt x="3978" y="12019"/>
                  <a:pt x="3973" y="12115"/>
                </a:cubicBezTo>
                <a:cubicBezTo>
                  <a:pt x="3970" y="12179"/>
                  <a:pt x="3978" y="12264"/>
                  <a:pt x="3989" y="12304"/>
                </a:cubicBezTo>
                <a:cubicBezTo>
                  <a:pt x="4001" y="12344"/>
                  <a:pt x="4025" y="12375"/>
                  <a:pt x="4043" y="12375"/>
                </a:cubicBezTo>
                <a:cubicBezTo>
                  <a:pt x="4087" y="12375"/>
                  <a:pt x="4119" y="12254"/>
                  <a:pt x="4112" y="12115"/>
                </a:cubicBezTo>
                <a:cubicBezTo>
                  <a:pt x="4107" y="12019"/>
                  <a:pt x="4095" y="11999"/>
                  <a:pt x="4043" y="11999"/>
                </a:cubicBezTo>
                <a:close/>
                <a:moveTo>
                  <a:pt x="5420" y="12747"/>
                </a:moveTo>
                <a:cubicBezTo>
                  <a:pt x="5410" y="12752"/>
                  <a:pt x="5401" y="12782"/>
                  <a:pt x="5385" y="12837"/>
                </a:cubicBezTo>
                <a:cubicBezTo>
                  <a:pt x="5353" y="12947"/>
                  <a:pt x="5349" y="12948"/>
                  <a:pt x="5315" y="12864"/>
                </a:cubicBezTo>
                <a:cubicBezTo>
                  <a:pt x="5270" y="12750"/>
                  <a:pt x="5263" y="12755"/>
                  <a:pt x="5228" y="12904"/>
                </a:cubicBezTo>
                <a:cubicBezTo>
                  <a:pt x="5200" y="13024"/>
                  <a:pt x="5200" y="13034"/>
                  <a:pt x="5241" y="13129"/>
                </a:cubicBezTo>
                <a:cubicBezTo>
                  <a:pt x="5295" y="13252"/>
                  <a:pt x="5299" y="13253"/>
                  <a:pt x="5338" y="13133"/>
                </a:cubicBezTo>
                <a:cubicBezTo>
                  <a:pt x="5368" y="13042"/>
                  <a:pt x="5373" y="13041"/>
                  <a:pt x="5414" y="13115"/>
                </a:cubicBezTo>
                <a:cubicBezTo>
                  <a:pt x="5455" y="13189"/>
                  <a:pt x="5459" y="13186"/>
                  <a:pt x="5483" y="13097"/>
                </a:cubicBezTo>
                <a:cubicBezTo>
                  <a:pt x="5520" y="12961"/>
                  <a:pt x="5516" y="12901"/>
                  <a:pt x="5464" y="12806"/>
                </a:cubicBezTo>
                <a:cubicBezTo>
                  <a:pt x="5442" y="12766"/>
                  <a:pt x="5431" y="12743"/>
                  <a:pt x="5420" y="12747"/>
                </a:cubicBezTo>
                <a:close/>
                <a:moveTo>
                  <a:pt x="17450" y="12747"/>
                </a:moveTo>
                <a:cubicBezTo>
                  <a:pt x="17439" y="12752"/>
                  <a:pt x="17430" y="12782"/>
                  <a:pt x="17414" y="12837"/>
                </a:cubicBezTo>
                <a:cubicBezTo>
                  <a:pt x="17382" y="12947"/>
                  <a:pt x="17378" y="12948"/>
                  <a:pt x="17345" y="12864"/>
                </a:cubicBezTo>
                <a:cubicBezTo>
                  <a:pt x="17299" y="12750"/>
                  <a:pt x="17293" y="12755"/>
                  <a:pt x="17258" y="12904"/>
                </a:cubicBezTo>
                <a:cubicBezTo>
                  <a:pt x="17229" y="13024"/>
                  <a:pt x="17230" y="13034"/>
                  <a:pt x="17271" y="13129"/>
                </a:cubicBezTo>
                <a:cubicBezTo>
                  <a:pt x="17324" y="13252"/>
                  <a:pt x="17327" y="13253"/>
                  <a:pt x="17366" y="13133"/>
                </a:cubicBezTo>
                <a:cubicBezTo>
                  <a:pt x="17396" y="13042"/>
                  <a:pt x="17402" y="13041"/>
                  <a:pt x="17443" y="13115"/>
                </a:cubicBezTo>
                <a:cubicBezTo>
                  <a:pt x="17484" y="13189"/>
                  <a:pt x="17489" y="13186"/>
                  <a:pt x="17513" y="13097"/>
                </a:cubicBezTo>
                <a:cubicBezTo>
                  <a:pt x="17550" y="12961"/>
                  <a:pt x="17546" y="12901"/>
                  <a:pt x="17493" y="12806"/>
                </a:cubicBezTo>
                <a:cubicBezTo>
                  <a:pt x="17471" y="12766"/>
                  <a:pt x="17460" y="12743"/>
                  <a:pt x="17450" y="12747"/>
                </a:cubicBezTo>
                <a:close/>
                <a:moveTo>
                  <a:pt x="20530" y="12747"/>
                </a:moveTo>
                <a:cubicBezTo>
                  <a:pt x="20519" y="12752"/>
                  <a:pt x="20510" y="12782"/>
                  <a:pt x="20494" y="12837"/>
                </a:cubicBezTo>
                <a:cubicBezTo>
                  <a:pt x="20462" y="12947"/>
                  <a:pt x="20458" y="12948"/>
                  <a:pt x="20425" y="12864"/>
                </a:cubicBezTo>
                <a:cubicBezTo>
                  <a:pt x="20379" y="12750"/>
                  <a:pt x="20373" y="12755"/>
                  <a:pt x="20337" y="12904"/>
                </a:cubicBezTo>
                <a:cubicBezTo>
                  <a:pt x="20309" y="13024"/>
                  <a:pt x="20309" y="13034"/>
                  <a:pt x="20350" y="13129"/>
                </a:cubicBezTo>
                <a:cubicBezTo>
                  <a:pt x="20404" y="13252"/>
                  <a:pt x="20408" y="13253"/>
                  <a:pt x="20447" y="13133"/>
                </a:cubicBezTo>
                <a:cubicBezTo>
                  <a:pt x="20477" y="13042"/>
                  <a:pt x="20482" y="13041"/>
                  <a:pt x="20523" y="13115"/>
                </a:cubicBezTo>
                <a:cubicBezTo>
                  <a:pt x="20564" y="13189"/>
                  <a:pt x="20568" y="13186"/>
                  <a:pt x="20593" y="13097"/>
                </a:cubicBezTo>
                <a:cubicBezTo>
                  <a:pt x="20630" y="12961"/>
                  <a:pt x="20625" y="12901"/>
                  <a:pt x="20573" y="12806"/>
                </a:cubicBezTo>
                <a:cubicBezTo>
                  <a:pt x="20551" y="12766"/>
                  <a:pt x="20540" y="12743"/>
                  <a:pt x="20530" y="12747"/>
                </a:cubicBezTo>
                <a:close/>
                <a:moveTo>
                  <a:pt x="21489" y="12747"/>
                </a:moveTo>
                <a:cubicBezTo>
                  <a:pt x="21478" y="12752"/>
                  <a:pt x="21469" y="12782"/>
                  <a:pt x="21453" y="12837"/>
                </a:cubicBezTo>
                <a:cubicBezTo>
                  <a:pt x="21421" y="12947"/>
                  <a:pt x="21419" y="12948"/>
                  <a:pt x="21385" y="12864"/>
                </a:cubicBezTo>
                <a:cubicBezTo>
                  <a:pt x="21340" y="12750"/>
                  <a:pt x="21332" y="12755"/>
                  <a:pt x="21297" y="12904"/>
                </a:cubicBezTo>
                <a:cubicBezTo>
                  <a:pt x="21268" y="13024"/>
                  <a:pt x="21269" y="13034"/>
                  <a:pt x="21310" y="13129"/>
                </a:cubicBezTo>
                <a:cubicBezTo>
                  <a:pt x="21363" y="13252"/>
                  <a:pt x="21367" y="13253"/>
                  <a:pt x="21406" y="13133"/>
                </a:cubicBezTo>
                <a:cubicBezTo>
                  <a:pt x="21436" y="13042"/>
                  <a:pt x="21441" y="13041"/>
                  <a:pt x="21482" y="13115"/>
                </a:cubicBezTo>
                <a:cubicBezTo>
                  <a:pt x="21523" y="13189"/>
                  <a:pt x="21528" y="13186"/>
                  <a:pt x="21552" y="13097"/>
                </a:cubicBezTo>
                <a:cubicBezTo>
                  <a:pt x="21589" y="12961"/>
                  <a:pt x="21586" y="12901"/>
                  <a:pt x="21534" y="12806"/>
                </a:cubicBezTo>
                <a:cubicBezTo>
                  <a:pt x="21512" y="12766"/>
                  <a:pt x="21499" y="12743"/>
                  <a:pt x="21489" y="12747"/>
                </a:cubicBezTo>
                <a:close/>
                <a:moveTo>
                  <a:pt x="9910" y="12842"/>
                </a:moveTo>
                <a:cubicBezTo>
                  <a:pt x="9900" y="12845"/>
                  <a:pt x="9891" y="12872"/>
                  <a:pt x="9876" y="12927"/>
                </a:cubicBezTo>
                <a:cubicBezTo>
                  <a:pt x="9846" y="13037"/>
                  <a:pt x="9844" y="13040"/>
                  <a:pt x="9797" y="12954"/>
                </a:cubicBezTo>
                <a:cubicBezTo>
                  <a:pt x="9750" y="12869"/>
                  <a:pt x="9747" y="12867"/>
                  <a:pt x="9722" y="12958"/>
                </a:cubicBezTo>
                <a:cubicBezTo>
                  <a:pt x="9687" y="13088"/>
                  <a:pt x="9688" y="13122"/>
                  <a:pt x="9735" y="13232"/>
                </a:cubicBezTo>
                <a:cubicBezTo>
                  <a:pt x="9787" y="13352"/>
                  <a:pt x="9795" y="13353"/>
                  <a:pt x="9826" y="13223"/>
                </a:cubicBezTo>
                <a:cubicBezTo>
                  <a:pt x="9851" y="13119"/>
                  <a:pt x="9852" y="13120"/>
                  <a:pt x="9897" y="13200"/>
                </a:cubicBezTo>
                <a:cubicBezTo>
                  <a:pt x="9942" y="13282"/>
                  <a:pt x="9946" y="13277"/>
                  <a:pt x="9974" y="13155"/>
                </a:cubicBezTo>
                <a:cubicBezTo>
                  <a:pt x="10012" y="12996"/>
                  <a:pt x="10012" y="13008"/>
                  <a:pt x="9955" y="12904"/>
                </a:cubicBezTo>
                <a:cubicBezTo>
                  <a:pt x="9932" y="12862"/>
                  <a:pt x="9920" y="12838"/>
                  <a:pt x="9910" y="12842"/>
                </a:cubicBezTo>
                <a:close/>
                <a:moveTo>
                  <a:pt x="4824" y="13967"/>
                </a:moveTo>
                <a:cubicBezTo>
                  <a:pt x="4731" y="14052"/>
                  <a:pt x="4536" y="14354"/>
                  <a:pt x="4516" y="14474"/>
                </a:cubicBezTo>
                <a:cubicBezTo>
                  <a:pt x="4499" y="14579"/>
                  <a:pt x="4516" y="14563"/>
                  <a:pt x="4682" y="14326"/>
                </a:cubicBezTo>
                <a:cubicBezTo>
                  <a:pt x="4798" y="14161"/>
                  <a:pt x="4869" y="14027"/>
                  <a:pt x="4873" y="13972"/>
                </a:cubicBezTo>
                <a:cubicBezTo>
                  <a:pt x="4875" y="13938"/>
                  <a:pt x="4855" y="13939"/>
                  <a:pt x="4824" y="13967"/>
                </a:cubicBezTo>
                <a:close/>
                <a:moveTo>
                  <a:pt x="9317" y="13967"/>
                </a:moveTo>
                <a:cubicBezTo>
                  <a:pt x="9224" y="14052"/>
                  <a:pt x="9028" y="14354"/>
                  <a:pt x="9009" y="14474"/>
                </a:cubicBezTo>
                <a:cubicBezTo>
                  <a:pt x="8991" y="14579"/>
                  <a:pt x="9009" y="14563"/>
                  <a:pt x="9175" y="14326"/>
                </a:cubicBezTo>
                <a:cubicBezTo>
                  <a:pt x="9290" y="14161"/>
                  <a:pt x="9362" y="14027"/>
                  <a:pt x="9366" y="13972"/>
                </a:cubicBezTo>
                <a:cubicBezTo>
                  <a:pt x="9368" y="13938"/>
                  <a:pt x="9348" y="13939"/>
                  <a:pt x="9317" y="13967"/>
                </a:cubicBezTo>
                <a:close/>
                <a:moveTo>
                  <a:pt x="14939" y="15146"/>
                </a:moveTo>
                <a:cubicBezTo>
                  <a:pt x="14917" y="15163"/>
                  <a:pt x="14881" y="15212"/>
                  <a:pt x="14819" y="15294"/>
                </a:cubicBezTo>
                <a:cubicBezTo>
                  <a:pt x="14661" y="15506"/>
                  <a:pt x="14604" y="15609"/>
                  <a:pt x="14604" y="15693"/>
                </a:cubicBezTo>
                <a:cubicBezTo>
                  <a:pt x="14604" y="15759"/>
                  <a:pt x="14588" y="15777"/>
                  <a:pt x="14785" y="15505"/>
                </a:cubicBezTo>
                <a:cubicBezTo>
                  <a:pt x="14891" y="15359"/>
                  <a:pt x="14961" y="15232"/>
                  <a:pt x="14965" y="15178"/>
                </a:cubicBezTo>
                <a:cubicBezTo>
                  <a:pt x="14967" y="15142"/>
                  <a:pt x="14960" y="15129"/>
                  <a:pt x="14939" y="15146"/>
                </a:cubicBezTo>
                <a:close/>
                <a:moveTo>
                  <a:pt x="14934" y="15693"/>
                </a:moveTo>
                <a:cubicBezTo>
                  <a:pt x="14923" y="15693"/>
                  <a:pt x="14907" y="15767"/>
                  <a:pt x="14898" y="15855"/>
                </a:cubicBezTo>
                <a:cubicBezTo>
                  <a:pt x="14880" y="16054"/>
                  <a:pt x="14845" y="16090"/>
                  <a:pt x="14824" y="15935"/>
                </a:cubicBezTo>
                <a:lnTo>
                  <a:pt x="14808" y="15819"/>
                </a:lnTo>
                <a:lnTo>
                  <a:pt x="14790" y="15949"/>
                </a:lnTo>
                <a:cubicBezTo>
                  <a:pt x="14780" y="16019"/>
                  <a:pt x="14759" y="16105"/>
                  <a:pt x="14743" y="16142"/>
                </a:cubicBezTo>
                <a:cubicBezTo>
                  <a:pt x="14712" y="16213"/>
                  <a:pt x="14706" y="16196"/>
                  <a:pt x="14690" y="15971"/>
                </a:cubicBezTo>
                <a:cubicBezTo>
                  <a:pt x="14684" y="15885"/>
                  <a:pt x="14680" y="15893"/>
                  <a:pt x="14661" y="16021"/>
                </a:cubicBezTo>
                <a:cubicBezTo>
                  <a:pt x="14649" y="16103"/>
                  <a:pt x="14644" y="16222"/>
                  <a:pt x="14650" y="16285"/>
                </a:cubicBezTo>
                <a:cubicBezTo>
                  <a:pt x="14662" y="16421"/>
                  <a:pt x="14722" y="16435"/>
                  <a:pt x="14780" y="16321"/>
                </a:cubicBezTo>
                <a:cubicBezTo>
                  <a:pt x="14802" y="16280"/>
                  <a:pt x="14831" y="16261"/>
                  <a:pt x="14845" y="16276"/>
                </a:cubicBezTo>
                <a:cubicBezTo>
                  <a:pt x="14880" y="16313"/>
                  <a:pt x="14930" y="16167"/>
                  <a:pt x="14931" y="16030"/>
                </a:cubicBezTo>
                <a:cubicBezTo>
                  <a:pt x="14931" y="15969"/>
                  <a:pt x="14936" y="15868"/>
                  <a:pt x="14942" y="15805"/>
                </a:cubicBezTo>
                <a:cubicBezTo>
                  <a:pt x="14948" y="15739"/>
                  <a:pt x="14945" y="15693"/>
                  <a:pt x="14934" y="15693"/>
                </a:cubicBezTo>
                <a:close/>
                <a:moveTo>
                  <a:pt x="10980" y="15743"/>
                </a:moveTo>
                <a:cubicBezTo>
                  <a:pt x="10949" y="15743"/>
                  <a:pt x="10873" y="15972"/>
                  <a:pt x="10863" y="16101"/>
                </a:cubicBezTo>
                <a:cubicBezTo>
                  <a:pt x="10854" y="16204"/>
                  <a:pt x="10862" y="16264"/>
                  <a:pt x="10900" y="16361"/>
                </a:cubicBezTo>
                <a:lnTo>
                  <a:pt x="10950" y="16487"/>
                </a:lnTo>
                <a:lnTo>
                  <a:pt x="10838" y="16675"/>
                </a:lnTo>
                <a:cubicBezTo>
                  <a:pt x="10778" y="16780"/>
                  <a:pt x="10729" y="16872"/>
                  <a:pt x="10729" y="16882"/>
                </a:cubicBezTo>
                <a:cubicBezTo>
                  <a:pt x="10729" y="16967"/>
                  <a:pt x="10939" y="16713"/>
                  <a:pt x="10979" y="16581"/>
                </a:cubicBezTo>
                <a:cubicBezTo>
                  <a:pt x="10995" y="16526"/>
                  <a:pt x="11018" y="16512"/>
                  <a:pt x="11047" y="16532"/>
                </a:cubicBezTo>
                <a:cubicBezTo>
                  <a:pt x="11082" y="16556"/>
                  <a:pt x="11090" y="16539"/>
                  <a:pt x="11090" y="16456"/>
                </a:cubicBezTo>
                <a:cubicBezTo>
                  <a:pt x="11090" y="16399"/>
                  <a:pt x="11083" y="16338"/>
                  <a:pt x="11073" y="16321"/>
                </a:cubicBezTo>
                <a:cubicBezTo>
                  <a:pt x="11063" y="16304"/>
                  <a:pt x="11053" y="16204"/>
                  <a:pt x="11053" y="16097"/>
                </a:cubicBezTo>
                <a:cubicBezTo>
                  <a:pt x="11053" y="15915"/>
                  <a:pt x="11018" y="15743"/>
                  <a:pt x="10980" y="15743"/>
                </a:cubicBezTo>
                <a:close/>
                <a:moveTo>
                  <a:pt x="18590" y="15976"/>
                </a:moveTo>
                <a:cubicBezTo>
                  <a:pt x="18590" y="15882"/>
                  <a:pt x="18263" y="16354"/>
                  <a:pt x="18230" y="16496"/>
                </a:cubicBezTo>
                <a:cubicBezTo>
                  <a:pt x="18214" y="16563"/>
                  <a:pt x="18209" y="16607"/>
                  <a:pt x="18219" y="16595"/>
                </a:cubicBezTo>
                <a:cubicBezTo>
                  <a:pt x="18487" y="16248"/>
                  <a:pt x="18590" y="16075"/>
                  <a:pt x="18590" y="15976"/>
                </a:cubicBezTo>
                <a:close/>
                <a:moveTo>
                  <a:pt x="20568" y="16514"/>
                </a:moveTo>
                <a:cubicBezTo>
                  <a:pt x="20549" y="16531"/>
                  <a:pt x="20530" y="16567"/>
                  <a:pt x="20512" y="16630"/>
                </a:cubicBezTo>
                <a:cubicBezTo>
                  <a:pt x="20464" y="16798"/>
                  <a:pt x="20463" y="17010"/>
                  <a:pt x="20510" y="17128"/>
                </a:cubicBezTo>
                <a:cubicBezTo>
                  <a:pt x="20545" y="17216"/>
                  <a:pt x="20546" y="17222"/>
                  <a:pt x="20515" y="17316"/>
                </a:cubicBezTo>
                <a:cubicBezTo>
                  <a:pt x="20498" y="17371"/>
                  <a:pt x="20444" y="17492"/>
                  <a:pt x="20394" y="17585"/>
                </a:cubicBezTo>
                <a:cubicBezTo>
                  <a:pt x="20344" y="17679"/>
                  <a:pt x="20314" y="17756"/>
                  <a:pt x="20329" y="17756"/>
                </a:cubicBezTo>
                <a:cubicBezTo>
                  <a:pt x="20377" y="17754"/>
                  <a:pt x="20501" y="17574"/>
                  <a:pt x="20568" y="17411"/>
                </a:cubicBezTo>
                <a:cubicBezTo>
                  <a:pt x="20609" y="17312"/>
                  <a:pt x="20644" y="17266"/>
                  <a:pt x="20662" y="17285"/>
                </a:cubicBezTo>
                <a:cubicBezTo>
                  <a:pt x="20701" y="17327"/>
                  <a:pt x="20721" y="17174"/>
                  <a:pt x="20689" y="17070"/>
                </a:cubicBezTo>
                <a:cubicBezTo>
                  <a:pt x="20676" y="17025"/>
                  <a:pt x="20669" y="16928"/>
                  <a:pt x="20672" y="16850"/>
                </a:cubicBezTo>
                <a:cubicBezTo>
                  <a:pt x="20681" y="16600"/>
                  <a:pt x="20626" y="16461"/>
                  <a:pt x="20568" y="16514"/>
                </a:cubicBezTo>
                <a:close/>
                <a:moveTo>
                  <a:pt x="6147" y="16720"/>
                </a:moveTo>
                <a:cubicBezTo>
                  <a:pt x="6142" y="16728"/>
                  <a:pt x="6135" y="16754"/>
                  <a:pt x="6126" y="16801"/>
                </a:cubicBezTo>
                <a:cubicBezTo>
                  <a:pt x="6108" y="16889"/>
                  <a:pt x="6100" y="17134"/>
                  <a:pt x="6099" y="17630"/>
                </a:cubicBezTo>
                <a:cubicBezTo>
                  <a:pt x="6097" y="18302"/>
                  <a:pt x="6078" y="18612"/>
                  <a:pt x="6037" y="18612"/>
                </a:cubicBezTo>
                <a:cubicBezTo>
                  <a:pt x="6028" y="18612"/>
                  <a:pt x="5958" y="18351"/>
                  <a:pt x="5882" y="18029"/>
                </a:cubicBezTo>
                <a:cubicBezTo>
                  <a:pt x="5736" y="17411"/>
                  <a:pt x="5586" y="16929"/>
                  <a:pt x="5527" y="16886"/>
                </a:cubicBezTo>
                <a:cubicBezTo>
                  <a:pt x="5486" y="16856"/>
                  <a:pt x="5456" y="16978"/>
                  <a:pt x="5456" y="17173"/>
                </a:cubicBezTo>
                <a:cubicBezTo>
                  <a:pt x="5456" y="17359"/>
                  <a:pt x="5560" y="17672"/>
                  <a:pt x="5612" y="17644"/>
                </a:cubicBezTo>
                <a:cubicBezTo>
                  <a:pt x="5646" y="17626"/>
                  <a:pt x="5675" y="17693"/>
                  <a:pt x="5771" y="18029"/>
                </a:cubicBezTo>
                <a:cubicBezTo>
                  <a:pt x="5835" y="18255"/>
                  <a:pt x="5914" y="18560"/>
                  <a:pt x="5947" y="18706"/>
                </a:cubicBezTo>
                <a:lnTo>
                  <a:pt x="6007" y="18975"/>
                </a:lnTo>
                <a:lnTo>
                  <a:pt x="5923" y="19195"/>
                </a:lnTo>
                <a:cubicBezTo>
                  <a:pt x="5876" y="19317"/>
                  <a:pt x="5822" y="19415"/>
                  <a:pt x="5801" y="19415"/>
                </a:cubicBezTo>
                <a:cubicBezTo>
                  <a:pt x="5772" y="19415"/>
                  <a:pt x="5764" y="19449"/>
                  <a:pt x="5764" y="19567"/>
                </a:cubicBezTo>
                <a:lnTo>
                  <a:pt x="5764" y="19720"/>
                </a:lnTo>
                <a:lnTo>
                  <a:pt x="5881" y="19720"/>
                </a:lnTo>
                <a:cubicBezTo>
                  <a:pt x="6093" y="19720"/>
                  <a:pt x="6153" y="19559"/>
                  <a:pt x="6102" y="19141"/>
                </a:cubicBezTo>
                <a:cubicBezTo>
                  <a:pt x="6075" y="18924"/>
                  <a:pt x="6076" y="18897"/>
                  <a:pt x="6110" y="18626"/>
                </a:cubicBezTo>
                <a:cubicBezTo>
                  <a:pt x="6132" y="18448"/>
                  <a:pt x="6151" y="18142"/>
                  <a:pt x="6157" y="17832"/>
                </a:cubicBezTo>
                <a:cubicBezTo>
                  <a:pt x="6162" y="17548"/>
                  <a:pt x="6178" y="17257"/>
                  <a:pt x="6194" y="17164"/>
                </a:cubicBezTo>
                <a:cubicBezTo>
                  <a:pt x="6218" y="17017"/>
                  <a:pt x="6218" y="16990"/>
                  <a:pt x="6194" y="16913"/>
                </a:cubicBezTo>
                <a:cubicBezTo>
                  <a:pt x="6179" y="16865"/>
                  <a:pt x="6163" y="16793"/>
                  <a:pt x="6158" y="16751"/>
                </a:cubicBezTo>
                <a:cubicBezTo>
                  <a:pt x="6155" y="16723"/>
                  <a:pt x="6152" y="16712"/>
                  <a:pt x="6147" y="16720"/>
                </a:cubicBezTo>
                <a:close/>
                <a:moveTo>
                  <a:pt x="14801" y="16747"/>
                </a:moveTo>
                <a:lnTo>
                  <a:pt x="14766" y="16873"/>
                </a:lnTo>
                <a:cubicBezTo>
                  <a:pt x="14730" y="16998"/>
                  <a:pt x="14730" y="17004"/>
                  <a:pt x="14776" y="17823"/>
                </a:cubicBezTo>
                <a:cubicBezTo>
                  <a:pt x="14832" y="18829"/>
                  <a:pt x="14834" y="19018"/>
                  <a:pt x="14787" y="19137"/>
                </a:cubicBezTo>
                <a:cubicBezTo>
                  <a:pt x="14711" y="19327"/>
                  <a:pt x="14503" y="19279"/>
                  <a:pt x="14483" y="19065"/>
                </a:cubicBezTo>
                <a:cubicBezTo>
                  <a:pt x="14471" y="18931"/>
                  <a:pt x="14445" y="18937"/>
                  <a:pt x="14386" y="19092"/>
                </a:cubicBezTo>
                <a:cubicBezTo>
                  <a:pt x="14347" y="19198"/>
                  <a:pt x="14312" y="19228"/>
                  <a:pt x="14199" y="19258"/>
                </a:cubicBezTo>
                <a:cubicBezTo>
                  <a:pt x="14082" y="19289"/>
                  <a:pt x="14054" y="19317"/>
                  <a:pt x="14008" y="19437"/>
                </a:cubicBezTo>
                <a:cubicBezTo>
                  <a:pt x="13948" y="19598"/>
                  <a:pt x="13907" y="19835"/>
                  <a:pt x="13921" y="19939"/>
                </a:cubicBezTo>
                <a:cubicBezTo>
                  <a:pt x="13927" y="19978"/>
                  <a:pt x="13978" y="20040"/>
                  <a:pt x="14034" y="20078"/>
                </a:cubicBezTo>
                <a:cubicBezTo>
                  <a:pt x="14091" y="20117"/>
                  <a:pt x="14136" y="20167"/>
                  <a:pt x="14136" y="20195"/>
                </a:cubicBezTo>
                <a:cubicBezTo>
                  <a:pt x="14137" y="20223"/>
                  <a:pt x="14086" y="20298"/>
                  <a:pt x="14023" y="20361"/>
                </a:cubicBezTo>
                <a:cubicBezTo>
                  <a:pt x="13927" y="20455"/>
                  <a:pt x="13876" y="20470"/>
                  <a:pt x="13723" y="20460"/>
                </a:cubicBezTo>
                <a:cubicBezTo>
                  <a:pt x="13568" y="20449"/>
                  <a:pt x="13530" y="20431"/>
                  <a:pt x="13487" y="20343"/>
                </a:cubicBezTo>
                <a:cubicBezTo>
                  <a:pt x="13424" y="20213"/>
                  <a:pt x="13410" y="19907"/>
                  <a:pt x="13455" y="19666"/>
                </a:cubicBezTo>
                <a:cubicBezTo>
                  <a:pt x="13471" y="19579"/>
                  <a:pt x="13480" y="19496"/>
                  <a:pt x="13476" y="19482"/>
                </a:cubicBezTo>
                <a:cubicBezTo>
                  <a:pt x="13452" y="19417"/>
                  <a:pt x="13358" y="19984"/>
                  <a:pt x="13356" y="20200"/>
                </a:cubicBezTo>
                <a:cubicBezTo>
                  <a:pt x="13353" y="20547"/>
                  <a:pt x="13429" y="20750"/>
                  <a:pt x="13589" y="20823"/>
                </a:cubicBezTo>
                <a:cubicBezTo>
                  <a:pt x="13682" y="20865"/>
                  <a:pt x="13804" y="20843"/>
                  <a:pt x="13899" y="20764"/>
                </a:cubicBezTo>
                <a:cubicBezTo>
                  <a:pt x="14027" y="20658"/>
                  <a:pt x="14171" y="20421"/>
                  <a:pt x="14207" y="20258"/>
                </a:cubicBezTo>
                <a:cubicBezTo>
                  <a:pt x="14262" y="20008"/>
                  <a:pt x="14253" y="19933"/>
                  <a:pt x="14165" y="19872"/>
                </a:cubicBezTo>
                <a:cubicBezTo>
                  <a:pt x="13973" y="19739"/>
                  <a:pt x="14000" y="19583"/>
                  <a:pt x="14218" y="19572"/>
                </a:cubicBezTo>
                <a:cubicBezTo>
                  <a:pt x="14291" y="19568"/>
                  <a:pt x="14325" y="19540"/>
                  <a:pt x="14369" y="19437"/>
                </a:cubicBezTo>
                <a:lnTo>
                  <a:pt x="14425" y="19303"/>
                </a:lnTo>
                <a:lnTo>
                  <a:pt x="14469" y="19437"/>
                </a:lnTo>
                <a:cubicBezTo>
                  <a:pt x="14506" y="19548"/>
                  <a:pt x="14529" y="19567"/>
                  <a:pt x="14611" y="19567"/>
                </a:cubicBezTo>
                <a:cubicBezTo>
                  <a:pt x="14767" y="19567"/>
                  <a:pt x="14815" y="19497"/>
                  <a:pt x="14848" y="19227"/>
                </a:cubicBezTo>
                <a:cubicBezTo>
                  <a:pt x="14884" y="18933"/>
                  <a:pt x="14884" y="18728"/>
                  <a:pt x="14847" y="17989"/>
                </a:cubicBezTo>
                <a:cubicBezTo>
                  <a:pt x="14818" y="17421"/>
                  <a:pt x="14817" y="17386"/>
                  <a:pt x="14848" y="17227"/>
                </a:cubicBezTo>
                <a:cubicBezTo>
                  <a:pt x="14880" y="17063"/>
                  <a:pt x="14879" y="17057"/>
                  <a:pt x="14840" y="16904"/>
                </a:cubicBezTo>
                <a:lnTo>
                  <a:pt x="14801" y="16747"/>
                </a:lnTo>
                <a:close/>
                <a:moveTo>
                  <a:pt x="21142" y="16747"/>
                </a:moveTo>
                <a:lnTo>
                  <a:pt x="21106" y="16873"/>
                </a:lnTo>
                <a:cubicBezTo>
                  <a:pt x="21071" y="16998"/>
                  <a:pt x="21071" y="17004"/>
                  <a:pt x="21117" y="17823"/>
                </a:cubicBezTo>
                <a:cubicBezTo>
                  <a:pt x="21188" y="19081"/>
                  <a:pt x="21180" y="19190"/>
                  <a:pt x="21020" y="19249"/>
                </a:cubicBezTo>
                <a:cubicBezTo>
                  <a:pt x="20889" y="19298"/>
                  <a:pt x="20823" y="19229"/>
                  <a:pt x="20699" y="18908"/>
                </a:cubicBezTo>
                <a:cubicBezTo>
                  <a:pt x="20636" y="18744"/>
                  <a:pt x="20568" y="18612"/>
                  <a:pt x="20549" y="18612"/>
                </a:cubicBezTo>
                <a:cubicBezTo>
                  <a:pt x="20528" y="18612"/>
                  <a:pt x="20488" y="18710"/>
                  <a:pt x="20447" y="18863"/>
                </a:cubicBezTo>
                <a:cubicBezTo>
                  <a:pt x="20410" y="19003"/>
                  <a:pt x="20359" y="19149"/>
                  <a:pt x="20333" y="19186"/>
                </a:cubicBezTo>
                <a:cubicBezTo>
                  <a:pt x="20281" y="19259"/>
                  <a:pt x="20025" y="19323"/>
                  <a:pt x="20013" y="19267"/>
                </a:cubicBezTo>
                <a:cubicBezTo>
                  <a:pt x="20009" y="19248"/>
                  <a:pt x="20029" y="19172"/>
                  <a:pt x="20058" y="19097"/>
                </a:cubicBezTo>
                <a:cubicBezTo>
                  <a:pt x="20125" y="18921"/>
                  <a:pt x="20144" y="18677"/>
                  <a:pt x="20105" y="18469"/>
                </a:cubicBezTo>
                <a:cubicBezTo>
                  <a:pt x="20028" y="18058"/>
                  <a:pt x="19776" y="18306"/>
                  <a:pt x="19586" y="18980"/>
                </a:cubicBezTo>
                <a:cubicBezTo>
                  <a:pt x="19506" y="19268"/>
                  <a:pt x="19504" y="19272"/>
                  <a:pt x="19423" y="19249"/>
                </a:cubicBezTo>
                <a:cubicBezTo>
                  <a:pt x="19359" y="19231"/>
                  <a:pt x="19334" y="19194"/>
                  <a:pt x="19301" y="19074"/>
                </a:cubicBezTo>
                <a:lnTo>
                  <a:pt x="19259" y="18922"/>
                </a:lnTo>
                <a:lnTo>
                  <a:pt x="19207" y="19079"/>
                </a:lnTo>
                <a:cubicBezTo>
                  <a:pt x="19162" y="19218"/>
                  <a:pt x="19145" y="19233"/>
                  <a:pt x="19055" y="19236"/>
                </a:cubicBezTo>
                <a:cubicBezTo>
                  <a:pt x="18877" y="19240"/>
                  <a:pt x="18859" y="19116"/>
                  <a:pt x="18834" y="17684"/>
                </a:cubicBezTo>
                <a:cubicBezTo>
                  <a:pt x="18827" y="17281"/>
                  <a:pt x="18815" y="16953"/>
                  <a:pt x="18808" y="16953"/>
                </a:cubicBezTo>
                <a:cubicBezTo>
                  <a:pt x="18801" y="16953"/>
                  <a:pt x="18783" y="16984"/>
                  <a:pt x="18771" y="17025"/>
                </a:cubicBezTo>
                <a:cubicBezTo>
                  <a:pt x="18753" y="17084"/>
                  <a:pt x="18753" y="17244"/>
                  <a:pt x="18769" y="17769"/>
                </a:cubicBezTo>
                <a:cubicBezTo>
                  <a:pt x="18781" y="18136"/>
                  <a:pt x="18795" y="18607"/>
                  <a:pt x="18800" y="18814"/>
                </a:cubicBezTo>
                <a:cubicBezTo>
                  <a:pt x="18812" y="19276"/>
                  <a:pt x="18834" y="19435"/>
                  <a:pt x="18892" y="19509"/>
                </a:cubicBezTo>
                <a:cubicBezTo>
                  <a:pt x="18965" y="19601"/>
                  <a:pt x="19117" y="19581"/>
                  <a:pt x="19178" y="19469"/>
                </a:cubicBezTo>
                <a:cubicBezTo>
                  <a:pt x="19231" y="19372"/>
                  <a:pt x="19234" y="19371"/>
                  <a:pt x="19270" y="19464"/>
                </a:cubicBezTo>
                <a:cubicBezTo>
                  <a:pt x="19290" y="19517"/>
                  <a:pt x="19335" y="19567"/>
                  <a:pt x="19370" y="19576"/>
                </a:cubicBezTo>
                <a:cubicBezTo>
                  <a:pt x="19429" y="19592"/>
                  <a:pt x="19432" y="19603"/>
                  <a:pt x="19428" y="19756"/>
                </a:cubicBezTo>
                <a:cubicBezTo>
                  <a:pt x="19426" y="19846"/>
                  <a:pt x="19427" y="19922"/>
                  <a:pt x="19431" y="19922"/>
                </a:cubicBezTo>
                <a:cubicBezTo>
                  <a:pt x="19435" y="19922"/>
                  <a:pt x="19454" y="19839"/>
                  <a:pt x="19475" y="19742"/>
                </a:cubicBezTo>
                <a:lnTo>
                  <a:pt x="19514" y="19567"/>
                </a:lnTo>
                <a:lnTo>
                  <a:pt x="19893" y="19567"/>
                </a:lnTo>
                <a:lnTo>
                  <a:pt x="20274" y="19567"/>
                </a:lnTo>
                <a:lnTo>
                  <a:pt x="20337" y="19410"/>
                </a:lnTo>
                <a:lnTo>
                  <a:pt x="20402" y="19258"/>
                </a:lnTo>
                <a:lnTo>
                  <a:pt x="20470" y="19406"/>
                </a:lnTo>
                <a:cubicBezTo>
                  <a:pt x="20609" y="19708"/>
                  <a:pt x="20682" y="19748"/>
                  <a:pt x="20710" y="19540"/>
                </a:cubicBezTo>
                <a:cubicBezTo>
                  <a:pt x="20727" y="19417"/>
                  <a:pt x="20730" y="19417"/>
                  <a:pt x="20781" y="19491"/>
                </a:cubicBezTo>
                <a:cubicBezTo>
                  <a:pt x="20844" y="19581"/>
                  <a:pt x="21023" y="19593"/>
                  <a:pt x="21104" y="19514"/>
                </a:cubicBezTo>
                <a:cubicBezTo>
                  <a:pt x="21148" y="19471"/>
                  <a:pt x="21166" y="19408"/>
                  <a:pt x="21188" y="19227"/>
                </a:cubicBezTo>
                <a:cubicBezTo>
                  <a:pt x="21224" y="18933"/>
                  <a:pt x="21224" y="18728"/>
                  <a:pt x="21187" y="17989"/>
                </a:cubicBezTo>
                <a:cubicBezTo>
                  <a:pt x="21158" y="17421"/>
                  <a:pt x="21157" y="17386"/>
                  <a:pt x="21188" y="17227"/>
                </a:cubicBezTo>
                <a:cubicBezTo>
                  <a:pt x="21220" y="17063"/>
                  <a:pt x="21221" y="17057"/>
                  <a:pt x="21182" y="16904"/>
                </a:cubicBezTo>
                <a:lnTo>
                  <a:pt x="21142" y="16747"/>
                </a:lnTo>
                <a:close/>
                <a:moveTo>
                  <a:pt x="3011" y="16751"/>
                </a:moveTo>
                <a:cubicBezTo>
                  <a:pt x="3006" y="16752"/>
                  <a:pt x="2988" y="16807"/>
                  <a:pt x="2970" y="16873"/>
                </a:cubicBezTo>
                <a:cubicBezTo>
                  <a:pt x="2942" y="16982"/>
                  <a:pt x="2942" y="17018"/>
                  <a:pt x="2966" y="17334"/>
                </a:cubicBezTo>
                <a:cubicBezTo>
                  <a:pt x="3013" y="17959"/>
                  <a:pt x="3051" y="19067"/>
                  <a:pt x="3030" y="19195"/>
                </a:cubicBezTo>
                <a:cubicBezTo>
                  <a:pt x="3000" y="19379"/>
                  <a:pt x="2875" y="19532"/>
                  <a:pt x="2727" y="19558"/>
                </a:cubicBezTo>
                <a:cubicBezTo>
                  <a:pt x="2600" y="19581"/>
                  <a:pt x="2594" y="19577"/>
                  <a:pt x="2541" y="19428"/>
                </a:cubicBezTo>
                <a:cubicBezTo>
                  <a:pt x="2475" y="19245"/>
                  <a:pt x="2470" y="19077"/>
                  <a:pt x="2521" y="18715"/>
                </a:cubicBezTo>
                <a:cubicBezTo>
                  <a:pt x="2572" y="18363"/>
                  <a:pt x="2536" y="18395"/>
                  <a:pt x="2478" y="18756"/>
                </a:cubicBezTo>
                <a:cubicBezTo>
                  <a:pt x="2399" y="19241"/>
                  <a:pt x="2418" y="19616"/>
                  <a:pt x="2531" y="19823"/>
                </a:cubicBezTo>
                <a:cubicBezTo>
                  <a:pt x="2656" y="20051"/>
                  <a:pt x="2937" y="19873"/>
                  <a:pt x="3030" y="19509"/>
                </a:cubicBezTo>
                <a:cubicBezTo>
                  <a:pt x="3067" y="19364"/>
                  <a:pt x="3075" y="19272"/>
                  <a:pt x="3080" y="18863"/>
                </a:cubicBezTo>
                <a:cubicBezTo>
                  <a:pt x="3084" y="18595"/>
                  <a:pt x="3074" y="18154"/>
                  <a:pt x="3058" y="17859"/>
                </a:cubicBezTo>
                <a:cubicBezTo>
                  <a:pt x="3032" y="17380"/>
                  <a:pt x="3031" y="17325"/>
                  <a:pt x="3058" y="17213"/>
                </a:cubicBezTo>
                <a:cubicBezTo>
                  <a:pt x="3084" y="17100"/>
                  <a:pt x="3083" y="17079"/>
                  <a:pt x="3053" y="16922"/>
                </a:cubicBezTo>
                <a:cubicBezTo>
                  <a:pt x="3035" y="16828"/>
                  <a:pt x="3016" y="16751"/>
                  <a:pt x="3011" y="16751"/>
                </a:cubicBezTo>
                <a:close/>
                <a:moveTo>
                  <a:pt x="2014" y="16801"/>
                </a:moveTo>
                <a:cubicBezTo>
                  <a:pt x="1986" y="16801"/>
                  <a:pt x="1956" y="16822"/>
                  <a:pt x="1950" y="16850"/>
                </a:cubicBezTo>
                <a:cubicBezTo>
                  <a:pt x="1944" y="16878"/>
                  <a:pt x="1924" y="16899"/>
                  <a:pt x="1905" y="16899"/>
                </a:cubicBezTo>
                <a:cubicBezTo>
                  <a:pt x="1847" y="16899"/>
                  <a:pt x="1776" y="17252"/>
                  <a:pt x="1775" y="17545"/>
                </a:cubicBezTo>
                <a:cubicBezTo>
                  <a:pt x="1775" y="17855"/>
                  <a:pt x="1793" y="17959"/>
                  <a:pt x="1916" y="18321"/>
                </a:cubicBezTo>
                <a:cubicBezTo>
                  <a:pt x="1996" y="18556"/>
                  <a:pt x="2014" y="18634"/>
                  <a:pt x="2014" y="18783"/>
                </a:cubicBezTo>
                <a:cubicBezTo>
                  <a:pt x="2014" y="19015"/>
                  <a:pt x="2042" y="19015"/>
                  <a:pt x="2058" y="18783"/>
                </a:cubicBezTo>
                <a:cubicBezTo>
                  <a:pt x="2075" y="18528"/>
                  <a:pt x="2057" y="18338"/>
                  <a:pt x="1974" y="17917"/>
                </a:cubicBezTo>
                <a:cubicBezTo>
                  <a:pt x="1889" y="17487"/>
                  <a:pt x="1881" y="17258"/>
                  <a:pt x="1943" y="17074"/>
                </a:cubicBezTo>
                <a:cubicBezTo>
                  <a:pt x="2002" y="16902"/>
                  <a:pt x="2084" y="16909"/>
                  <a:pt x="2148" y="17097"/>
                </a:cubicBezTo>
                <a:cubicBezTo>
                  <a:pt x="2207" y="17265"/>
                  <a:pt x="2198" y="17352"/>
                  <a:pt x="2123" y="17352"/>
                </a:cubicBezTo>
                <a:cubicBezTo>
                  <a:pt x="2065" y="17352"/>
                  <a:pt x="2039" y="17481"/>
                  <a:pt x="2060" y="17657"/>
                </a:cubicBezTo>
                <a:cubicBezTo>
                  <a:pt x="2076" y="17800"/>
                  <a:pt x="2166" y="17791"/>
                  <a:pt x="2203" y="17644"/>
                </a:cubicBezTo>
                <a:cubicBezTo>
                  <a:pt x="2265" y="17400"/>
                  <a:pt x="2211" y="16899"/>
                  <a:pt x="2123" y="16899"/>
                </a:cubicBezTo>
                <a:cubicBezTo>
                  <a:pt x="2104" y="16899"/>
                  <a:pt x="2084" y="16878"/>
                  <a:pt x="2077" y="16850"/>
                </a:cubicBezTo>
                <a:cubicBezTo>
                  <a:pt x="2071" y="16822"/>
                  <a:pt x="2043" y="16801"/>
                  <a:pt x="2014" y="16801"/>
                </a:cubicBezTo>
                <a:close/>
                <a:moveTo>
                  <a:pt x="7675" y="16832"/>
                </a:moveTo>
                <a:cubicBezTo>
                  <a:pt x="7664" y="16836"/>
                  <a:pt x="7653" y="16867"/>
                  <a:pt x="7631" y="16926"/>
                </a:cubicBezTo>
                <a:lnTo>
                  <a:pt x="7588" y="17047"/>
                </a:lnTo>
                <a:lnTo>
                  <a:pt x="7631" y="17151"/>
                </a:lnTo>
                <a:cubicBezTo>
                  <a:pt x="7689" y="17285"/>
                  <a:pt x="7709" y="17279"/>
                  <a:pt x="7739" y="17124"/>
                </a:cubicBezTo>
                <a:cubicBezTo>
                  <a:pt x="7762" y="17004"/>
                  <a:pt x="7761" y="16986"/>
                  <a:pt x="7720" y="16899"/>
                </a:cubicBezTo>
                <a:cubicBezTo>
                  <a:pt x="7698" y="16853"/>
                  <a:pt x="7686" y="16829"/>
                  <a:pt x="7675" y="16832"/>
                </a:cubicBezTo>
                <a:close/>
                <a:moveTo>
                  <a:pt x="17773" y="16877"/>
                </a:moveTo>
                <a:cubicBezTo>
                  <a:pt x="17764" y="16852"/>
                  <a:pt x="17486" y="17191"/>
                  <a:pt x="17453" y="17267"/>
                </a:cubicBezTo>
                <a:cubicBezTo>
                  <a:pt x="17440" y="17297"/>
                  <a:pt x="17420" y="17366"/>
                  <a:pt x="17410" y="17420"/>
                </a:cubicBezTo>
                <a:cubicBezTo>
                  <a:pt x="17399" y="17473"/>
                  <a:pt x="17398" y="17507"/>
                  <a:pt x="17406" y="17496"/>
                </a:cubicBezTo>
                <a:cubicBezTo>
                  <a:pt x="17675" y="17146"/>
                  <a:pt x="17796" y="16941"/>
                  <a:pt x="17773" y="16877"/>
                </a:cubicBezTo>
                <a:close/>
                <a:moveTo>
                  <a:pt x="11074" y="16899"/>
                </a:moveTo>
                <a:cubicBezTo>
                  <a:pt x="11064" y="16893"/>
                  <a:pt x="11051" y="16945"/>
                  <a:pt x="11040" y="17061"/>
                </a:cubicBezTo>
                <a:cubicBezTo>
                  <a:pt x="11022" y="17260"/>
                  <a:pt x="10987" y="17301"/>
                  <a:pt x="10966" y="17146"/>
                </a:cubicBezTo>
                <a:lnTo>
                  <a:pt x="10948" y="17029"/>
                </a:lnTo>
                <a:lnTo>
                  <a:pt x="10930" y="17155"/>
                </a:lnTo>
                <a:cubicBezTo>
                  <a:pt x="10920" y="17225"/>
                  <a:pt x="10899" y="17311"/>
                  <a:pt x="10884" y="17348"/>
                </a:cubicBezTo>
                <a:cubicBezTo>
                  <a:pt x="10853" y="17419"/>
                  <a:pt x="10848" y="17403"/>
                  <a:pt x="10832" y="17177"/>
                </a:cubicBezTo>
                <a:cubicBezTo>
                  <a:pt x="10826" y="17091"/>
                  <a:pt x="10822" y="17099"/>
                  <a:pt x="10803" y="17227"/>
                </a:cubicBezTo>
                <a:cubicBezTo>
                  <a:pt x="10791" y="17309"/>
                  <a:pt x="10784" y="17428"/>
                  <a:pt x="10790" y="17491"/>
                </a:cubicBezTo>
                <a:cubicBezTo>
                  <a:pt x="10802" y="17623"/>
                  <a:pt x="10843" y="17637"/>
                  <a:pt x="10909" y="17532"/>
                </a:cubicBezTo>
                <a:cubicBezTo>
                  <a:pt x="10934" y="17492"/>
                  <a:pt x="10976" y="17456"/>
                  <a:pt x="11003" y="17455"/>
                </a:cubicBezTo>
                <a:cubicBezTo>
                  <a:pt x="11054" y="17454"/>
                  <a:pt x="11061" y="17424"/>
                  <a:pt x="11082" y="17092"/>
                </a:cubicBezTo>
                <a:cubicBezTo>
                  <a:pt x="11090" y="16975"/>
                  <a:pt x="11084" y="16906"/>
                  <a:pt x="11074" y="16899"/>
                </a:cubicBezTo>
                <a:close/>
                <a:moveTo>
                  <a:pt x="3335" y="16953"/>
                </a:moveTo>
                <a:cubicBezTo>
                  <a:pt x="3329" y="16953"/>
                  <a:pt x="3312" y="16984"/>
                  <a:pt x="3300" y="17025"/>
                </a:cubicBezTo>
                <a:cubicBezTo>
                  <a:pt x="3282" y="17084"/>
                  <a:pt x="3282" y="17244"/>
                  <a:pt x="3298" y="17769"/>
                </a:cubicBezTo>
                <a:cubicBezTo>
                  <a:pt x="3309" y="18136"/>
                  <a:pt x="3324" y="18607"/>
                  <a:pt x="3329" y="18814"/>
                </a:cubicBezTo>
                <a:cubicBezTo>
                  <a:pt x="3341" y="19264"/>
                  <a:pt x="3362" y="19438"/>
                  <a:pt x="3415" y="19509"/>
                </a:cubicBezTo>
                <a:cubicBezTo>
                  <a:pt x="3479" y="19595"/>
                  <a:pt x="3618" y="19573"/>
                  <a:pt x="3723" y="19464"/>
                </a:cubicBezTo>
                <a:lnTo>
                  <a:pt x="3820" y="19366"/>
                </a:lnTo>
                <a:lnTo>
                  <a:pt x="3901" y="19464"/>
                </a:lnTo>
                <a:cubicBezTo>
                  <a:pt x="3950" y="19526"/>
                  <a:pt x="4018" y="19567"/>
                  <a:pt x="4082" y="19567"/>
                </a:cubicBezTo>
                <a:cubicBezTo>
                  <a:pt x="4166" y="19568"/>
                  <a:pt x="4195" y="19546"/>
                  <a:pt x="4241" y="19437"/>
                </a:cubicBezTo>
                <a:lnTo>
                  <a:pt x="4298" y="19303"/>
                </a:lnTo>
                <a:lnTo>
                  <a:pt x="4342" y="19437"/>
                </a:lnTo>
                <a:cubicBezTo>
                  <a:pt x="4411" y="19645"/>
                  <a:pt x="4516" y="19619"/>
                  <a:pt x="4732" y="19343"/>
                </a:cubicBezTo>
                <a:cubicBezTo>
                  <a:pt x="4941" y="19077"/>
                  <a:pt x="5025" y="19017"/>
                  <a:pt x="5189" y="19016"/>
                </a:cubicBezTo>
                <a:cubicBezTo>
                  <a:pt x="5257" y="19015"/>
                  <a:pt x="5312" y="18996"/>
                  <a:pt x="5312" y="18975"/>
                </a:cubicBezTo>
                <a:cubicBezTo>
                  <a:pt x="5312" y="18955"/>
                  <a:pt x="5316" y="18890"/>
                  <a:pt x="5322" y="18827"/>
                </a:cubicBezTo>
                <a:cubicBezTo>
                  <a:pt x="5332" y="18719"/>
                  <a:pt x="5329" y="18712"/>
                  <a:pt x="5218" y="18711"/>
                </a:cubicBezTo>
                <a:cubicBezTo>
                  <a:pt x="5136" y="18710"/>
                  <a:pt x="5059" y="18668"/>
                  <a:pt x="4949" y="18558"/>
                </a:cubicBezTo>
                <a:cubicBezTo>
                  <a:pt x="4729" y="18339"/>
                  <a:pt x="4685" y="18313"/>
                  <a:pt x="4639" y="18379"/>
                </a:cubicBezTo>
                <a:cubicBezTo>
                  <a:pt x="4596" y="18439"/>
                  <a:pt x="4520" y="18696"/>
                  <a:pt x="4534" y="18733"/>
                </a:cubicBezTo>
                <a:cubicBezTo>
                  <a:pt x="4538" y="18746"/>
                  <a:pt x="4575" y="18732"/>
                  <a:pt x="4616" y="18702"/>
                </a:cubicBezTo>
                <a:cubicBezTo>
                  <a:pt x="4678" y="18656"/>
                  <a:pt x="4706" y="18662"/>
                  <a:pt x="4787" y="18742"/>
                </a:cubicBezTo>
                <a:cubicBezTo>
                  <a:pt x="4841" y="18795"/>
                  <a:pt x="4884" y="18857"/>
                  <a:pt x="4884" y="18881"/>
                </a:cubicBezTo>
                <a:cubicBezTo>
                  <a:pt x="4885" y="18944"/>
                  <a:pt x="4646" y="19196"/>
                  <a:pt x="4548" y="19236"/>
                </a:cubicBezTo>
                <a:cubicBezTo>
                  <a:pt x="4450" y="19275"/>
                  <a:pt x="4369" y="19205"/>
                  <a:pt x="4356" y="19065"/>
                </a:cubicBezTo>
                <a:cubicBezTo>
                  <a:pt x="4343" y="18932"/>
                  <a:pt x="4317" y="18939"/>
                  <a:pt x="4259" y="19092"/>
                </a:cubicBezTo>
                <a:cubicBezTo>
                  <a:pt x="4199" y="19252"/>
                  <a:pt x="4052" y="19312"/>
                  <a:pt x="3998" y="19200"/>
                </a:cubicBezTo>
                <a:cubicBezTo>
                  <a:pt x="3970" y="19143"/>
                  <a:pt x="3968" y="19108"/>
                  <a:pt x="3983" y="19056"/>
                </a:cubicBezTo>
                <a:cubicBezTo>
                  <a:pt x="4062" y="18788"/>
                  <a:pt x="4047" y="18159"/>
                  <a:pt x="3962" y="18159"/>
                </a:cubicBezTo>
                <a:cubicBezTo>
                  <a:pt x="3871" y="18159"/>
                  <a:pt x="3743" y="18585"/>
                  <a:pt x="3720" y="18971"/>
                </a:cubicBezTo>
                <a:cubicBezTo>
                  <a:pt x="3707" y="19181"/>
                  <a:pt x="3704" y="19192"/>
                  <a:pt x="3624" y="19236"/>
                </a:cubicBezTo>
                <a:cubicBezTo>
                  <a:pt x="3524" y="19290"/>
                  <a:pt x="3448" y="19204"/>
                  <a:pt x="3413" y="19002"/>
                </a:cubicBezTo>
                <a:cubicBezTo>
                  <a:pt x="3399" y="18924"/>
                  <a:pt x="3380" y="18463"/>
                  <a:pt x="3368" y="17908"/>
                </a:cubicBezTo>
                <a:cubicBezTo>
                  <a:pt x="3356" y="17381"/>
                  <a:pt x="3342" y="16953"/>
                  <a:pt x="3335" y="16953"/>
                </a:cubicBezTo>
                <a:close/>
                <a:moveTo>
                  <a:pt x="16978" y="16953"/>
                </a:moveTo>
                <a:cubicBezTo>
                  <a:pt x="16971" y="16953"/>
                  <a:pt x="16954" y="16984"/>
                  <a:pt x="16941" y="17025"/>
                </a:cubicBezTo>
                <a:cubicBezTo>
                  <a:pt x="16923" y="17084"/>
                  <a:pt x="16923" y="17244"/>
                  <a:pt x="16940" y="17769"/>
                </a:cubicBezTo>
                <a:cubicBezTo>
                  <a:pt x="16951" y="18136"/>
                  <a:pt x="16965" y="18607"/>
                  <a:pt x="16970" y="18814"/>
                </a:cubicBezTo>
                <a:cubicBezTo>
                  <a:pt x="16982" y="19264"/>
                  <a:pt x="17003" y="19438"/>
                  <a:pt x="17056" y="19509"/>
                </a:cubicBezTo>
                <a:cubicBezTo>
                  <a:pt x="17145" y="19629"/>
                  <a:pt x="17296" y="19579"/>
                  <a:pt x="17472" y="19370"/>
                </a:cubicBezTo>
                <a:cubicBezTo>
                  <a:pt x="17643" y="19168"/>
                  <a:pt x="17823" y="19031"/>
                  <a:pt x="17844" y="19088"/>
                </a:cubicBezTo>
                <a:cubicBezTo>
                  <a:pt x="17850" y="19105"/>
                  <a:pt x="17855" y="19188"/>
                  <a:pt x="17855" y="19276"/>
                </a:cubicBezTo>
                <a:cubicBezTo>
                  <a:pt x="17857" y="19508"/>
                  <a:pt x="17910" y="19566"/>
                  <a:pt x="18130" y="19567"/>
                </a:cubicBezTo>
                <a:cubicBezTo>
                  <a:pt x="18366" y="19568"/>
                  <a:pt x="18488" y="19471"/>
                  <a:pt x="18537" y="19249"/>
                </a:cubicBezTo>
                <a:cubicBezTo>
                  <a:pt x="18602" y="18953"/>
                  <a:pt x="18572" y="18405"/>
                  <a:pt x="18477" y="18124"/>
                </a:cubicBezTo>
                <a:cubicBezTo>
                  <a:pt x="18400" y="17895"/>
                  <a:pt x="18342" y="18029"/>
                  <a:pt x="18301" y="18532"/>
                </a:cubicBezTo>
                <a:cubicBezTo>
                  <a:pt x="18269" y="18924"/>
                  <a:pt x="18328" y="19068"/>
                  <a:pt x="18451" y="18890"/>
                </a:cubicBezTo>
                <a:cubicBezTo>
                  <a:pt x="18507" y="18809"/>
                  <a:pt x="18537" y="18826"/>
                  <a:pt x="18537" y="18944"/>
                </a:cubicBezTo>
                <a:cubicBezTo>
                  <a:pt x="18537" y="19084"/>
                  <a:pt x="18381" y="19222"/>
                  <a:pt x="18194" y="19249"/>
                </a:cubicBezTo>
                <a:cubicBezTo>
                  <a:pt x="18015" y="19275"/>
                  <a:pt x="17911" y="19219"/>
                  <a:pt x="17925" y="19101"/>
                </a:cubicBezTo>
                <a:cubicBezTo>
                  <a:pt x="17929" y="19067"/>
                  <a:pt x="17960" y="19034"/>
                  <a:pt x="17994" y="19025"/>
                </a:cubicBezTo>
                <a:cubicBezTo>
                  <a:pt x="18054" y="19009"/>
                  <a:pt x="18082" y="18945"/>
                  <a:pt x="18083" y="18832"/>
                </a:cubicBezTo>
                <a:cubicBezTo>
                  <a:pt x="18083" y="18798"/>
                  <a:pt x="18022" y="18767"/>
                  <a:pt x="17930" y="18747"/>
                </a:cubicBezTo>
                <a:cubicBezTo>
                  <a:pt x="17811" y="18722"/>
                  <a:pt x="17744" y="18672"/>
                  <a:pt x="17632" y="18536"/>
                </a:cubicBezTo>
                <a:cubicBezTo>
                  <a:pt x="17435" y="18295"/>
                  <a:pt x="17370" y="18309"/>
                  <a:pt x="17314" y="18608"/>
                </a:cubicBezTo>
                <a:lnTo>
                  <a:pt x="17287" y="18751"/>
                </a:lnTo>
                <a:lnTo>
                  <a:pt x="17390" y="18729"/>
                </a:lnTo>
                <a:cubicBezTo>
                  <a:pt x="17498" y="18702"/>
                  <a:pt x="17644" y="18814"/>
                  <a:pt x="17623" y="18908"/>
                </a:cubicBezTo>
                <a:cubicBezTo>
                  <a:pt x="17600" y="19012"/>
                  <a:pt x="17331" y="19238"/>
                  <a:pt x="17229" y="19240"/>
                </a:cubicBezTo>
                <a:cubicBezTo>
                  <a:pt x="17048" y="19243"/>
                  <a:pt x="17030" y="19120"/>
                  <a:pt x="17004" y="17684"/>
                </a:cubicBezTo>
                <a:cubicBezTo>
                  <a:pt x="16997" y="17281"/>
                  <a:pt x="16986" y="16953"/>
                  <a:pt x="16978" y="16953"/>
                </a:cubicBezTo>
                <a:close/>
                <a:moveTo>
                  <a:pt x="3883" y="17034"/>
                </a:moveTo>
                <a:cubicBezTo>
                  <a:pt x="3872" y="17040"/>
                  <a:pt x="3863" y="17075"/>
                  <a:pt x="3844" y="17142"/>
                </a:cubicBezTo>
                <a:lnTo>
                  <a:pt x="3805" y="17276"/>
                </a:lnTo>
                <a:lnTo>
                  <a:pt x="3855" y="17393"/>
                </a:lnTo>
                <a:lnTo>
                  <a:pt x="3907" y="17505"/>
                </a:lnTo>
                <a:lnTo>
                  <a:pt x="3939" y="17402"/>
                </a:lnTo>
                <a:cubicBezTo>
                  <a:pt x="3981" y="17260"/>
                  <a:pt x="3979" y="17198"/>
                  <a:pt x="3926" y="17092"/>
                </a:cubicBezTo>
                <a:cubicBezTo>
                  <a:pt x="3905" y="17049"/>
                  <a:pt x="3893" y="17028"/>
                  <a:pt x="3883" y="17034"/>
                </a:cubicBezTo>
                <a:close/>
                <a:moveTo>
                  <a:pt x="6506" y="17052"/>
                </a:moveTo>
                <a:cubicBezTo>
                  <a:pt x="6501" y="17052"/>
                  <a:pt x="6494" y="17063"/>
                  <a:pt x="6486" y="17083"/>
                </a:cubicBezTo>
                <a:cubicBezTo>
                  <a:pt x="6444" y="17189"/>
                  <a:pt x="6443" y="17525"/>
                  <a:pt x="6480" y="18437"/>
                </a:cubicBezTo>
                <a:cubicBezTo>
                  <a:pt x="6494" y="18797"/>
                  <a:pt x="6507" y="19215"/>
                  <a:pt x="6507" y="19366"/>
                </a:cubicBezTo>
                <a:cubicBezTo>
                  <a:pt x="6507" y="19585"/>
                  <a:pt x="6512" y="19627"/>
                  <a:pt x="6530" y="19576"/>
                </a:cubicBezTo>
                <a:cubicBezTo>
                  <a:pt x="6557" y="19501"/>
                  <a:pt x="6560" y="18599"/>
                  <a:pt x="6536" y="17644"/>
                </a:cubicBezTo>
                <a:cubicBezTo>
                  <a:pt x="6524" y="17179"/>
                  <a:pt x="6520" y="17052"/>
                  <a:pt x="6506" y="17052"/>
                </a:cubicBezTo>
                <a:close/>
                <a:moveTo>
                  <a:pt x="7085" y="17052"/>
                </a:moveTo>
                <a:cubicBezTo>
                  <a:pt x="7080" y="17052"/>
                  <a:pt x="7074" y="17063"/>
                  <a:pt x="7066" y="17083"/>
                </a:cubicBezTo>
                <a:cubicBezTo>
                  <a:pt x="7024" y="17189"/>
                  <a:pt x="7022" y="17525"/>
                  <a:pt x="7059" y="18437"/>
                </a:cubicBezTo>
                <a:cubicBezTo>
                  <a:pt x="7074" y="18797"/>
                  <a:pt x="7087" y="19215"/>
                  <a:pt x="7087" y="19366"/>
                </a:cubicBezTo>
                <a:cubicBezTo>
                  <a:pt x="7087" y="19585"/>
                  <a:pt x="7091" y="19627"/>
                  <a:pt x="7110" y="19576"/>
                </a:cubicBezTo>
                <a:cubicBezTo>
                  <a:pt x="7137" y="19501"/>
                  <a:pt x="7140" y="18599"/>
                  <a:pt x="7116" y="17644"/>
                </a:cubicBezTo>
                <a:cubicBezTo>
                  <a:pt x="7104" y="17179"/>
                  <a:pt x="7100" y="17052"/>
                  <a:pt x="7085" y="17052"/>
                </a:cubicBezTo>
                <a:close/>
                <a:moveTo>
                  <a:pt x="15110" y="17052"/>
                </a:moveTo>
                <a:cubicBezTo>
                  <a:pt x="15105" y="17052"/>
                  <a:pt x="15099" y="17063"/>
                  <a:pt x="15090" y="17083"/>
                </a:cubicBezTo>
                <a:cubicBezTo>
                  <a:pt x="15048" y="17189"/>
                  <a:pt x="15047" y="17525"/>
                  <a:pt x="15084" y="18437"/>
                </a:cubicBezTo>
                <a:cubicBezTo>
                  <a:pt x="15099" y="18797"/>
                  <a:pt x="15111" y="19215"/>
                  <a:pt x="15111" y="19366"/>
                </a:cubicBezTo>
                <a:cubicBezTo>
                  <a:pt x="15112" y="19585"/>
                  <a:pt x="15116" y="19627"/>
                  <a:pt x="15134" y="19576"/>
                </a:cubicBezTo>
                <a:cubicBezTo>
                  <a:pt x="15161" y="19501"/>
                  <a:pt x="15165" y="18599"/>
                  <a:pt x="15141" y="17644"/>
                </a:cubicBezTo>
                <a:cubicBezTo>
                  <a:pt x="15129" y="17179"/>
                  <a:pt x="15125" y="17052"/>
                  <a:pt x="15110" y="17052"/>
                </a:cubicBezTo>
                <a:close/>
                <a:moveTo>
                  <a:pt x="21469" y="17052"/>
                </a:moveTo>
                <a:cubicBezTo>
                  <a:pt x="21465" y="17052"/>
                  <a:pt x="21458" y="17063"/>
                  <a:pt x="21450" y="17083"/>
                </a:cubicBezTo>
                <a:cubicBezTo>
                  <a:pt x="21408" y="17189"/>
                  <a:pt x="21406" y="17525"/>
                  <a:pt x="21444" y="18437"/>
                </a:cubicBezTo>
                <a:cubicBezTo>
                  <a:pt x="21458" y="18797"/>
                  <a:pt x="21471" y="19215"/>
                  <a:pt x="21471" y="19366"/>
                </a:cubicBezTo>
                <a:cubicBezTo>
                  <a:pt x="21471" y="19585"/>
                  <a:pt x="21476" y="19627"/>
                  <a:pt x="21494" y="19576"/>
                </a:cubicBezTo>
                <a:cubicBezTo>
                  <a:pt x="21521" y="19501"/>
                  <a:pt x="21524" y="18599"/>
                  <a:pt x="21500" y="17644"/>
                </a:cubicBezTo>
                <a:cubicBezTo>
                  <a:pt x="21488" y="17179"/>
                  <a:pt x="21484" y="17052"/>
                  <a:pt x="21469" y="17052"/>
                </a:cubicBezTo>
                <a:close/>
                <a:moveTo>
                  <a:pt x="10057" y="17079"/>
                </a:moveTo>
                <a:lnTo>
                  <a:pt x="10021" y="17204"/>
                </a:lnTo>
                <a:cubicBezTo>
                  <a:pt x="9976" y="17365"/>
                  <a:pt x="9977" y="17395"/>
                  <a:pt x="10026" y="17509"/>
                </a:cubicBezTo>
                <a:cubicBezTo>
                  <a:pt x="10078" y="17629"/>
                  <a:pt x="10078" y="17628"/>
                  <a:pt x="10118" y="17473"/>
                </a:cubicBezTo>
                <a:cubicBezTo>
                  <a:pt x="10152" y="17345"/>
                  <a:pt x="10152" y="17341"/>
                  <a:pt x="10104" y="17209"/>
                </a:cubicBezTo>
                <a:lnTo>
                  <a:pt x="10057" y="17079"/>
                </a:lnTo>
                <a:close/>
                <a:moveTo>
                  <a:pt x="18372" y="17079"/>
                </a:moveTo>
                <a:lnTo>
                  <a:pt x="18336" y="17204"/>
                </a:lnTo>
                <a:cubicBezTo>
                  <a:pt x="18292" y="17365"/>
                  <a:pt x="18292" y="17395"/>
                  <a:pt x="18341" y="17509"/>
                </a:cubicBezTo>
                <a:cubicBezTo>
                  <a:pt x="18393" y="17629"/>
                  <a:pt x="18393" y="17628"/>
                  <a:pt x="18433" y="17473"/>
                </a:cubicBezTo>
                <a:cubicBezTo>
                  <a:pt x="18467" y="17345"/>
                  <a:pt x="18468" y="17341"/>
                  <a:pt x="18420" y="17209"/>
                </a:cubicBezTo>
                <a:lnTo>
                  <a:pt x="18372" y="17079"/>
                </a:lnTo>
                <a:close/>
                <a:moveTo>
                  <a:pt x="7726" y="17608"/>
                </a:moveTo>
                <a:cubicBezTo>
                  <a:pt x="7723" y="17596"/>
                  <a:pt x="7708" y="17624"/>
                  <a:pt x="7692" y="17666"/>
                </a:cubicBezTo>
                <a:cubicBezTo>
                  <a:pt x="7667" y="17736"/>
                  <a:pt x="7667" y="17785"/>
                  <a:pt x="7692" y="18159"/>
                </a:cubicBezTo>
                <a:cubicBezTo>
                  <a:pt x="7734" y="18767"/>
                  <a:pt x="7731" y="18896"/>
                  <a:pt x="7668" y="19070"/>
                </a:cubicBezTo>
                <a:cubicBezTo>
                  <a:pt x="7622" y="19197"/>
                  <a:pt x="7602" y="19213"/>
                  <a:pt x="7513" y="19213"/>
                </a:cubicBezTo>
                <a:cubicBezTo>
                  <a:pt x="7428" y="19213"/>
                  <a:pt x="7403" y="19193"/>
                  <a:pt x="7368" y="19088"/>
                </a:cubicBezTo>
                <a:lnTo>
                  <a:pt x="7326" y="18962"/>
                </a:lnTo>
                <a:lnTo>
                  <a:pt x="7315" y="19119"/>
                </a:lnTo>
                <a:cubicBezTo>
                  <a:pt x="7294" y="19408"/>
                  <a:pt x="7301" y="19459"/>
                  <a:pt x="7363" y="19509"/>
                </a:cubicBezTo>
                <a:cubicBezTo>
                  <a:pt x="7489" y="19610"/>
                  <a:pt x="7590" y="19545"/>
                  <a:pt x="7681" y="19303"/>
                </a:cubicBezTo>
                <a:cubicBezTo>
                  <a:pt x="7740" y="19146"/>
                  <a:pt x="7744" y="19142"/>
                  <a:pt x="7764" y="19236"/>
                </a:cubicBezTo>
                <a:cubicBezTo>
                  <a:pt x="7816" y="19481"/>
                  <a:pt x="7863" y="19567"/>
                  <a:pt x="7948" y="19567"/>
                </a:cubicBezTo>
                <a:cubicBezTo>
                  <a:pt x="8033" y="19567"/>
                  <a:pt x="8147" y="19437"/>
                  <a:pt x="8190" y="19294"/>
                </a:cubicBezTo>
                <a:cubicBezTo>
                  <a:pt x="8222" y="19188"/>
                  <a:pt x="8272" y="19196"/>
                  <a:pt x="8390" y="19321"/>
                </a:cubicBezTo>
                <a:cubicBezTo>
                  <a:pt x="8466" y="19401"/>
                  <a:pt x="8497" y="19410"/>
                  <a:pt x="8529" y="19370"/>
                </a:cubicBezTo>
                <a:cubicBezTo>
                  <a:pt x="8622" y="19252"/>
                  <a:pt x="8599" y="18821"/>
                  <a:pt x="8481" y="18446"/>
                </a:cubicBezTo>
                <a:cubicBezTo>
                  <a:pt x="8397" y="18183"/>
                  <a:pt x="8305" y="18007"/>
                  <a:pt x="8248" y="18007"/>
                </a:cubicBezTo>
                <a:cubicBezTo>
                  <a:pt x="8202" y="18007"/>
                  <a:pt x="8161" y="18241"/>
                  <a:pt x="8187" y="18357"/>
                </a:cubicBezTo>
                <a:cubicBezTo>
                  <a:pt x="8198" y="18407"/>
                  <a:pt x="8191" y="18486"/>
                  <a:pt x="8161" y="18608"/>
                </a:cubicBezTo>
                <a:cubicBezTo>
                  <a:pt x="8129" y="18738"/>
                  <a:pt x="8118" y="18840"/>
                  <a:pt x="8122" y="18989"/>
                </a:cubicBezTo>
                <a:lnTo>
                  <a:pt x="8129" y="19191"/>
                </a:lnTo>
                <a:lnTo>
                  <a:pt x="8041" y="19236"/>
                </a:lnTo>
                <a:cubicBezTo>
                  <a:pt x="7933" y="19293"/>
                  <a:pt x="7864" y="19236"/>
                  <a:pt x="7833" y="19056"/>
                </a:cubicBezTo>
                <a:cubicBezTo>
                  <a:pt x="7820" y="18983"/>
                  <a:pt x="7793" y="18631"/>
                  <a:pt x="7772" y="18276"/>
                </a:cubicBezTo>
                <a:cubicBezTo>
                  <a:pt x="7750" y="17921"/>
                  <a:pt x="7730" y="17620"/>
                  <a:pt x="7726" y="17608"/>
                </a:cubicBezTo>
                <a:close/>
                <a:moveTo>
                  <a:pt x="16235" y="17868"/>
                </a:moveTo>
                <a:cubicBezTo>
                  <a:pt x="16226" y="17877"/>
                  <a:pt x="16218" y="17903"/>
                  <a:pt x="16206" y="17949"/>
                </a:cubicBezTo>
                <a:cubicBezTo>
                  <a:pt x="16178" y="18060"/>
                  <a:pt x="16176" y="18062"/>
                  <a:pt x="16130" y="17980"/>
                </a:cubicBezTo>
                <a:cubicBezTo>
                  <a:pt x="16085" y="17898"/>
                  <a:pt x="16083" y="17897"/>
                  <a:pt x="16050" y="18011"/>
                </a:cubicBezTo>
                <a:cubicBezTo>
                  <a:pt x="16015" y="18130"/>
                  <a:pt x="16015" y="18132"/>
                  <a:pt x="16066" y="18245"/>
                </a:cubicBezTo>
                <a:lnTo>
                  <a:pt x="16116" y="18357"/>
                </a:lnTo>
                <a:lnTo>
                  <a:pt x="16158" y="18249"/>
                </a:lnTo>
                <a:cubicBezTo>
                  <a:pt x="16197" y="18149"/>
                  <a:pt x="16201" y="18148"/>
                  <a:pt x="16232" y="18227"/>
                </a:cubicBezTo>
                <a:cubicBezTo>
                  <a:pt x="16264" y="18306"/>
                  <a:pt x="16268" y="18306"/>
                  <a:pt x="16300" y="18209"/>
                </a:cubicBezTo>
                <a:cubicBezTo>
                  <a:pt x="16337" y="18097"/>
                  <a:pt x="16325" y="17989"/>
                  <a:pt x="16266" y="17886"/>
                </a:cubicBezTo>
                <a:cubicBezTo>
                  <a:pt x="16254" y="17865"/>
                  <a:pt x="16244" y="17859"/>
                  <a:pt x="16235" y="17868"/>
                </a:cubicBezTo>
                <a:close/>
                <a:moveTo>
                  <a:pt x="4348" y="17872"/>
                </a:moveTo>
                <a:cubicBezTo>
                  <a:pt x="4338" y="17876"/>
                  <a:pt x="4330" y="17905"/>
                  <a:pt x="4314" y="17962"/>
                </a:cubicBezTo>
                <a:cubicBezTo>
                  <a:pt x="4284" y="18075"/>
                  <a:pt x="4279" y="18076"/>
                  <a:pt x="4246" y="17994"/>
                </a:cubicBezTo>
                <a:cubicBezTo>
                  <a:pt x="4200" y="17876"/>
                  <a:pt x="4181" y="17887"/>
                  <a:pt x="4153" y="18034"/>
                </a:cubicBezTo>
                <a:cubicBezTo>
                  <a:pt x="4131" y="18146"/>
                  <a:pt x="4133" y="18167"/>
                  <a:pt x="4172" y="18258"/>
                </a:cubicBezTo>
                <a:cubicBezTo>
                  <a:pt x="4227" y="18386"/>
                  <a:pt x="4232" y="18384"/>
                  <a:pt x="4264" y="18249"/>
                </a:cubicBezTo>
                <a:cubicBezTo>
                  <a:pt x="4290" y="18142"/>
                  <a:pt x="4293" y="18140"/>
                  <a:pt x="4338" y="18222"/>
                </a:cubicBezTo>
                <a:cubicBezTo>
                  <a:pt x="4384" y="18305"/>
                  <a:pt x="4387" y="18307"/>
                  <a:pt x="4414" y="18200"/>
                </a:cubicBezTo>
                <a:cubicBezTo>
                  <a:pt x="4451" y="18052"/>
                  <a:pt x="4449" y="18033"/>
                  <a:pt x="4393" y="17931"/>
                </a:cubicBezTo>
                <a:cubicBezTo>
                  <a:pt x="4370" y="17888"/>
                  <a:pt x="4358" y="17869"/>
                  <a:pt x="4348" y="17872"/>
                </a:cubicBezTo>
                <a:close/>
                <a:moveTo>
                  <a:pt x="11630" y="17872"/>
                </a:moveTo>
                <a:cubicBezTo>
                  <a:pt x="11619" y="17876"/>
                  <a:pt x="11611" y="17905"/>
                  <a:pt x="11596" y="17962"/>
                </a:cubicBezTo>
                <a:cubicBezTo>
                  <a:pt x="11565" y="18075"/>
                  <a:pt x="11562" y="18076"/>
                  <a:pt x="11530" y="17994"/>
                </a:cubicBezTo>
                <a:cubicBezTo>
                  <a:pt x="11483" y="17876"/>
                  <a:pt x="11463" y="17887"/>
                  <a:pt x="11434" y="18034"/>
                </a:cubicBezTo>
                <a:cubicBezTo>
                  <a:pt x="11413" y="18146"/>
                  <a:pt x="11414" y="18167"/>
                  <a:pt x="11454" y="18258"/>
                </a:cubicBezTo>
                <a:cubicBezTo>
                  <a:pt x="11509" y="18386"/>
                  <a:pt x="11515" y="18384"/>
                  <a:pt x="11547" y="18249"/>
                </a:cubicBezTo>
                <a:cubicBezTo>
                  <a:pt x="11573" y="18142"/>
                  <a:pt x="11576" y="18140"/>
                  <a:pt x="11622" y="18222"/>
                </a:cubicBezTo>
                <a:cubicBezTo>
                  <a:pt x="11667" y="18305"/>
                  <a:pt x="11669" y="18307"/>
                  <a:pt x="11696" y="18200"/>
                </a:cubicBezTo>
                <a:cubicBezTo>
                  <a:pt x="11733" y="18052"/>
                  <a:pt x="11733" y="18033"/>
                  <a:pt x="11677" y="17931"/>
                </a:cubicBezTo>
                <a:cubicBezTo>
                  <a:pt x="11653" y="17888"/>
                  <a:pt x="11640" y="17869"/>
                  <a:pt x="11630" y="17872"/>
                </a:cubicBezTo>
                <a:close/>
                <a:moveTo>
                  <a:pt x="11993" y="17872"/>
                </a:moveTo>
                <a:cubicBezTo>
                  <a:pt x="11983" y="17876"/>
                  <a:pt x="11975" y="17905"/>
                  <a:pt x="11959" y="17962"/>
                </a:cubicBezTo>
                <a:cubicBezTo>
                  <a:pt x="11929" y="18075"/>
                  <a:pt x="11924" y="18076"/>
                  <a:pt x="11891" y="17994"/>
                </a:cubicBezTo>
                <a:cubicBezTo>
                  <a:pt x="11845" y="17876"/>
                  <a:pt x="11826" y="17887"/>
                  <a:pt x="11798" y="18034"/>
                </a:cubicBezTo>
                <a:cubicBezTo>
                  <a:pt x="11776" y="18146"/>
                  <a:pt x="11778" y="18167"/>
                  <a:pt x="11817" y="18258"/>
                </a:cubicBezTo>
                <a:cubicBezTo>
                  <a:pt x="11872" y="18386"/>
                  <a:pt x="11877" y="18384"/>
                  <a:pt x="11909" y="18249"/>
                </a:cubicBezTo>
                <a:cubicBezTo>
                  <a:pt x="11935" y="18142"/>
                  <a:pt x="11938" y="18140"/>
                  <a:pt x="11983" y="18222"/>
                </a:cubicBezTo>
                <a:cubicBezTo>
                  <a:pt x="12029" y="18305"/>
                  <a:pt x="12032" y="18307"/>
                  <a:pt x="12059" y="18200"/>
                </a:cubicBezTo>
                <a:cubicBezTo>
                  <a:pt x="12097" y="18052"/>
                  <a:pt x="12094" y="18033"/>
                  <a:pt x="12038" y="17931"/>
                </a:cubicBezTo>
                <a:cubicBezTo>
                  <a:pt x="12015" y="17888"/>
                  <a:pt x="12003" y="17869"/>
                  <a:pt x="11993" y="17872"/>
                </a:cubicBezTo>
                <a:close/>
                <a:moveTo>
                  <a:pt x="14475" y="17872"/>
                </a:moveTo>
                <a:cubicBezTo>
                  <a:pt x="14465" y="17876"/>
                  <a:pt x="14455" y="17905"/>
                  <a:pt x="14440" y="17962"/>
                </a:cubicBezTo>
                <a:cubicBezTo>
                  <a:pt x="14409" y="18075"/>
                  <a:pt x="14406" y="18076"/>
                  <a:pt x="14373" y="17994"/>
                </a:cubicBezTo>
                <a:cubicBezTo>
                  <a:pt x="14327" y="17876"/>
                  <a:pt x="14308" y="17887"/>
                  <a:pt x="14280" y="18034"/>
                </a:cubicBezTo>
                <a:cubicBezTo>
                  <a:pt x="14258" y="18146"/>
                  <a:pt x="14260" y="18167"/>
                  <a:pt x="14299" y="18258"/>
                </a:cubicBezTo>
                <a:cubicBezTo>
                  <a:pt x="14354" y="18386"/>
                  <a:pt x="14359" y="18384"/>
                  <a:pt x="14391" y="18249"/>
                </a:cubicBezTo>
                <a:cubicBezTo>
                  <a:pt x="14417" y="18142"/>
                  <a:pt x="14420" y="18140"/>
                  <a:pt x="14466" y="18222"/>
                </a:cubicBezTo>
                <a:cubicBezTo>
                  <a:pt x="14511" y="18305"/>
                  <a:pt x="14513" y="18307"/>
                  <a:pt x="14540" y="18200"/>
                </a:cubicBezTo>
                <a:cubicBezTo>
                  <a:pt x="14577" y="18052"/>
                  <a:pt x="14576" y="18033"/>
                  <a:pt x="14520" y="17931"/>
                </a:cubicBezTo>
                <a:cubicBezTo>
                  <a:pt x="14497" y="17888"/>
                  <a:pt x="14485" y="17869"/>
                  <a:pt x="14475" y="17872"/>
                </a:cubicBezTo>
                <a:close/>
                <a:moveTo>
                  <a:pt x="10108" y="18020"/>
                </a:moveTo>
                <a:cubicBezTo>
                  <a:pt x="10057" y="17986"/>
                  <a:pt x="10016" y="18155"/>
                  <a:pt x="9986" y="18532"/>
                </a:cubicBezTo>
                <a:cubicBezTo>
                  <a:pt x="9954" y="18924"/>
                  <a:pt x="10013" y="19068"/>
                  <a:pt x="10136" y="18890"/>
                </a:cubicBezTo>
                <a:cubicBezTo>
                  <a:pt x="10192" y="18809"/>
                  <a:pt x="10220" y="18826"/>
                  <a:pt x="10220" y="18944"/>
                </a:cubicBezTo>
                <a:cubicBezTo>
                  <a:pt x="10220" y="19077"/>
                  <a:pt x="10067" y="19222"/>
                  <a:pt x="9890" y="19253"/>
                </a:cubicBezTo>
                <a:cubicBezTo>
                  <a:pt x="9743" y="19280"/>
                  <a:pt x="9720" y="19296"/>
                  <a:pt x="9668" y="19424"/>
                </a:cubicBezTo>
                <a:cubicBezTo>
                  <a:pt x="9604" y="19580"/>
                  <a:pt x="9559" y="19829"/>
                  <a:pt x="9574" y="19939"/>
                </a:cubicBezTo>
                <a:cubicBezTo>
                  <a:pt x="9579" y="19978"/>
                  <a:pt x="9629" y="20040"/>
                  <a:pt x="9685" y="20078"/>
                </a:cubicBezTo>
                <a:cubicBezTo>
                  <a:pt x="9742" y="20117"/>
                  <a:pt x="9788" y="20167"/>
                  <a:pt x="9789" y="20195"/>
                </a:cubicBezTo>
                <a:cubicBezTo>
                  <a:pt x="9789" y="20223"/>
                  <a:pt x="9737" y="20298"/>
                  <a:pt x="9674" y="20361"/>
                </a:cubicBezTo>
                <a:cubicBezTo>
                  <a:pt x="9578" y="20455"/>
                  <a:pt x="9529" y="20470"/>
                  <a:pt x="9375" y="20460"/>
                </a:cubicBezTo>
                <a:cubicBezTo>
                  <a:pt x="9221" y="20449"/>
                  <a:pt x="9182" y="20431"/>
                  <a:pt x="9139" y="20343"/>
                </a:cubicBezTo>
                <a:cubicBezTo>
                  <a:pt x="9077" y="20213"/>
                  <a:pt x="9062" y="19907"/>
                  <a:pt x="9107" y="19666"/>
                </a:cubicBezTo>
                <a:cubicBezTo>
                  <a:pt x="9123" y="19579"/>
                  <a:pt x="9131" y="19496"/>
                  <a:pt x="9127" y="19482"/>
                </a:cubicBezTo>
                <a:cubicBezTo>
                  <a:pt x="9103" y="19417"/>
                  <a:pt x="9009" y="19984"/>
                  <a:pt x="9007" y="20200"/>
                </a:cubicBezTo>
                <a:cubicBezTo>
                  <a:pt x="9004" y="20547"/>
                  <a:pt x="9081" y="20750"/>
                  <a:pt x="9241" y="20823"/>
                </a:cubicBezTo>
                <a:cubicBezTo>
                  <a:pt x="9335" y="20865"/>
                  <a:pt x="9455" y="20843"/>
                  <a:pt x="9550" y="20764"/>
                </a:cubicBezTo>
                <a:cubicBezTo>
                  <a:pt x="9678" y="20658"/>
                  <a:pt x="9822" y="20421"/>
                  <a:pt x="9858" y="20258"/>
                </a:cubicBezTo>
                <a:cubicBezTo>
                  <a:pt x="9913" y="20008"/>
                  <a:pt x="9906" y="19933"/>
                  <a:pt x="9818" y="19872"/>
                </a:cubicBezTo>
                <a:cubicBezTo>
                  <a:pt x="9619" y="19734"/>
                  <a:pt x="9654" y="19582"/>
                  <a:pt x="9887" y="19572"/>
                </a:cubicBezTo>
                <a:cubicBezTo>
                  <a:pt x="10054" y="19564"/>
                  <a:pt x="10179" y="19443"/>
                  <a:pt x="10221" y="19249"/>
                </a:cubicBezTo>
                <a:cubicBezTo>
                  <a:pt x="10287" y="18953"/>
                  <a:pt x="10257" y="18405"/>
                  <a:pt x="10162" y="18124"/>
                </a:cubicBezTo>
                <a:cubicBezTo>
                  <a:pt x="10142" y="18066"/>
                  <a:pt x="10125" y="18032"/>
                  <a:pt x="10108" y="18020"/>
                </a:cubicBezTo>
                <a:close/>
                <a:moveTo>
                  <a:pt x="16709" y="18218"/>
                </a:moveTo>
                <a:cubicBezTo>
                  <a:pt x="16699" y="18217"/>
                  <a:pt x="16688" y="18268"/>
                  <a:pt x="16675" y="18366"/>
                </a:cubicBezTo>
                <a:cubicBezTo>
                  <a:pt x="16657" y="18492"/>
                  <a:pt x="16659" y="18552"/>
                  <a:pt x="16683" y="18693"/>
                </a:cubicBezTo>
                <a:cubicBezTo>
                  <a:pt x="16721" y="18917"/>
                  <a:pt x="16710" y="18945"/>
                  <a:pt x="16521" y="19101"/>
                </a:cubicBezTo>
                <a:cubicBezTo>
                  <a:pt x="16406" y="19196"/>
                  <a:pt x="16315" y="19231"/>
                  <a:pt x="16135" y="19249"/>
                </a:cubicBezTo>
                <a:cubicBezTo>
                  <a:pt x="15915" y="19271"/>
                  <a:pt x="15895" y="19264"/>
                  <a:pt x="15819" y="19155"/>
                </a:cubicBezTo>
                <a:cubicBezTo>
                  <a:pt x="15714" y="19004"/>
                  <a:pt x="15676" y="18823"/>
                  <a:pt x="15704" y="18612"/>
                </a:cubicBezTo>
                <a:cubicBezTo>
                  <a:pt x="15733" y="18401"/>
                  <a:pt x="15706" y="18422"/>
                  <a:pt x="15669" y="18639"/>
                </a:cubicBezTo>
                <a:cubicBezTo>
                  <a:pt x="15634" y="18839"/>
                  <a:pt x="15627" y="19174"/>
                  <a:pt x="15656" y="19321"/>
                </a:cubicBezTo>
                <a:cubicBezTo>
                  <a:pt x="15681" y="19454"/>
                  <a:pt x="15773" y="19574"/>
                  <a:pt x="15882" y="19621"/>
                </a:cubicBezTo>
                <a:cubicBezTo>
                  <a:pt x="16079" y="19707"/>
                  <a:pt x="16544" y="19510"/>
                  <a:pt x="16665" y="19289"/>
                </a:cubicBezTo>
                <a:cubicBezTo>
                  <a:pt x="16749" y="19137"/>
                  <a:pt x="16784" y="18708"/>
                  <a:pt x="16741" y="18366"/>
                </a:cubicBezTo>
                <a:cubicBezTo>
                  <a:pt x="16728" y="18266"/>
                  <a:pt x="16719" y="18218"/>
                  <a:pt x="16709" y="18218"/>
                </a:cubicBezTo>
                <a:close/>
                <a:moveTo>
                  <a:pt x="12918" y="18505"/>
                </a:moveTo>
                <a:lnTo>
                  <a:pt x="12880" y="18639"/>
                </a:lnTo>
                <a:cubicBezTo>
                  <a:pt x="12848" y="18753"/>
                  <a:pt x="12846" y="18785"/>
                  <a:pt x="12865" y="18886"/>
                </a:cubicBezTo>
                <a:cubicBezTo>
                  <a:pt x="12889" y="19007"/>
                  <a:pt x="12878" y="19114"/>
                  <a:pt x="12842" y="19114"/>
                </a:cubicBezTo>
                <a:cubicBezTo>
                  <a:pt x="12813" y="19114"/>
                  <a:pt x="12739" y="18907"/>
                  <a:pt x="12739" y="18827"/>
                </a:cubicBezTo>
                <a:cubicBezTo>
                  <a:pt x="12739" y="18719"/>
                  <a:pt x="12722" y="18749"/>
                  <a:pt x="12641" y="18998"/>
                </a:cubicBezTo>
                <a:cubicBezTo>
                  <a:pt x="12575" y="19200"/>
                  <a:pt x="12554" y="19236"/>
                  <a:pt x="12495" y="19236"/>
                </a:cubicBezTo>
                <a:cubicBezTo>
                  <a:pt x="12429" y="19236"/>
                  <a:pt x="12378" y="19131"/>
                  <a:pt x="12353" y="18949"/>
                </a:cubicBezTo>
                <a:cubicBezTo>
                  <a:pt x="12348" y="18910"/>
                  <a:pt x="12324" y="18948"/>
                  <a:pt x="12292" y="19052"/>
                </a:cubicBezTo>
                <a:cubicBezTo>
                  <a:pt x="12210" y="19314"/>
                  <a:pt x="12026" y="19324"/>
                  <a:pt x="12001" y="19065"/>
                </a:cubicBezTo>
                <a:cubicBezTo>
                  <a:pt x="11989" y="18932"/>
                  <a:pt x="11957" y="18936"/>
                  <a:pt x="11907" y="19083"/>
                </a:cubicBezTo>
                <a:cubicBezTo>
                  <a:pt x="11832" y="19305"/>
                  <a:pt x="11661" y="19295"/>
                  <a:pt x="11639" y="19065"/>
                </a:cubicBezTo>
                <a:cubicBezTo>
                  <a:pt x="11627" y="18932"/>
                  <a:pt x="11594" y="18939"/>
                  <a:pt x="11544" y="19088"/>
                </a:cubicBezTo>
                <a:cubicBezTo>
                  <a:pt x="11521" y="19155"/>
                  <a:pt x="11472" y="19222"/>
                  <a:pt x="11434" y="19240"/>
                </a:cubicBezTo>
                <a:cubicBezTo>
                  <a:pt x="11328" y="19290"/>
                  <a:pt x="11146" y="19180"/>
                  <a:pt x="11073" y="19020"/>
                </a:cubicBezTo>
                <a:cubicBezTo>
                  <a:pt x="11038" y="18944"/>
                  <a:pt x="10999" y="18865"/>
                  <a:pt x="10987" y="18845"/>
                </a:cubicBezTo>
                <a:cubicBezTo>
                  <a:pt x="10951" y="18786"/>
                  <a:pt x="10746" y="19202"/>
                  <a:pt x="10717" y="19392"/>
                </a:cubicBezTo>
                <a:cubicBezTo>
                  <a:pt x="10673" y="19688"/>
                  <a:pt x="10688" y="20263"/>
                  <a:pt x="10766" y="21316"/>
                </a:cubicBezTo>
                <a:cubicBezTo>
                  <a:pt x="10777" y="21462"/>
                  <a:pt x="10792" y="21570"/>
                  <a:pt x="10801" y="21554"/>
                </a:cubicBezTo>
                <a:cubicBezTo>
                  <a:pt x="10822" y="21518"/>
                  <a:pt x="10810" y="21140"/>
                  <a:pt x="10761" y="20334"/>
                </a:cubicBezTo>
                <a:cubicBezTo>
                  <a:pt x="10720" y="19653"/>
                  <a:pt x="10726" y="19570"/>
                  <a:pt x="10824" y="19424"/>
                </a:cubicBezTo>
                <a:cubicBezTo>
                  <a:pt x="10890" y="19326"/>
                  <a:pt x="10919" y="19374"/>
                  <a:pt x="10942" y="19630"/>
                </a:cubicBezTo>
                <a:cubicBezTo>
                  <a:pt x="10979" y="20044"/>
                  <a:pt x="11062" y="20075"/>
                  <a:pt x="11102" y="19688"/>
                </a:cubicBezTo>
                <a:cubicBezTo>
                  <a:pt x="11117" y="19539"/>
                  <a:pt x="11129" y="19497"/>
                  <a:pt x="11155" y="19509"/>
                </a:cubicBezTo>
                <a:cubicBezTo>
                  <a:pt x="11174" y="19518"/>
                  <a:pt x="11251" y="19534"/>
                  <a:pt x="11326" y="19549"/>
                </a:cubicBezTo>
                <a:cubicBezTo>
                  <a:pt x="11455" y="19576"/>
                  <a:pt x="11466" y="19572"/>
                  <a:pt x="11521" y="19442"/>
                </a:cubicBezTo>
                <a:lnTo>
                  <a:pt x="11580" y="19303"/>
                </a:lnTo>
                <a:lnTo>
                  <a:pt x="11625" y="19437"/>
                </a:lnTo>
                <a:cubicBezTo>
                  <a:pt x="11660" y="19541"/>
                  <a:pt x="11685" y="19567"/>
                  <a:pt x="11749" y="19567"/>
                </a:cubicBezTo>
                <a:cubicBezTo>
                  <a:pt x="11810" y="19567"/>
                  <a:pt x="11844" y="19536"/>
                  <a:pt x="11886" y="19437"/>
                </a:cubicBezTo>
                <a:lnTo>
                  <a:pt x="11943" y="19303"/>
                </a:lnTo>
                <a:lnTo>
                  <a:pt x="11987" y="19437"/>
                </a:lnTo>
                <a:cubicBezTo>
                  <a:pt x="12044" y="19610"/>
                  <a:pt x="12183" y="19623"/>
                  <a:pt x="12256" y="19464"/>
                </a:cubicBezTo>
                <a:lnTo>
                  <a:pt x="12303" y="19361"/>
                </a:lnTo>
                <a:lnTo>
                  <a:pt x="12356" y="19464"/>
                </a:lnTo>
                <a:cubicBezTo>
                  <a:pt x="12445" y="19639"/>
                  <a:pt x="12624" y="19564"/>
                  <a:pt x="12655" y="19339"/>
                </a:cubicBezTo>
                <a:cubicBezTo>
                  <a:pt x="12666" y="19262"/>
                  <a:pt x="12671" y="19260"/>
                  <a:pt x="12712" y="19334"/>
                </a:cubicBezTo>
                <a:cubicBezTo>
                  <a:pt x="12805" y="19505"/>
                  <a:pt x="12908" y="19406"/>
                  <a:pt x="12930" y="19123"/>
                </a:cubicBezTo>
                <a:cubicBezTo>
                  <a:pt x="12936" y="19049"/>
                  <a:pt x="12944" y="18963"/>
                  <a:pt x="12947" y="18931"/>
                </a:cubicBezTo>
                <a:cubicBezTo>
                  <a:pt x="12951" y="18898"/>
                  <a:pt x="12946" y="18789"/>
                  <a:pt x="12936" y="18688"/>
                </a:cubicBezTo>
                <a:lnTo>
                  <a:pt x="12918" y="18505"/>
                </a:lnTo>
                <a:close/>
                <a:moveTo>
                  <a:pt x="1995" y="19195"/>
                </a:moveTo>
                <a:cubicBezTo>
                  <a:pt x="1945" y="19235"/>
                  <a:pt x="1917" y="19430"/>
                  <a:pt x="1963" y="19558"/>
                </a:cubicBezTo>
                <a:cubicBezTo>
                  <a:pt x="1975" y="19592"/>
                  <a:pt x="1998" y="19617"/>
                  <a:pt x="2014" y="19617"/>
                </a:cubicBezTo>
                <a:cubicBezTo>
                  <a:pt x="2087" y="19617"/>
                  <a:pt x="2114" y="19308"/>
                  <a:pt x="2050" y="19213"/>
                </a:cubicBezTo>
                <a:cubicBezTo>
                  <a:pt x="2031" y="19185"/>
                  <a:pt x="2012" y="19182"/>
                  <a:pt x="1995" y="19195"/>
                </a:cubicBezTo>
                <a:close/>
                <a:moveTo>
                  <a:pt x="16310" y="20155"/>
                </a:moveTo>
                <a:cubicBezTo>
                  <a:pt x="16217" y="20240"/>
                  <a:pt x="16021" y="20542"/>
                  <a:pt x="16001" y="20661"/>
                </a:cubicBezTo>
                <a:cubicBezTo>
                  <a:pt x="15984" y="20767"/>
                  <a:pt x="16002" y="20751"/>
                  <a:pt x="16168" y="20513"/>
                </a:cubicBezTo>
                <a:cubicBezTo>
                  <a:pt x="16283" y="20348"/>
                  <a:pt x="16354" y="20210"/>
                  <a:pt x="16358" y="20155"/>
                </a:cubicBezTo>
                <a:cubicBezTo>
                  <a:pt x="16360" y="20121"/>
                  <a:pt x="16341" y="20126"/>
                  <a:pt x="16310" y="20155"/>
                </a:cubicBezTo>
                <a:close/>
                <a:moveTo>
                  <a:pt x="2886" y="20608"/>
                </a:moveTo>
                <a:cubicBezTo>
                  <a:pt x="2793" y="20693"/>
                  <a:pt x="2596" y="20995"/>
                  <a:pt x="2576" y="21114"/>
                </a:cubicBezTo>
                <a:cubicBezTo>
                  <a:pt x="2559" y="21220"/>
                  <a:pt x="2577" y="21204"/>
                  <a:pt x="2743" y="20966"/>
                </a:cubicBezTo>
                <a:cubicBezTo>
                  <a:pt x="2858" y="20801"/>
                  <a:pt x="2931" y="20663"/>
                  <a:pt x="2935" y="20608"/>
                </a:cubicBezTo>
                <a:cubicBezTo>
                  <a:pt x="2937" y="20574"/>
                  <a:pt x="2918" y="20579"/>
                  <a:pt x="2886" y="20608"/>
                </a:cubicBezTo>
                <a:close/>
                <a:moveTo>
                  <a:pt x="9548" y="21083"/>
                </a:moveTo>
                <a:cubicBezTo>
                  <a:pt x="9535" y="21083"/>
                  <a:pt x="9526" y="21113"/>
                  <a:pt x="9506" y="21173"/>
                </a:cubicBezTo>
                <a:cubicBezTo>
                  <a:pt x="9476" y="21265"/>
                  <a:pt x="9471" y="21268"/>
                  <a:pt x="9429" y="21190"/>
                </a:cubicBezTo>
                <a:cubicBezTo>
                  <a:pt x="9386" y="21113"/>
                  <a:pt x="9381" y="21115"/>
                  <a:pt x="9357" y="21204"/>
                </a:cubicBezTo>
                <a:cubicBezTo>
                  <a:pt x="9324" y="21333"/>
                  <a:pt x="9326" y="21372"/>
                  <a:pt x="9374" y="21482"/>
                </a:cubicBezTo>
                <a:cubicBezTo>
                  <a:pt x="9425" y="21600"/>
                  <a:pt x="9421" y="21598"/>
                  <a:pt x="9459" y="21468"/>
                </a:cubicBezTo>
                <a:cubicBezTo>
                  <a:pt x="9489" y="21366"/>
                  <a:pt x="9493" y="21365"/>
                  <a:pt x="9532" y="21442"/>
                </a:cubicBezTo>
                <a:cubicBezTo>
                  <a:pt x="9572" y="21519"/>
                  <a:pt x="9576" y="21519"/>
                  <a:pt x="9611" y="21397"/>
                </a:cubicBezTo>
                <a:lnTo>
                  <a:pt x="9647" y="21267"/>
                </a:lnTo>
                <a:lnTo>
                  <a:pt x="9603" y="21173"/>
                </a:lnTo>
                <a:cubicBezTo>
                  <a:pt x="9576" y="21114"/>
                  <a:pt x="9561" y="21083"/>
                  <a:pt x="9548" y="21083"/>
                </a:cubicBezTo>
                <a:close/>
                <a:moveTo>
                  <a:pt x="13897" y="21083"/>
                </a:moveTo>
                <a:cubicBezTo>
                  <a:pt x="13884" y="21083"/>
                  <a:pt x="13873" y="21113"/>
                  <a:pt x="13853" y="21173"/>
                </a:cubicBezTo>
                <a:cubicBezTo>
                  <a:pt x="13823" y="21265"/>
                  <a:pt x="13819" y="21268"/>
                  <a:pt x="13776" y="21190"/>
                </a:cubicBezTo>
                <a:cubicBezTo>
                  <a:pt x="13733" y="21113"/>
                  <a:pt x="13730" y="21115"/>
                  <a:pt x="13706" y="21204"/>
                </a:cubicBezTo>
                <a:cubicBezTo>
                  <a:pt x="13673" y="21333"/>
                  <a:pt x="13674" y="21372"/>
                  <a:pt x="13721" y="21482"/>
                </a:cubicBezTo>
                <a:cubicBezTo>
                  <a:pt x="13772" y="21600"/>
                  <a:pt x="13769" y="21598"/>
                  <a:pt x="13807" y="21468"/>
                </a:cubicBezTo>
                <a:cubicBezTo>
                  <a:pt x="13836" y="21366"/>
                  <a:pt x="13840" y="21365"/>
                  <a:pt x="13879" y="21442"/>
                </a:cubicBezTo>
                <a:cubicBezTo>
                  <a:pt x="13919" y="21519"/>
                  <a:pt x="13924" y="21519"/>
                  <a:pt x="13958" y="21397"/>
                </a:cubicBezTo>
                <a:lnTo>
                  <a:pt x="13996" y="21267"/>
                </a:lnTo>
                <a:lnTo>
                  <a:pt x="13950" y="21173"/>
                </a:lnTo>
                <a:cubicBezTo>
                  <a:pt x="13923" y="21114"/>
                  <a:pt x="13910" y="21083"/>
                  <a:pt x="13897" y="21083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445" name="تجميع"/>
          <p:cNvGrpSpPr/>
          <p:nvPr/>
        </p:nvGrpSpPr>
        <p:grpSpPr>
          <a:xfrm>
            <a:off x="7699757" y="913740"/>
            <a:ext cx="1122281" cy="620649"/>
            <a:chOff x="0" y="0"/>
            <a:chExt cx="1122280" cy="620647"/>
          </a:xfrm>
        </p:grpSpPr>
        <p:grpSp>
          <p:nvGrpSpPr>
            <p:cNvPr id="443" name="تجميع"/>
            <p:cNvGrpSpPr/>
            <p:nvPr/>
          </p:nvGrpSpPr>
          <p:grpSpPr>
            <a:xfrm>
              <a:off x="238115" y="0"/>
              <a:ext cx="620649" cy="620648"/>
              <a:chOff x="-1" y="0"/>
              <a:chExt cx="620648" cy="620647"/>
            </a:xfrm>
          </p:grpSpPr>
          <p:sp>
            <p:nvSpPr>
              <p:cNvPr id="441" name="Google Shape;324;p12"/>
              <p:cNvSpPr/>
              <p:nvPr/>
            </p:nvSpPr>
            <p:spPr>
              <a:xfrm>
                <a:off x="-2" y="-1"/>
                <a:ext cx="620649" cy="620648"/>
              </a:xfrm>
              <a:prstGeom prst="ellipse">
                <a:avLst/>
              </a:prstGeom>
              <a:solidFill>
                <a:srgbClr val="FFFFFF">
                  <a:alpha val="251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42" name="Google Shape;325;p12"/>
              <p:cNvSpPr/>
              <p:nvPr/>
            </p:nvSpPr>
            <p:spPr>
              <a:xfrm>
                <a:off x="29640" y="21739"/>
                <a:ext cx="577169" cy="577171"/>
              </a:xfrm>
              <a:prstGeom prst="ellipse">
                <a:avLst/>
              </a:prstGeom>
              <a:noFill/>
              <a:ln w="12700" cap="flat">
                <a:solidFill>
                  <a:srgbClr val="F2F2F2"/>
                </a:solidFill>
                <a:prstDash val="dash"/>
                <a:miter lim="8000"/>
              </a:ln>
              <a:effectLst>
                <a:outerShdw sx="100000" sy="100000" kx="0" ky="0" algn="b" rotWithShape="0" blurRad="38100" dist="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444" name="٥"/>
            <p:cNvSpPr/>
            <p:nvPr/>
          </p:nvSpPr>
          <p:spPr>
            <a:xfrm>
              <a:off x="0" y="333427"/>
              <a:ext cx="112228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 defTabSz="825500">
                <a:defRPr b="1" sz="3000">
                  <a:solidFill>
                    <a:schemeClr val="accent1">
                      <a:satOff val="-49514"/>
                      <a:lumOff val="-14901"/>
                    </a:schemeClr>
                  </a:solidFill>
                </a:defRPr>
              </a:lvl1pPr>
            </a:lstStyle>
            <a:p>
              <a:pPr rtl="0">
                <a:defRPr/>
              </a:pPr>
              <a:r>
                <a:t>٦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5" presetID="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7" dur="10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38" grpId="1"/>
      <p:bldP build="whole" bldLvl="1" animBg="1" rev="0" advAuto="0" spid="445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3" name="تجميع"/>
          <p:cNvGrpSpPr/>
          <p:nvPr/>
        </p:nvGrpSpPr>
        <p:grpSpPr>
          <a:xfrm>
            <a:off x="7730411" y="607584"/>
            <a:ext cx="1222693" cy="717775"/>
            <a:chOff x="0" y="0"/>
            <a:chExt cx="1222692" cy="717773"/>
          </a:xfrm>
        </p:grpSpPr>
        <p:grpSp>
          <p:nvGrpSpPr>
            <p:cNvPr id="451" name="تجميع"/>
            <p:cNvGrpSpPr/>
            <p:nvPr/>
          </p:nvGrpSpPr>
          <p:grpSpPr>
            <a:xfrm>
              <a:off x="0" y="97123"/>
              <a:ext cx="1122281" cy="620651"/>
              <a:chOff x="0" y="0"/>
              <a:chExt cx="1122280" cy="620649"/>
            </a:xfrm>
          </p:grpSpPr>
          <p:grpSp>
            <p:nvGrpSpPr>
              <p:cNvPr id="449" name="تجميع"/>
              <p:cNvGrpSpPr/>
              <p:nvPr/>
            </p:nvGrpSpPr>
            <p:grpSpPr>
              <a:xfrm>
                <a:off x="238115" y="0"/>
                <a:ext cx="620649" cy="620650"/>
                <a:chOff x="-1" y="0"/>
                <a:chExt cx="620648" cy="620649"/>
              </a:xfrm>
            </p:grpSpPr>
            <p:sp>
              <p:nvSpPr>
                <p:cNvPr id="447" name="Google Shape;324;p12"/>
                <p:cNvSpPr/>
                <p:nvPr/>
              </p:nvSpPr>
              <p:spPr>
                <a:xfrm>
                  <a:off x="-2" y="-1"/>
                  <a:ext cx="620650" cy="620650"/>
                </a:xfrm>
                <a:prstGeom prst="ellipse">
                  <a:avLst/>
                </a:prstGeom>
                <a:solidFill>
                  <a:srgbClr val="FFFFFF">
                    <a:alpha val="2514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448" name="Google Shape;325;p12"/>
                <p:cNvSpPr/>
                <p:nvPr/>
              </p:nvSpPr>
              <p:spPr>
                <a:xfrm>
                  <a:off x="29640" y="21739"/>
                  <a:ext cx="577169" cy="577171"/>
                </a:xfrm>
                <a:prstGeom prst="ellipse">
                  <a:avLst/>
                </a:prstGeom>
                <a:noFill/>
                <a:ln w="12700" cap="flat">
                  <a:solidFill>
                    <a:srgbClr val="F2F2F2"/>
                  </a:solidFill>
                  <a:prstDash val="dash"/>
                  <a:miter lim="8000"/>
                </a:ln>
                <a:effectLst>
                  <a:outerShdw sx="100000" sy="100000" kx="0" ky="0" algn="b" rotWithShape="0" blurRad="38100" dist="0" dir="540000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sp>
            <p:nvSpPr>
              <p:cNvPr id="450" name="٦"/>
              <p:cNvSpPr/>
              <p:nvPr/>
            </p:nvSpPr>
            <p:spPr>
              <a:xfrm>
                <a:off x="0" y="333427"/>
                <a:ext cx="1122281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 algn="ctr" defTabSz="825500">
                  <a:defRPr b="1" sz="3000">
                    <a:solidFill>
                      <a:schemeClr val="accent1">
                        <a:satOff val="-49514"/>
                        <a:lumOff val="-14901"/>
                      </a:schemeClr>
                    </a:solidFill>
                  </a:defRPr>
                </a:lvl1pPr>
              </a:lstStyle>
              <a:p>
                <a:pPr rtl="0">
                  <a:defRPr/>
                </a:pPr>
                <a:r>
                  <a:t>٦</a:t>
                </a:r>
              </a:p>
            </p:txBody>
          </p:sp>
        </p:grpSp>
        <p:grpSp>
          <p:nvGrpSpPr>
            <p:cNvPr id="462" name="Google Shape;358;p12"/>
            <p:cNvGrpSpPr/>
            <p:nvPr/>
          </p:nvGrpSpPr>
          <p:grpSpPr>
            <a:xfrm>
              <a:off x="683355" y="0"/>
              <a:ext cx="539338" cy="602394"/>
              <a:chOff x="0" y="-1"/>
              <a:chExt cx="539337" cy="602393"/>
            </a:xfrm>
          </p:grpSpPr>
          <p:sp>
            <p:nvSpPr>
              <p:cNvPr id="452" name="Google Shape;359;p12"/>
              <p:cNvSpPr/>
              <p:nvPr/>
            </p:nvSpPr>
            <p:spPr>
              <a:xfrm flipH="1" rot="12754542">
                <a:off x="114806" y="42714"/>
                <a:ext cx="309724" cy="5169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965" y="21554"/>
                    </a:moveTo>
                    <a:cubicBezTo>
                      <a:pt x="17508" y="21554"/>
                      <a:pt x="20465" y="20175"/>
                      <a:pt x="21149" y="18342"/>
                    </a:cubicBezTo>
                    <a:lnTo>
                      <a:pt x="21265" y="17706"/>
                    </a:lnTo>
                    <a:lnTo>
                      <a:pt x="21354" y="17686"/>
                    </a:lnTo>
                    <a:cubicBezTo>
                      <a:pt x="21506" y="17602"/>
                      <a:pt x="21600" y="17487"/>
                      <a:pt x="21600" y="17360"/>
                    </a:cubicBezTo>
                    <a:lnTo>
                      <a:pt x="21600" y="15517"/>
                    </a:lnTo>
                    <a:cubicBezTo>
                      <a:pt x="21600" y="15390"/>
                      <a:pt x="21506" y="15275"/>
                      <a:pt x="21354" y="15191"/>
                    </a:cubicBezTo>
                    <a:lnTo>
                      <a:pt x="21311" y="15182"/>
                    </a:lnTo>
                    <a:lnTo>
                      <a:pt x="21295" y="9538"/>
                    </a:lnTo>
                    <a:lnTo>
                      <a:pt x="21367" y="9538"/>
                    </a:lnTo>
                    <a:lnTo>
                      <a:pt x="21367" y="4009"/>
                    </a:lnTo>
                    <a:lnTo>
                      <a:pt x="21154" y="4009"/>
                    </a:lnTo>
                    <a:lnTo>
                      <a:pt x="14063" y="1302"/>
                    </a:lnTo>
                    <a:lnTo>
                      <a:pt x="14127" y="1283"/>
                    </a:lnTo>
                    <a:lnTo>
                      <a:pt x="11103" y="129"/>
                    </a:lnTo>
                    <a:lnTo>
                      <a:pt x="11103" y="0"/>
                    </a:lnTo>
                    <a:lnTo>
                      <a:pt x="10934" y="65"/>
                    </a:lnTo>
                    <a:lnTo>
                      <a:pt x="10773" y="3"/>
                    </a:lnTo>
                    <a:lnTo>
                      <a:pt x="7428" y="1280"/>
                    </a:lnTo>
                    <a:lnTo>
                      <a:pt x="7538" y="1313"/>
                    </a:lnTo>
                    <a:lnTo>
                      <a:pt x="615" y="3955"/>
                    </a:lnTo>
                    <a:lnTo>
                      <a:pt x="576" y="3927"/>
                    </a:lnTo>
                    <a:lnTo>
                      <a:pt x="576" y="3970"/>
                    </a:lnTo>
                    <a:lnTo>
                      <a:pt x="413" y="4032"/>
                    </a:lnTo>
                    <a:lnTo>
                      <a:pt x="564" y="4032"/>
                    </a:lnTo>
                    <a:lnTo>
                      <a:pt x="564" y="9538"/>
                    </a:lnTo>
                    <a:lnTo>
                      <a:pt x="593" y="9538"/>
                    </a:lnTo>
                    <a:lnTo>
                      <a:pt x="609" y="15090"/>
                    </a:lnTo>
                    <a:lnTo>
                      <a:pt x="256" y="15167"/>
                    </a:lnTo>
                    <a:cubicBezTo>
                      <a:pt x="98" y="15251"/>
                      <a:pt x="0" y="15366"/>
                      <a:pt x="0" y="15493"/>
                    </a:cubicBezTo>
                    <a:lnTo>
                      <a:pt x="0" y="17336"/>
                    </a:lnTo>
                    <a:cubicBezTo>
                      <a:pt x="0" y="17463"/>
                      <a:pt x="98" y="17579"/>
                      <a:pt x="256" y="17662"/>
                    </a:cubicBezTo>
                    <a:lnTo>
                      <a:pt x="597" y="17736"/>
                    </a:lnTo>
                    <a:lnTo>
                      <a:pt x="708" y="18342"/>
                    </a:lnTo>
                    <a:lnTo>
                      <a:pt x="746" y="18395"/>
                    </a:lnTo>
                    <a:lnTo>
                      <a:pt x="794" y="18637"/>
                    </a:lnTo>
                    <a:cubicBezTo>
                      <a:pt x="1478" y="20328"/>
                      <a:pt x="4434" y="21600"/>
                      <a:pt x="7978" y="21600"/>
                    </a:cubicBezTo>
                    <a:lnTo>
                      <a:pt x="11047" y="21600"/>
                    </a:lnTo>
                    <a:lnTo>
                      <a:pt x="11047" y="21554"/>
                    </a:lnTo>
                    <a:close/>
                  </a:path>
                </a:pathLst>
              </a:custGeom>
              <a:solidFill>
                <a:srgbClr val="FFFFFF">
                  <a:alpha val="482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grpSp>
            <p:nvGrpSpPr>
              <p:cNvPr id="460" name="Google Shape;360;p12"/>
              <p:cNvGrpSpPr/>
              <p:nvPr/>
            </p:nvGrpSpPr>
            <p:grpSpPr>
              <a:xfrm>
                <a:off x="43045" y="40002"/>
                <a:ext cx="454762" cy="519925"/>
                <a:chOff x="-1" y="-1"/>
                <a:chExt cx="454761" cy="519924"/>
              </a:xfrm>
            </p:grpSpPr>
            <p:sp>
              <p:nvSpPr>
                <p:cNvPr id="453" name="Google Shape;361;p12"/>
                <p:cNvSpPr/>
                <p:nvPr/>
              </p:nvSpPr>
              <p:spPr>
                <a:xfrm flipH="1" rot="12762355">
                  <a:off x="35591" y="265959"/>
                  <a:ext cx="245526" cy="2037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lnTo>
                        <a:pt x="155" y="21600"/>
                      </a:lnTo>
                      <a:lnTo>
                        <a:pt x="155" y="9049"/>
                      </a:lnTo>
                      <a:lnTo>
                        <a:pt x="0" y="9049"/>
                      </a:lnTo>
                      <a:lnTo>
                        <a:pt x="10722" y="0"/>
                      </a:lnTo>
                      <a:lnTo>
                        <a:pt x="21381" y="8996"/>
                      </a:lnTo>
                      <a:lnTo>
                        <a:pt x="21600" y="8996"/>
                      </a:lnTo>
                      <a:close/>
                    </a:path>
                  </a:pathLst>
                </a:custGeom>
                <a:solidFill>
                  <a:srgbClr val="F7D38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454" name="Google Shape;362;p12"/>
                <p:cNvSpPr/>
                <p:nvPr/>
              </p:nvSpPr>
              <p:spPr>
                <a:xfrm flipH="1" rot="12762355">
                  <a:off x="48726" y="236609"/>
                  <a:ext cx="120619" cy="2029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lnTo>
                        <a:pt x="316" y="21600"/>
                      </a:lnTo>
                      <a:lnTo>
                        <a:pt x="316" y="8995"/>
                      </a:lnTo>
                      <a:lnTo>
                        <a:pt x="0" y="8995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FFFFFF">
                    <a:alpha val="2706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455" name="Google Shape;363;p12"/>
                <p:cNvSpPr/>
                <p:nvPr/>
              </p:nvSpPr>
              <p:spPr>
                <a:xfrm flipH="1" rot="1962354">
                  <a:off x="127966" y="39540"/>
                  <a:ext cx="243002" cy="3741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638" y="0"/>
                      </a:moveTo>
                      <a:lnTo>
                        <a:pt x="13962" y="0"/>
                      </a:lnTo>
                      <a:cubicBezTo>
                        <a:pt x="18181" y="0"/>
                        <a:pt x="21600" y="2252"/>
                        <a:pt x="21600" y="5029"/>
                      </a:cubicBezTo>
                      <a:lnTo>
                        <a:pt x="21600" y="21600"/>
                      </a:lnTo>
                      <a:lnTo>
                        <a:pt x="17785" y="18299"/>
                      </a:lnTo>
                      <a:lnTo>
                        <a:pt x="14218" y="21578"/>
                      </a:lnTo>
                      <a:lnTo>
                        <a:pt x="10563" y="18299"/>
                      </a:lnTo>
                      <a:lnTo>
                        <a:pt x="6908" y="21179"/>
                      </a:lnTo>
                      <a:lnTo>
                        <a:pt x="3342" y="18299"/>
                      </a:lnTo>
                      <a:lnTo>
                        <a:pt x="0" y="21201"/>
                      </a:lnTo>
                      <a:lnTo>
                        <a:pt x="0" y="5029"/>
                      </a:lnTo>
                      <a:cubicBezTo>
                        <a:pt x="0" y="2252"/>
                        <a:pt x="3419" y="0"/>
                        <a:pt x="7638" y="0"/>
                      </a:cubicBezTo>
                      <a:close/>
                    </a:path>
                  </a:pathLst>
                </a:custGeom>
                <a:solidFill>
                  <a:srgbClr val="EFB43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456" name="Google Shape;364;p12"/>
                <p:cNvSpPr/>
                <p:nvPr/>
              </p:nvSpPr>
              <p:spPr>
                <a:xfrm flipH="1" rot="1962354">
                  <a:off x="168254" y="38528"/>
                  <a:ext cx="159370" cy="3761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179" y="0"/>
                      </a:moveTo>
                      <a:lnTo>
                        <a:pt x="15406" y="0"/>
                      </a:lnTo>
                      <a:cubicBezTo>
                        <a:pt x="17014" y="0"/>
                        <a:pt x="18546" y="141"/>
                        <a:pt x="19939" y="396"/>
                      </a:cubicBezTo>
                      <a:lnTo>
                        <a:pt x="21600" y="785"/>
                      </a:lnTo>
                      <a:lnTo>
                        <a:pt x="20812" y="18573"/>
                      </a:lnTo>
                      <a:lnTo>
                        <a:pt x="15796" y="21600"/>
                      </a:lnTo>
                      <a:lnTo>
                        <a:pt x="14092" y="20596"/>
                      </a:lnTo>
                      <a:close/>
                      <a:moveTo>
                        <a:pt x="5762" y="0"/>
                      </a:moveTo>
                      <a:lnTo>
                        <a:pt x="7376" y="0"/>
                      </a:lnTo>
                      <a:lnTo>
                        <a:pt x="8233" y="19347"/>
                      </a:lnTo>
                      <a:lnTo>
                        <a:pt x="4650" y="21201"/>
                      </a:lnTo>
                      <a:lnTo>
                        <a:pt x="0" y="18736"/>
                      </a:lnTo>
                      <a:lnTo>
                        <a:pt x="808" y="494"/>
                      </a:lnTo>
                      <a:lnTo>
                        <a:pt x="1229" y="396"/>
                      </a:lnTo>
                      <a:cubicBezTo>
                        <a:pt x="2622" y="141"/>
                        <a:pt x="4154" y="0"/>
                        <a:pt x="576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706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457" name="Google Shape;365;p12"/>
                <p:cNvSpPr/>
                <p:nvPr/>
              </p:nvSpPr>
              <p:spPr>
                <a:xfrm flipH="1" rot="1962354">
                  <a:off x="207270" y="58679"/>
                  <a:ext cx="243002" cy="879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638" y="0"/>
                      </a:moveTo>
                      <a:lnTo>
                        <a:pt x="13962" y="0"/>
                      </a:lnTo>
                      <a:cubicBezTo>
                        <a:pt x="18181" y="0"/>
                        <a:pt x="21600" y="9517"/>
                        <a:pt x="21600" y="21257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21257"/>
                      </a:lnTo>
                      <a:cubicBezTo>
                        <a:pt x="0" y="9517"/>
                        <a:pt x="3419" y="0"/>
                        <a:pt x="7638" y="0"/>
                      </a:cubicBezTo>
                      <a:close/>
                    </a:path>
                  </a:pathLst>
                </a:custGeom>
                <a:solidFill>
                  <a:srgbClr val="EB8CA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458" name="Google Shape;366;p12"/>
                <p:cNvSpPr/>
                <p:nvPr/>
              </p:nvSpPr>
              <p:spPr>
                <a:xfrm flipH="1" rot="1962354">
                  <a:off x="73119" y="417670"/>
                  <a:ext cx="78496" cy="393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1" y="0"/>
                      </a:moveTo>
                      <a:cubicBezTo>
                        <a:pt x="13499" y="0"/>
                        <a:pt x="16088" y="1105"/>
                        <a:pt x="18443" y="3105"/>
                      </a:cubicBezTo>
                      <a:lnTo>
                        <a:pt x="21600" y="6544"/>
                      </a:lnTo>
                      <a:lnTo>
                        <a:pt x="10815" y="21600"/>
                      </a:lnTo>
                      <a:lnTo>
                        <a:pt x="0" y="6501"/>
                      </a:lnTo>
                      <a:lnTo>
                        <a:pt x="3118" y="3105"/>
                      </a:lnTo>
                      <a:cubicBezTo>
                        <a:pt x="5473" y="1105"/>
                        <a:pt x="8062" y="0"/>
                        <a:pt x="1078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459" name="Google Shape;367;p12"/>
                <p:cNvSpPr/>
                <p:nvPr/>
              </p:nvSpPr>
              <p:spPr>
                <a:xfrm flipH="1" rot="1957588">
                  <a:off x="166793" y="128110"/>
                  <a:ext cx="251738" cy="59275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A8BFD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sp>
            <p:nvSpPr>
              <p:cNvPr id="461" name="Google Shape;368;p12"/>
              <p:cNvSpPr/>
              <p:nvPr/>
            </p:nvSpPr>
            <p:spPr>
              <a:xfrm flipH="1" rot="12759500">
                <a:off x="123356" y="59937"/>
                <a:ext cx="293200" cy="487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965" y="21554"/>
                    </a:moveTo>
                    <a:cubicBezTo>
                      <a:pt x="17508" y="21554"/>
                      <a:pt x="20465" y="20175"/>
                      <a:pt x="21149" y="18342"/>
                    </a:cubicBezTo>
                    <a:lnTo>
                      <a:pt x="21265" y="17706"/>
                    </a:lnTo>
                    <a:lnTo>
                      <a:pt x="21354" y="17686"/>
                    </a:lnTo>
                    <a:cubicBezTo>
                      <a:pt x="21506" y="17602"/>
                      <a:pt x="21600" y="17487"/>
                      <a:pt x="21600" y="17360"/>
                    </a:cubicBezTo>
                    <a:lnTo>
                      <a:pt x="21600" y="15517"/>
                    </a:lnTo>
                    <a:cubicBezTo>
                      <a:pt x="21600" y="15390"/>
                      <a:pt x="21506" y="15275"/>
                      <a:pt x="21354" y="15191"/>
                    </a:cubicBezTo>
                    <a:lnTo>
                      <a:pt x="21311" y="15182"/>
                    </a:lnTo>
                    <a:lnTo>
                      <a:pt x="21295" y="9538"/>
                    </a:lnTo>
                    <a:lnTo>
                      <a:pt x="21367" y="9538"/>
                    </a:lnTo>
                    <a:lnTo>
                      <a:pt x="21367" y="4009"/>
                    </a:lnTo>
                    <a:lnTo>
                      <a:pt x="21154" y="4009"/>
                    </a:lnTo>
                    <a:lnTo>
                      <a:pt x="14063" y="1302"/>
                    </a:lnTo>
                    <a:lnTo>
                      <a:pt x="14127" y="1283"/>
                    </a:lnTo>
                    <a:lnTo>
                      <a:pt x="11103" y="129"/>
                    </a:lnTo>
                    <a:lnTo>
                      <a:pt x="11103" y="0"/>
                    </a:lnTo>
                    <a:lnTo>
                      <a:pt x="10934" y="65"/>
                    </a:lnTo>
                    <a:lnTo>
                      <a:pt x="10773" y="3"/>
                    </a:lnTo>
                    <a:lnTo>
                      <a:pt x="7428" y="1280"/>
                    </a:lnTo>
                    <a:lnTo>
                      <a:pt x="7538" y="1313"/>
                    </a:lnTo>
                    <a:lnTo>
                      <a:pt x="615" y="3955"/>
                    </a:lnTo>
                    <a:lnTo>
                      <a:pt x="576" y="3927"/>
                    </a:lnTo>
                    <a:lnTo>
                      <a:pt x="576" y="3970"/>
                    </a:lnTo>
                    <a:lnTo>
                      <a:pt x="413" y="4032"/>
                    </a:lnTo>
                    <a:lnTo>
                      <a:pt x="564" y="4032"/>
                    </a:lnTo>
                    <a:lnTo>
                      <a:pt x="564" y="9538"/>
                    </a:lnTo>
                    <a:lnTo>
                      <a:pt x="593" y="9538"/>
                    </a:lnTo>
                    <a:lnTo>
                      <a:pt x="609" y="15090"/>
                    </a:lnTo>
                    <a:lnTo>
                      <a:pt x="256" y="15167"/>
                    </a:lnTo>
                    <a:cubicBezTo>
                      <a:pt x="98" y="15251"/>
                      <a:pt x="0" y="15366"/>
                      <a:pt x="0" y="15493"/>
                    </a:cubicBezTo>
                    <a:lnTo>
                      <a:pt x="0" y="17336"/>
                    </a:lnTo>
                    <a:cubicBezTo>
                      <a:pt x="0" y="17463"/>
                      <a:pt x="98" y="17579"/>
                      <a:pt x="256" y="17662"/>
                    </a:cubicBezTo>
                    <a:lnTo>
                      <a:pt x="597" y="17736"/>
                    </a:lnTo>
                    <a:lnTo>
                      <a:pt x="708" y="18342"/>
                    </a:lnTo>
                    <a:lnTo>
                      <a:pt x="746" y="18395"/>
                    </a:lnTo>
                    <a:lnTo>
                      <a:pt x="794" y="18637"/>
                    </a:lnTo>
                    <a:cubicBezTo>
                      <a:pt x="1478" y="20328"/>
                      <a:pt x="4434" y="21600"/>
                      <a:pt x="7978" y="21600"/>
                    </a:cubicBezTo>
                    <a:lnTo>
                      <a:pt x="11047" y="21600"/>
                    </a:lnTo>
                    <a:lnTo>
                      <a:pt x="11047" y="21554"/>
                    </a:lnTo>
                    <a:close/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dash"/>
                <a:miter lim="800000"/>
              </a:ln>
              <a:effectLst>
                <a:outerShdw sx="100000" sy="100000" kx="0" ky="0" algn="b" rotWithShape="0" blurRad="38100" dist="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</p:grpSp>
      <p:sp>
        <p:nvSpPr>
          <p:cNvPr id="464" name="مستطيل"/>
          <p:cNvSpPr/>
          <p:nvPr/>
        </p:nvSpPr>
        <p:spPr>
          <a:xfrm>
            <a:off x="8035318" y="1385846"/>
            <a:ext cx="585915" cy="1952090"/>
          </a:xfrm>
          <a:prstGeom prst="rect">
            <a:avLst/>
          </a:prstGeom>
          <a:solidFill>
            <a:srgbClr val="D4E5B7"/>
          </a:solidFill>
          <a:ln w="3175">
            <a:solidFill>
              <a:schemeClr val="accent5">
                <a:satOff val="-7608"/>
                <a:lumOff val="-10980"/>
              </a:schemeClr>
            </a:solidFill>
          </a:ln>
          <a:effectLst>
            <a:outerShdw sx="100000" sy="100000" kx="0" ky="0" algn="b" rotWithShape="0" blurRad="25400" dist="12700" dir="5400000">
              <a:srgbClr val="000000">
                <a:alpha val="38000"/>
              </a:srgbClr>
            </a:outerShdw>
          </a:effectLst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465" name="Google Shape;145;p11"/>
          <p:cNvSpPr txBox="1"/>
          <p:nvPr/>
        </p:nvSpPr>
        <p:spPr>
          <a:xfrm>
            <a:off x="7980071" y="1861213"/>
            <a:ext cx="696408" cy="843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653" tIns="88653" rIns="88653" bIns="88653" anchor="ctr">
            <a:normAutofit fontScale="100000" lnSpcReduction="0"/>
          </a:bodyPr>
          <a:lstStyle>
            <a:lvl1pPr defTabSz="886689">
              <a:lnSpc>
                <a:spcPct val="115000"/>
              </a:lnSpc>
              <a:spcBef>
                <a:spcPts val="1500"/>
              </a:spcBef>
              <a:defRPr sz="26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افهم</a:t>
            </a:r>
          </a:p>
        </p:txBody>
      </p:sp>
      <p:sp>
        <p:nvSpPr>
          <p:cNvPr id="466" name="مستطيل"/>
          <p:cNvSpPr/>
          <p:nvPr/>
        </p:nvSpPr>
        <p:spPr>
          <a:xfrm>
            <a:off x="8035318" y="3753405"/>
            <a:ext cx="585915" cy="613164"/>
          </a:xfrm>
          <a:prstGeom prst="rect">
            <a:avLst/>
          </a:prstGeom>
          <a:solidFill>
            <a:srgbClr val="D4E5B7"/>
          </a:solidFill>
          <a:ln w="3175">
            <a:solidFill>
              <a:schemeClr val="accent5">
                <a:satOff val="-7608"/>
                <a:lumOff val="-10980"/>
              </a:schemeClr>
            </a:solidFill>
          </a:ln>
          <a:effectLst>
            <a:outerShdw sx="100000" sy="100000" kx="0" ky="0" algn="b" rotWithShape="0" blurRad="25400" dist="12700" dir="5400000">
              <a:srgbClr val="000000">
                <a:alpha val="38000"/>
              </a:srgbClr>
            </a:outerShdw>
          </a:effectLst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467" name="Google Shape;145;p11"/>
          <p:cNvSpPr txBox="1"/>
          <p:nvPr/>
        </p:nvSpPr>
        <p:spPr>
          <a:xfrm>
            <a:off x="7980071" y="3656434"/>
            <a:ext cx="747153" cy="843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653" tIns="88653" rIns="88653" bIns="88653" anchor="ctr">
            <a:normAutofit fontScale="100000" lnSpcReduction="0"/>
          </a:bodyPr>
          <a:lstStyle>
            <a:lvl1pPr defTabSz="886689">
              <a:lnSpc>
                <a:spcPct val="115000"/>
              </a:lnSpc>
              <a:spcBef>
                <a:spcPts val="1500"/>
              </a:spcBef>
              <a:defRPr sz="21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خطط</a:t>
            </a:r>
          </a:p>
        </p:txBody>
      </p:sp>
      <p:grpSp>
        <p:nvGrpSpPr>
          <p:cNvPr id="482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673768" y="913740"/>
            <a:ext cx="1606328" cy="764679"/>
            <a:chOff x="0" y="0"/>
            <a:chExt cx="1606327" cy="764678"/>
          </a:xfrm>
        </p:grpSpPr>
        <p:grpSp>
          <p:nvGrpSpPr>
            <p:cNvPr id="480" name="تجميع"/>
            <p:cNvGrpSpPr/>
            <p:nvPr/>
          </p:nvGrpSpPr>
          <p:grpSpPr>
            <a:xfrm>
              <a:off x="-1" y="0"/>
              <a:ext cx="1606329" cy="764679"/>
              <a:chOff x="0" y="0"/>
              <a:chExt cx="1606327" cy="764678"/>
            </a:xfrm>
          </p:grpSpPr>
          <p:sp>
            <p:nvSpPr>
              <p:cNvPr id="468" name="Google Shape;278;p11"/>
              <p:cNvSpPr/>
              <p:nvPr/>
            </p:nvSpPr>
            <p:spPr>
              <a:xfrm>
                <a:off x="0" y="202668"/>
                <a:ext cx="1147987" cy="454296"/>
              </a:xfrm>
              <a:prstGeom prst="roundRect">
                <a:avLst>
                  <a:gd name="adj" fmla="val 50000"/>
                </a:avLst>
              </a:prstGeom>
              <a:noFill/>
              <a:ln w="12700" cap="flat">
                <a:solidFill>
                  <a:srgbClr val="F2F2F2"/>
                </a:solidFill>
                <a:prstDash val="dash"/>
                <a:miter lim="800000"/>
              </a:ln>
              <a:effectLst>
                <a:outerShdw sx="100000" sy="100000" kx="0" ky="0" algn="b" rotWithShape="0" blurRad="38100" dist="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grpSp>
            <p:nvGrpSpPr>
              <p:cNvPr id="479" name="Google Shape;302;p11"/>
              <p:cNvGrpSpPr/>
              <p:nvPr/>
            </p:nvGrpSpPr>
            <p:grpSpPr>
              <a:xfrm>
                <a:off x="853620" y="0"/>
                <a:ext cx="752708" cy="764679"/>
                <a:chOff x="0" y="0"/>
                <a:chExt cx="752706" cy="764678"/>
              </a:xfrm>
            </p:grpSpPr>
            <p:sp>
              <p:nvSpPr>
                <p:cNvPr id="469" name="Google Shape;303;p11"/>
                <p:cNvSpPr/>
                <p:nvPr/>
              </p:nvSpPr>
              <p:spPr>
                <a:xfrm flipH="1" rot="13391842">
                  <a:off x="175260" y="46690"/>
                  <a:ext cx="402187" cy="6712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965" y="21554"/>
                      </a:moveTo>
                      <a:cubicBezTo>
                        <a:pt x="17508" y="21554"/>
                        <a:pt x="20465" y="20175"/>
                        <a:pt x="21149" y="18342"/>
                      </a:cubicBezTo>
                      <a:lnTo>
                        <a:pt x="21265" y="17706"/>
                      </a:lnTo>
                      <a:lnTo>
                        <a:pt x="21354" y="17686"/>
                      </a:lnTo>
                      <a:cubicBezTo>
                        <a:pt x="21506" y="17602"/>
                        <a:pt x="21600" y="17487"/>
                        <a:pt x="21600" y="17360"/>
                      </a:cubicBezTo>
                      <a:lnTo>
                        <a:pt x="21600" y="15517"/>
                      </a:lnTo>
                      <a:cubicBezTo>
                        <a:pt x="21600" y="15390"/>
                        <a:pt x="21506" y="15275"/>
                        <a:pt x="21354" y="15191"/>
                      </a:cubicBezTo>
                      <a:lnTo>
                        <a:pt x="21311" y="15182"/>
                      </a:lnTo>
                      <a:lnTo>
                        <a:pt x="21295" y="9538"/>
                      </a:lnTo>
                      <a:lnTo>
                        <a:pt x="21367" y="9538"/>
                      </a:lnTo>
                      <a:lnTo>
                        <a:pt x="21367" y="4009"/>
                      </a:lnTo>
                      <a:lnTo>
                        <a:pt x="21154" y="4009"/>
                      </a:lnTo>
                      <a:lnTo>
                        <a:pt x="14063" y="1302"/>
                      </a:lnTo>
                      <a:lnTo>
                        <a:pt x="14127" y="1283"/>
                      </a:lnTo>
                      <a:lnTo>
                        <a:pt x="11103" y="129"/>
                      </a:lnTo>
                      <a:lnTo>
                        <a:pt x="11103" y="0"/>
                      </a:lnTo>
                      <a:lnTo>
                        <a:pt x="10934" y="65"/>
                      </a:lnTo>
                      <a:lnTo>
                        <a:pt x="10773" y="3"/>
                      </a:lnTo>
                      <a:lnTo>
                        <a:pt x="7428" y="1280"/>
                      </a:lnTo>
                      <a:lnTo>
                        <a:pt x="7538" y="1313"/>
                      </a:lnTo>
                      <a:lnTo>
                        <a:pt x="615" y="3955"/>
                      </a:lnTo>
                      <a:lnTo>
                        <a:pt x="576" y="3927"/>
                      </a:lnTo>
                      <a:lnTo>
                        <a:pt x="576" y="3970"/>
                      </a:lnTo>
                      <a:lnTo>
                        <a:pt x="413" y="4032"/>
                      </a:lnTo>
                      <a:lnTo>
                        <a:pt x="564" y="4032"/>
                      </a:lnTo>
                      <a:lnTo>
                        <a:pt x="564" y="9538"/>
                      </a:lnTo>
                      <a:lnTo>
                        <a:pt x="593" y="9538"/>
                      </a:lnTo>
                      <a:lnTo>
                        <a:pt x="609" y="15090"/>
                      </a:lnTo>
                      <a:lnTo>
                        <a:pt x="256" y="15167"/>
                      </a:lnTo>
                      <a:cubicBezTo>
                        <a:pt x="98" y="15251"/>
                        <a:pt x="0" y="15366"/>
                        <a:pt x="0" y="15493"/>
                      </a:cubicBezTo>
                      <a:lnTo>
                        <a:pt x="0" y="17336"/>
                      </a:lnTo>
                      <a:cubicBezTo>
                        <a:pt x="0" y="17463"/>
                        <a:pt x="98" y="17579"/>
                        <a:pt x="256" y="17662"/>
                      </a:cubicBezTo>
                      <a:lnTo>
                        <a:pt x="597" y="17736"/>
                      </a:lnTo>
                      <a:lnTo>
                        <a:pt x="708" y="18342"/>
                      </a:lnTo>
                      <a:lnTo>
                        <a:pt x="746" y="18395"/>
                      </a:lnTo>
                      <a:lnTo>
                        <a:pt x="794" y="18637"/>
                      </a:lnTo>
                      <a:cubicBezTo>
                        <a:pt x="1478" y="20328"/>
                        <a:pt x="4434" y="21600"/>
                        <a:pt x="7978" y="21600"/>
                      </a:cubicBezTo>
                      <a:lnTo>
                        <a:pt x="11047" y="21600"/>
                      </a:lnTo>
                      <a:lnTo>
                        <a:pt x="11047" y="21554"/>
                      </a:lnTo>
                      <a:close/>
                    </a:path>
                  </a:pathLst>
                </a:custGeom>
                <a:solidFill>
                  <a:srgbClr val="FFFFFF">
                    <a:alpha val="4824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grpSp>
              <p:nvGrpSpPr>
                <p:cNvPr id="477" name="Google Shape;304;p11"/>
                <p:cNvGrpSpPr/>
                <p:nvPr/>
              </p:nvGrpSpPr>
              <p:grpSpPr>
                <a:xfrm>
                  <a:off x="56943" y="54644"/>
                  <a:ext cx="641672" cy="653117"/>
                  <a:chOff x="0" y="0"/>
                  <a:chExt cx="641671" cy="653116"/>
                </a:xfrm>
              </p:grpSpPr>
              <p:sp>
                <p:nvSpPr>
                  <p:cNvPr id="470" name="Google Shape;305;p11"/>
                  <p:cNvSpPr/>
                  <p:nvPr/>
                </p:nvSpPr>
                <p:spPr>
                  <a:xfrm flipH="1" rot="13399655">
                    <a:off x="47339" y="315171"/>
                    <a:ext cx="318825" cy="2646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21600"/>
                        </a:moveTo>
                        <a:lnTo>
                          <a:pt x="155" y="21600"/>
                        </a:lnTo>
                        <a:lnTo>
                          <a:pt x="155" y="9049"/>
                        </a:lnTo>
                        <a:lnTo>
                          <a:pt x="0" y="9049"/>
                        </a:lnTo>
                        <a:lnTo>
                          <a:pt x="10722" y="0"/>
                        </a:lnTo>
                        <a:lnTo>
                          <a:pt x="21381" y="8996"/>
                        </a:lnTo>
                        <a:lnTo>
                          <a:pt x="21600" y="8996"/>
                        </a:lnTo>
                        <a:close/>
                      </a:path>
                    </a:pathLst>
                  </a:custGeom>
                  <a:solidFill>
                    <a:srgbClr val="F7D38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471" name="Google Shape;306;p11"/>
                  <p:cNvSpPr/>
                  <p:nvPr/>
                </p:nvSpPr>
                <p:spPr>
                  <a:xfrm flipH="1" rot="13399655">
                    <a:off x="72623" y="265918"/>
                    <a:ext cx="156629" cy="26347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21600"/>
                        </a:moveTo>
                        <a:lnTo>
                          <a:pt x="316" y="21600"/>
                        </a:lnTo>
                        <a:lnTo>
                          <a:pt x="316" y="8995"/>
                        </a:lnTo>
                        <a:lnTo>
                          <a:pt x="0" y="8995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FFFFFF">
                      <a:alpha val="27060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472" name="Google Shape;307;p11"/>
                  <p:cNvSpPr/>
                  <p:nvPr/>
                </p:nvSpPr>
                <p:spPr>
                  <a:xfrm flipH="1" rot="2599655">
                    <a:off x="199064" y="46106"/>
                    <a:ext cx="315548" cy="48590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7638" y="0"/>
                        </a:moveTo>
                        <a:lnTo>
                          <a:pt x="13962" y="0"/>
                        </a:lnTo>
                        <a:cubicBezTo>
                          <a:pt x="18181" y="0"/>
                          <a:pt x="21600" y="2252"/>
                          <a:pt x="21600" y="5029"/>
                        </a:cubicBezTo>
                        <a:lnTo>
                          <a:pt x="21600" y="21600"/>
                        </a:lnTo>
                        <a:lnTo>
                          <a:pt x="17785" y="18299"/>
                        </a:lnTo>
                        <a:lnTo>
                          <a:pt x="14218" y="21578"/>
                        </a:lnTo>
                        <a:lnTo>
                          <a:pt x="10563" y="18299"/>
                        </a:lnTo>
                        <a:lnTo>
                          <a:pt x="6908" y="21179"/>
                        </a:lnTo>
                        <a:lnTo>
                          <a:pt x="3342" y="18299"/>
                        </a:lnTo>
                        <a:lnTo>
                          <a:pt x="0" y="21201"/>
                        </a:lnTo>
                        <a:lnTo>
                          <a:pt x="0" y="5029"/>
                        </a:lnTo>
                        <a:cubicBezTo>
                          <a:pt x="0" y="2252"/>
                          <a:pt x="3419" y="0"/>
                          <a:pt x="7638" y="0"/>
                        </a:cubicBezTo>
                        <a:close/>
                      </a:path>
                    </a:pathLst>
                  </a:custGeom>
                  <a:solidFill>
                    <a:srgbClr val="EFB436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473" name="Google Shape;308;p11"/>
                  <p:cNvSpPr/>
                  <p:nvPr/>
                </p:nvSpPr>
                <p:spPr>
                  <a:xfrm flipH="1" rot="2599655">
                    <a:off x="251417" y="44427"/>
                    <a:ext cx="206949" cy="48849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3179" y="0"/>
                        </a:moveTo>
                        <a:lnTo>
                          <a:pt x="15406" y="0"/>
                        </a:lnTo>
                        <a:cubicBezTo>
                          <a:pt x="17014" y="0"/>
                          <a:pt x="18546" y="141"/>
                          <a:pt x="19939" y="396"/>
                        </a:cubicBezTo>
                        <a:lnTo>
                          <a:pt x="21600" y="785"/>
                        </a:lnTo>
                        <a:lnTo>
                          <a:pt x="20812" y="18573"/>
                        </a:lnTo>
                        <a:lnTo>
                          <a:pt x="15796" y="21600"/>
                        </a:lnTo>
                        <a:lnTo>
                          <a:pt x="14092" y="20596"/>
                        </a:lnTo>
                        <a:close/>
                        <a:moveTo>
                          <a:pt x="5762" y="0"/>
                        </a:moveTo>
                        <a:lnTo>
                          <a:pt x="7376" y="0"/>
                        </a:lnTo>
                        <a:lnTo>
                          <a:pt x="8233" y="19347"/>
                        </a:lnTo>
                        <a:lnTo>
                          <a:pt x="4650" y="21201"/>
                        </a:lnTo>
                        <a:lnTo>
                          <a:pt x="0" y="18736"/>
                        </a:lnTo>
                        <a:lnTo>
                          <a:pt x="808" y="494"/>
                        </a:lnTo>
                        <a:lnTo>
                          <a:pt x="1229" y="396"/>
                        </a:lnTo>
                        <a:cubicBezTo>
                          <a:pt x="2622" y="141"/>
                          <a:pt x="4154" y="0"/>
                          <a:pt x="5762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27060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474" name="Google Shape;309;p11"/>
                  <p:cNvSpPr/>
                  <p:nvPr/>
                </p:nvSpPr>
                <p:spPr>
                  <a:xfrm flipH="1" rot="2599655">
                    <a:off x="329958" y="92701"/>
                    <a:ext cx="315548" cy="11416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7638" y="0"/>
                        </a:moveTo>
                        <a:lnTo>
                          <a:pt x="13962" y="0"/>
                        </a:lnTo>
                        <a:cubicBezTo>
                          <a:pt x="18181" y="0"/>
                          <a:pt x="21600" y="9517"/>
                          <a:pt x="21600" y="21257"/>
                        </a:cubicBezTo>
                        <a:lnTo>
                          <a:pt x="21600" y="21600"/>
                        </a:lnTo>
                        <a:lnTo>
                          <a:pt x="0" y="21600"/>
                        </a:lnTo>
                        <a:lnTo>
                          <a:pt x="0" y="21257"/>
                        </a:lnTo>
                        <a:cubicBezTo>
                          <a:pt x="0" y="9517"/>
                          <a:pt x="3419" y="0"/>
                          <a:pt x="7638" y="0"/>
                        </a:cubicBezTo>
                        <a:close/>
                      </a:path>
                    </a:pathLst>
                  </a:custGeom>
                  <a:solidFill>
                    <a:srgbClr val="EB8CA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475" name="Google Shape;310;p11"/>
                  <p:cNvSpPr/>
                  <p:nvPr/>
                </p:nvSpPr>
                <p:spPr>
                  <a:xfrm flipH="1" rot="2599655">
                    <a:off x="80456" y="499620"/>
                    <a:ext cx="101930" cy="5114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781" y="0"/>
                        </a:moveTo>
                        <a:cubicBezTo>
                          <a:pt x="13499" y="0"/>
                          <a:pt x="16088" y="1105"/>
                          <a:pt x="18443" y="3105"/>
                        </a:cubicBezTo>
                        <a:lnTo>
                          <a:pt x="21600" y="6544"/>
                        </a:lnTo>
                        <a:lnTo>
                          <a:pt x="10815" y="21600"/>
                        </a:lnTo>
                        <a:lnTo>
                          <a:pt x="0" y="6501"/>
                        </a:lnTo>
                        <a:lnTo>
                          <a:pt x="3118" y="3105"/>
                        </a:lnTo>
                        <a:cubicBezTo>
                          <a:pt x="5473" y="1105"/>
                          <a:pt x="8062" y="0"/>
                          <a:pt x="1078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476" name="Google Shape;311;p11"/>
                  <p:cNvSpPr/>
                  <p:nvPr/>
                </p:nvSpPr>
                <p:spPr>
                  <a:xfrm flipH="1" rot="2594888">
                    <a:off x="265011" y="172989"/>
                    <a:ext cx="326891" cy="76971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A8BFD6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</p:grpSp>
            <p:sp>
              <p:nvSpPr>
                <p:cNvPr id="478" name="Google Shape;312;p11"/>
                <p:cNvSpPr/>
                <p:nvPr/>
              </p:nvSpPr>
              <p:spPr>
                <a:xfrm flipH="1" rot="13396800">
                  <a:off x="185705" y="69063"/>
                  <a:ext cx="380732" cy="6336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965" y="21554"/>
                      </a:moveTo>
                      <a:cubicBezTo>
                        <a:pt x="17508" y="21554"/>
                        <a:pt x="20465" y="20175"/>
                        <a:pt x="21149" y="18342"/>
                      </a:cubicBezTo>
                      <a:lnTo>
                        <a:pt x="21265" y="17706"/>
                      </a:lnTo>
                      <a:lnTo>
                        <a:pt x="21354" y="17686"/>
                      </a:lnTo>
                      <a:cubicBezTo>
                        <a:pt x="21506" y="17602"/>
                        <a:pt x="21600" y="17487"/>
                        <a:pt x="21600" y="17360"/>
                      </a:cubicBezTo>
                      <a:lnTo>
                        <a:pt x="21600" y="15517"/>
                      </a:lnTo>
                      <a:cubicBezTo>
                        <a:pt x="21600" y="15390"/>
                        <a:pt x="21506" y="15275"/>
                        <a:pt x="21354" y="15191"/>
                      </a:cubicBezTo>
                      <a:lnTo>
                        <a:pt x="21311" y="15182"/>
                      </a:lnTo>
                      <a:lnTo>
                        <a:pt x="21295" y="9538"/>
                      </a:lnTo>
                      <a:lnTo>
                        <a:pt x="21367" y="9538"/>
                      </a:lnTo>
                      <a:lnTo>
                        <a:pt x="21367" y="4009"/>
                      </a:lnTo>
                      <a:lnTo>
                        <a:pt x="21154" y="4009"/>
                      </a:lnTo>
                      <a:lnTo>
                        <a:pt x="14063" y="1302"/>
                      </a:lnTo>
                      <a:lnTo>
                        <a:pt x="14127" y="1283"/>
                      </a:lnTo>
                      <a:lnTo>
                        <a:pt x="11103" y="129"/>
                      </a:lnTo>
                      <a:lnTo>
                        <a:pt x="11103" y="0"/>
                      </a:lnTo>
                      <a:lnTo>
                        <a:pt x="10934" y="65"/>
                      </a:lnTo>
                      <a:lnTo>
                        <a:pt x="10773" y="3"/>
                      </a:lnTo>
                      <a:lnTo>
                        <a:pt x="7428" y="1280"/>
                      </a:lnTo>
                      <a:lnTo>
                        <a:pt x="7538" y="1313"/>
                      </a:lnTo>
                      <a:lnTo>
                        <a:pt x="615" y="3955"/>
                      </a:lnTo>
                      <a:lnTo>
                        <a:pt x="576" y="3927"/>
                      </a:lnTo>
                      <a:lnTo>
                        <a:pt x="576" y="3970"/>
                      </a:lnTo>
                      <a:lnTo>
                        <a:pt x="413" y="4032"/>
                      </a:lnTo>
                      <a:lnTo>
                        <a:pt x="564" y="4032"/>
                      </a:lnTo>
                      <a:lnTo>
                        <a:pt x="564" y="9538"/>
                      </a:lnTo>
                      <a:lnTo>
                        <a:pt x="593" y="9538"/>
                      </a:lnTo>
                      <a:lnTo>
                        <a:pt x="609" y="15090"/>
                      </a:lnTo>
                      <a:lnTo>
                        <a:pt x="256" y="15167"/>
                      </a:lnTo>
                      <a:cubicBezTo>
                        <a:pt x="98" y="15251"/>
                        <a:pt x="0" y="15366"/>
                        <a:pt x="0" y="15493"/>
                      </a:cubicBezTo>
                      <a:lnTo>
                        <a:pt x="0" y="17336"/>
                      </a:lnTo>
                      <a:cubicBezTo>
                        <a:pt x="0" y="17463"/>
                        <a:pt x="98" y="17579"/>
                        <a:pt x="256" y="17662"/>
                      </a:cubicBezTo>
                      <a:lnTo>
                        <a:pt x="597" y="17736"/>
                      </a:lnTo>
                      <a:lnTo>
                        <a:pt x="708" y="18342"/>
                      </a:lnTo>
                      <a:lnTo>
                        <a:pt x="746" y="18395"/>
                      </a:lnTo>
                      <a:lnTo>
                        <a:pt x="794" y="18637"/>
                      </a:lnTo>
                      <a:cubicBezTo>
                        <a:pt x="1478" y="20328"/>
                        <a:pt x="4434" y="21600"/>
                        <a:pt x="7978" y="21600"/>
                      </a:cubicBezTo>
                      <a:lnTo>
                        <a:pt x="11047" y="21600"/>
                      </a:lnTo>
                      <a:lnTo>
                        <a:pt x="11047" y="21554"/>
                      </a:lnTo>
                      <a:close/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dash"/>
                  <a:miter lim="800000"/>
                </a:ln>
                <a:effectLst>
                  <a:outerShdw sx="100000" sy="100000" kx="0" ky="0" algn="b" rotWithShape="0" blurRad="38100" dist="0" dir="540000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481" name="سهم ١٣"/>
            <p:cNvSpPr/>
            <p:nvPr/>
          </p:nvSpPr>
          <p:spPr>
            <a:xfrm rot="16200000">
              <a:off x="381854" y="-3781"/>
              <a:ext cx="227226" cy="876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0800" y="1825"/>
                    <a:pt x="6290" y="7557"/>
                    <a:pt x="0" y="9640"/>
                  </a:cubicBezTo>
                  <a:cubicBezTo>
                    <a:pt x="285" y="9632"/>
                    <a:pt x="561" y="9621"/>
                    <a:pt x="839" y="9608"/>
                  </a:cubicBezTo>
                  <a:cubicBezTo>
                    <a:pt x="3841" y="9463"/>
                    <a:pt x="6421" y="9023"/>
                    <a:pt x="8209" y="8583"/>
                  </a:cubicBezTo>
                  <a:lnTo>
                    <a:pt x="8209" y="16961"/>
                  </a:lnTo>
                  <a:cubicBezTo>
                    <a:pt x="6575" y="17360"/>
                    <a:pt x="4283" y="17749"/>
                    <a:pt x="1646" y="17876"/>
                  </a:cubicBezTo>
                  <a:cubicBezTo>
                    <a:pt x="1110" y="17901"/>
                    <a:pt x="561" y="17919"/>
                    <a:pt x="0" y="17922"/>
                  </a:cubicBezTo>
                  <a:lnTo>
                    <a:pt x="0" y="21600"/>
                  </a:lnTo>
                  <a:cubicBezTo>
                    <a:pt x="561" y="21597"/>
                    <a:pt x="1110" y="21581"/>
                    <a:pt x="1646" y="21555"/>
                  </a:cubicBezTo>
                  <a:cubicBezTo>
                    <a:pt x="6897" y="21303"/>
                    <a:pt x="10800" y="20063"/>
                    <a:pt x="10800" y="19722"/>
                  </a:cubicBezTo>
                  <a:cubicBezTo>
                    <a:pt x="10800" y="20063"/>
                    <a:pt x="14702" y="21303"/>
                    <a:pt x="19954" y="21555"/>
                  </a:cubicBezTo>
                  <a:cubicBezTo>
                    <a:pt x="20490" y="21581"/>
                    <a:pt x="21039" y="21597"/>
                    <a:pt x="21600" y="21600"/>
                  </a:cubicBezTo>
                  <a:lnTo>
                    <a:pt x="21600" y="17922"/>
                  </a:lnTo>
                  <a:cubicBezTo>
                    <a:pt x="21039" y="17919"/>
                    <a:pt x="20490" y="17901"/>
                    <a:pt x="19954" y="17876"/>
                  </a:cubicBezTo>
                  <a:cubicBezTo>
                    <a:pt x="17317" y="17749"/>
                    <a:pt x="15025" y="17360"/>
                    <a:pt x="13391" y="16961"/>
                  </a:cubicBezTo>
                  <a:lnTo>
                    <a:pt x="13391" y="8583"/>
                  </a:lnTo>
                  <a:cubicBezTo>
                    <a:pt x="15179" y="9023"/>
                    <a:pt x="17752" y="9463"/>
                    <a:pt x="20754" y="9608"/>
                  </a:cubicBezTo>
                  <a:cubicBezTo>
                    <a:pt x="21033" y="9621"/>
                    <a:pt x="21315" y="9632"/>
                    <a:pt x="21600" y="9640"/>
                  </a:cubicBezTo>
                  <a:cubicBezTo>
                    <a:pt x="15310" y="7557"/>
                    <a:pt x="10800" y="1825"/>
                    <a:pt x="10800" y="0"/>
                  </a:cubicBezTo>
                  <a:close/>
                </a:path>
              </a:pathLst>
            </a:custGeom>
            <a:noFill/>
            <a:ln w="12700" cap="flat">
              <a:solidFill>
                <a:schemeClr val="accent1">
                  <a:satOff val="-49514"/>
                  <a:lumOff val="-14901"/>
                  <a:alpha val="56620"/>
                </a:schemeClr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sp>
        <p:nvSpPr>
          <p:cNvPr id="483" name="المقدمة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1906935" y="250185"/>
            <a:ext cx="1122277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المقدمة</a:t>
            </a:r>
          </a:p>
        </p:txBody>
      </p:sp>
      <p:sp>
        <p:nvSpPr>
          <p:cNvPr id="484" name="مسألة  ٥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3341597" y="237814"/>
            <a:ext cx="1122277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٥</a:t>
            </a:r>
          </a:p>
        </p:txBody>
      </p:sp>
      <p:sp>
        <p:nvSpPr>
          <p:cNvPr id="485" name="الواجب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7569155" y="2378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الواجب</a:t>
            </a:r>
          </a:p>
        </p:txBody>
      </p:sp>
      <p:sp>
        <p:nvSpPr>
          <p:cNvPr id="486" name="المنزل">
            <a:hlinkClick r:id="rId5" invalidUrl="" action="ppaction://hlinksldjump" tgtFrame="" tooltip="" history="1" highlightClick="0" endSnd="0"/>
          </p:cNvPr>
          <p:cNvSpPr/>
          <p:nvPr/>
        </p:nvSpPr>
        <p:spPr>
          <a:xfrm>
            <a:off x="864594" y="228027"/>
            <a:ext cx="364838" cy="3267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ln w="3175">
            <a:solidFill>
              <a:srgbClr val="5C5C5C">
                <a:alpha val="60502"/>
              </a:srgbClr>
            </a:solidFill>
          </a:ln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487" name="مسألة ١٠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6120296" y="2505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ctr" defTabSz="825500" rtl="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t>مسألة </a:t>
            </a:r>
            <a:r>
              <a:t>٨</a:t>
            </a:r>
          </a:p>
        </p:txBody>
      </p:sp>
      <p:pic>
        <p:nvPicPr>
          <p:cNvPr id="488" name="IMG_2390.png" descr="IMG_2390.png"/>
          <p:cNvPicPr>
            <a:picLocks noChangeAspect="1"/>
          </p:cNvPicPr>
          <p:nvPr/>
        </p:nvPicPr>
        <p:blipFill>
          <a:blip r:embed="rId7">
            <a:extLst/>
          </a:blip>
          <a:srcRect l="42807" t="5142" r="27187" b="84461"/>
          <a:stretch>
            <a:fillRect/>
          </a:stretch>
        </p:blipFill>
        <p:spPr>
          <a:xfrm>
            <a:off x="3794441" y="843642"/>
            <a:ext cx="2724816" cy="904982"/>
          </a:xfrm>
          <a:prstGeom prst="rect">
            <a:avLst/>
          </a:prstGeom>
          <a:ln w="12700">
            <a:miter lim="400000"/>
          </a:ln>
        </p:spPr>
      </p:pic>
      <p:pic>
        <p:nvPicPr>
          <p:cNvPr id="489" name="IMG_4327.png" descr="IMG_4327.png"/>
          <p:cNvPicPr>
            <a:picLocks noChangeAspect="1"/>
          </p:cNvPicPr>
          <p:nvPr/>
        </p:nvPicPr>
        <p:blipFill>
          <a:blip r:embed="rId8">
            <a:extLst/>
          </a:blip>
          <a:srcRect l="18656" t="15279" r="24358" b="61349"/>
          <a:stretch>
            <a:fillRect/>
          </a:stretch>
        </p:blipFill>
        <p:spPr>
          <a:xfrm>
            <a:off x="2578907" y="1700599"/>
            <a:ext cx="4676134" cy="1339600"/>
          </a:xfrm>
          <a:prstGeom prst="rect">
            <a:avLst/>
          </a:prstGeom>
          <a:ln w="12700">
            <a:solidFill>
              <a:srgbClr val="000000"/>
            </a:solidFill>
            <a:custDash>
              <a:ds d="200000" sp="200000"/>
            </a:custDash>
            <a:miter lim="400000"/>
          </a:ln>
        </p:spPr>
      </p:pic>
      <p:pic>
        <p:nvPicPr>
          <p:cNvPr id="490" name="IMG_4327.png" descr="IMG_4327.png"/>
          <p:cNvPicPr>
            <a:picLocks noChangeAspect="1"/>
          </p:cNvPicPr>
          <p:nvPr/>
        </p:nvPicPr>
        <p:blipFill>
          <a:blip r:embed="rId8">
            <a:extLst/>
          </a:blip>
          <a:srcRect l="40446" t="37991" r="24281" b="54755"/>
          <a:stretch>
            <a:fillRect/>
          </a:stretch>
        </p:blipFill>
        <p:spPr>
          <a:xfrm>
            <a:off x="3469693" y="3852023"/>
            <a:ext cx="2894411" cy="415744"/>
          </a:xfrm>
          <a:prstGeom prst="rect">
            <a:avLst/>
          </a:prstGeom>
          <a:ln w="12700">
            <a:solidFill>
              <a:srgbClr val="000000"/>
            </a:solidFill>
            <a:custDash>
              <a:ds d="200000" sp="200000"/>
            </a:custDash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10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6" dur="10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Class="entr" nodeType="afterEffect" presetSubtype="32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0" dur="1000"/>
                                        <p:tgtEl>
                                          <p:spTgt spid="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5" presetID="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25" dur="10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82" grpId="5"/>
      <p:bldP build="whole" bldLvl="1" animBg="1" rev="0" advAuto="0" spid="467" grpId="4"/>
      <p:bldP build="whole" bldLvl="1" animBg="1" rev="0" advAuto="0" spid="464" grpId="1"/>
      <p:bldP build="whole" bldLvl="1" animBg="1" rev="0" advAuto="0" spid="466" grpId="3"/>
      <p:bldP build="whole" bldLvl="1" animBg="1" rev="0" advAuto="0" spid="465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8" name="تجميع"/>
          <p:cNvGrpSpPr/>
          <p:nvPr/>
        </p:nvGrpSpPr>
        <p:grpSpPr>
          <a:xfrm>
            <a:off x="7730411" y="607584"/>
            <a:ext cx="1222693" cy="717775"/>
            <a:chOff x="0" y="0"/>
            <a:chExt cx="1222692" cy="717773"/>
          </a:xfrm>
        </p:grpSpPr>
        <p:grpSp>
          <p:nvGrpSpPr>
            <p:cNvPr id="496" name="تجميع"/>
            <p:cNvGrpSpPr/>
            <p:nvPr/>
          </p:nvGrpSpPr>
          <p:grpSpPr>
            <a:xfrm>
              <a:off x="0" y="97123"/>
              <a:ext cx="1122281" cy="620651"/>
              <a:chOff x="0" y="0"/>
              <a:chExt cx="1122280" cy="620649"/>
            </a:xfrm>
          </p:grpSpPr>
          <p:grpSp>
            <p:nvGrpSpPr>
              <p:cNvPr id="494" name="تجميع"/>
              <p:cNvGrpSpPr/>
              <p:nvPr/>
            </p:nvGrpSpPr>
            <p:grpSpPr>
              <a:xfrm>
                <a:off x="238115" y="0"/>
                <a:ext cx="620649" cy="620650"/>
                <a:chOff x="-1" y="0"/>
                <a:chExt cx="620648" cy="620649"/>
              </a:xfrm>
            </p:grpSpPr>
            <p:sp>
              <p:nvSpPr>
                <p:cNvPr id="492" name="Google Shape;324;p12"/>
                <p:cNvSpPr/>
                <p:nvPr/>
              </p:nvSpPr>
              <p:spPr>
                <a:xfrm>
                  <a:off x="-2" y="-1"/>
                  <a:ext cx="620650" cy="620650"/>
                </a:xfrm>
                <a:prstGeom prst="ellipse">
                  <a:avLst/>
                </a:prstGeom>
                <a:solidFill>
                  <a:srgbClr val="FFFFFF">
                    <a:alpha val="2514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493" name="Google Shape;325;p12"/>
                <p:cNvSpPr/>
                <p:nvPr/>
              </p:nvSpPr>
              <p:spPr>
                <a:xfrm>
                  <a:off x="29640" y="21739"/>
                  <a:ext cx="577169" cy="577171"/>
                </a:xfrm>
                <a:prstGeom prst="ellipse">
                  <a:avLst/>
                </a:prstGeom>
                <a:noFill/>
                <a:ln w="12700" cap="flat">
                  <a:solidFill>
                    <a:srgbClr val="F2F2F2"/>
                  </a:solidFill>
                  <a:prstDash val="dash"/>
                  <a:miter lim="8000"/>
                </a:ln>
                <a:effectLst>
                  <a:outerShdw sx="100000" sy="100000" kx="0" ky="0" algn="b" rotWithShape="0" blurRad="38100" dist="0" dir="540000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sp>
            <p:nvSpPr>
              <p:cNvPr id="495" name="٦"/>
              <p:cNvSpPr/>
              <p:nvPr/>
            </p:nvSpPr>
            <p:spPr>
              <a:xfrm>
                <a:off x="0" y="333427"/>
                <a:ext cx="1122281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 algn="ctr" defTabSz="825500">
                  <a:defRPr b="1" sz="3000">
                    <a:solidFill>
                      <a:schemeClr val="accent1">
                        <a:satOff val="-49514"/>
                        <a:lumOff val="-14901"/>
                      </a:schemeClr>
                    </a:solidFill>
                  </a:defRPr>
                </a:lvl1pPr>
              </a:lstStyle>
              <a:p>
                <a:pPr rtl="0">
                  <a:defRPr/>
                </a:pPr>
                <a:r>
                  <a:t>٦</a:t>
                </a:r>
              </a:p>
            </p:txBody>
          </p:sp>
        </p:grpSp>
        <p:grpSp>
          <p:nvGrpSpPr>
            <p:cNvPr id="507" name="Google Shape;358;p12"/>
            <p:cNvGrpSpPr/>
            <p:nvPr/>
          </p:nvGrpSpPr>
          <p:grpSpPr>
            <a:xfrm>
              <a:off x="683355" y="0"/>
              <a:ext cx="539338" cy="602394"/>
              <a:chOff x="0" y="-1"/>
              <a:chExt cx="539337" cy="602393"/>
            </a:xfrm>
          </p:grpSpPr>
          <p:sp>
            <p:nvSpPr>
              <p:cNvPr id="497" name="Google Shape;359;p12"/>
              <p:cNvSpPr/>
              <p:nvPr/>
            </p:nvSpPr>
            <p:spPr>
              <a:xfrm flipH="1" rot="12754542">
                <a:off x="114806" y="42714"/>
                <a:ext cx="309724" cy="5169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965" y="21554"/>
                    </a:moveTo>
                    <a:cubicBezTo>
                      <a:pt x="17508" y="21554"/>
                      <a:pt x="20465" y="20175"/>
                      <a:pt x="21149" y="18342"/>
                    </a:cubicBezTo>
                    <a:lnTo>
                      <a:pt x="21265" y="17706"/>
                    </a:lnTo>
                    <a:lnTo>
                      <a:pt x="21354" y="17686"/>
                    </a:lnTo>
                    <a:cubicBezTo>
                      <a:pt x="21506" y="17602"/>
                      <a:pt x="21600" y="17487"/>
                      <a:pt x="21600" y="17360"/>
                    </a:cubicBezTo>
                    <a:lnTo>
                      <a:pt x="21600" y="15517"/>
                    </a:lnTo>
                    <a:cubicBezTo>
                      <a:pt x="21600" y="15390"/>
                      <a:pt x="21506" y="15275"/>
                      <a:pt x="21354" y="15191"/>
                    </a:cubicBezTo>
                    <a:lnTo>
                      <a:pt x="21311" y="15182"/>
                    </a:lnTo>
                    <a:lnTo>
                      <a:pt x="21295" y="9538"/>
                    </a:lnTo>
                    <a:lnTo>
                      <a:pt x="21367" y="9538"/>
                    </a:lnTo>
                    <a:lnTo>
                      <a:pt x="21367" y="4009"/>
                    </a:lnTo>
                    <a:lnTo>
                      <a:pt x="21154" y="4009"/>
                    </a:lnTo>
                    <a:lnTo>
                      <a:pt x="14063" y="1302"/>
                    </a:lnTo>
                    <a:lnTo>
                      <a:pt x="14127" y="1283"/>
                    </a:lnTo>
                    <a:lnTo>
                      <a:pt x="11103" y="129"/>
                    </a:lnTo>
                    <a:lnTo>
                      <a:pt x="11103" y="0"/>
                    </a:lnTo>
                    <a:lnTo>
                      <a:pt x="10934" y="65"/>
                    </a:lnTo>
                    <a:lnTo>
                      <a:pt x="10773" y="3"/>
                    </a:lnTo>
                    <a:lnTo>
                      <a:pt x="7428" y="1280"/>
                    </a:lnTo>
                    <a:lnTo>
                      <a:pt x="7538" y="1313"/>
                    </a:lnTo>
                    <a:lnTo>
                      <a:pt x="615" y="3955"/>
                    </a:lnTo>
                    <a:lnTo>
                      <a:pt x="576" y="3927"/>
                    </a:lnTo>
                    <a:lnTo>
                      <a:pt x="576" y="3970"/>
                    </a:lnTo>
                    <a:lnTo>
                      <a:pt x="413" y="4032"/>
                    </a:lnTo>
                    <a:lnTo>
                      <a:pt x="564" y="4032"/>
                    </a:lnTo>
                    <a:lnTo>
                      <a:pt x="564" y="9538"/>
                    </a:lnTo>
                    <a:lnTo>
                      <a:pt x="593" y="9538"/>
                    </a:lnTo>
                    <a:lnTo>
                      <a:pt x="609" y="15090"/>
                    </a:lnTo>
                    <a:lnTo>
                      <a:pt x="256" y="15167"/>
                    </a:lnTo>
                    <a:cubicBezTo>
                      <a:pt x="98" y="15251"/>
                      <a:pt x="0" y="15366"/>
                      <a:pt x="0" y="15493"/>
                    </a:cubicBezTo>
                    <a:lnTo>
                      <a:pt x="0" y="17336"/>
                    </a:lnTo>
                    <a:cubicBezTo>
                      <a:pt x="0" y="17463"/>
                      <a:pt x="98" y="17579"/>
                      <a:pt x="256" y="17662"/>
                    </a:cubicBezTo>
                    <a:lnTo>
                      <a:pt x="597" y="17736"/>
                    </a:lnTo>
                    <a:lnTo>
                      <a:pt x="708" y="18342"/>
                    </a:lnTo>
                    <a:lnTo>
                      <a:pt x="746" y="18395"/>
                    </a:lnTo>
                    <a:lnTo>
                      <a:pt x="794" y="18637"/>
                    </a:lnTo>
                    <a:cubicBezTo>
                      <a:pt x="1478" y="20328"/>
                      <a:pt x="4434" y="21600"/>
                      <a:pt x="7978" y="21600"/>
                    </a:cubicBezTo>
                    <a:lnTo>
                      <a:pt x="11047" y="21600"/>
                    </a:lnTo>
                    <a:lnTo>
                      <a:pt x="11047" y="21554"/>
                    </a:lnTo>
                    <a:close/>
                  </a:path>
                </a:pathLst>
              </a:custGeom>
              <a:solidFill>
                <a:srgbClr val="FFFFFF">
                  <a:alpha val="482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grpSp>
            <p:nvGrpSpPr>
              <p:cNvPr id="505" name="Google Shape;360;p12"/>
              <p:cNvGrpSpPr/>
              <p:nvPr/>
            </p:nvGrpSpPr>
            <p:grpSpPr>
              <a:xfrm>
                <a:off x="43045" y="40002"/>
                <a:ext cx="454762" cy="519925"/>
                <a:chOff x="-1" y="-1"/>
                <a:chExt cx="454761" cy="519924"/>
              </a:xfrm>
            </p:grpSpPr>
            <p:sp>
              <p:nvSpPr>
                <p:cNvPr id="498" name="Google Shape;361;p12"/>
                <p:cNvSpPr/>
                <p:nvPr/>
              </p:nvSpPr>
              <p:spPr>
                <a:xfrm flipH="1" rot="12762355">
                  <a:off x="35591" y="265959"/>
                  <a:ext cx="245526" cy="2037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lnTo>
                        <a:pt x="155" y="21600"/>
                      </a:lnTo>
                      <a:lnTo>
                        <a:pt x="155" y="9049"/>
                      </a:lnTo>
                      <a:lnTo>
                        <a:pt x="0" y="9049"/>
                      </a:lnTo>
                      <a:lnTo>
                        <a:pt x="10722" y="0"/>
                      </a:lnTo>
                      <a:lnTo>
                        <a:pt x="21381" y="8996"/>
                      </a:lnTo>
                      <a:lnTo>
                        <a:pt x="21600" y="8996"/>
                      </a:lnTo>
                      <a:close/>
                    </a:path>
                  </a:pathLst>
                </a:custGeom>
                <a:solidFill>
                  <a:srgbClr val="F7D38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499" name="Google Shape;362;p12"/>
                <p:cNvSpPr/>
                <p:nvPr/>
              </p:nvSpPr>
              <p:spPr>
                <a:xfrm flipH="1" rot="12762355">
                  <a:off x="48726" y="236609"/>
                  <a:ext cx="120619" cy="2029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lnTo>
                        <a:pt x="316" y="21600"/>
                      </a:lnTo>
                      <a:lnTo>
                        <a:pt x="316" y="8995"/>
                      </a:lnTo>
                      <a:lnTo>
                        <a:pt x="0" y="8995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FFFFFF">
                    <a:alpha val="2706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00" name="Google Shape;363;p12"/>
                <p:cNvSpPr/>
                <p:nvPr/>
              </p:nvSpPr>
              <p:spPr>
                <a:xfrm flipH="1" rot="1962354">
                  <a:off x="127966" y="39540"/>
                  <a:ext cx="243002" cy="3741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638" y="0"/>
                      </a:moveTo>
                      <a:lnTo>
                        <a:pt x="13962" y="0"/>
                      </a:lnTo>
                      <a:cubicBezTo>
                        <a:pt x="18181" y="0"/>
                        <a:pt x="21600" y="2252"/>
                        <a:pt x="21600" y="5029"/>
                      </a:cubicBezTo>
                      <a:lnTo>
                        <a:pt x="21600" y="21600"/>
                      </a:lnTo>
                      <a:lnTo>
                        <a:pt x="17785" y="18299"/>
                      </a:lnTo>
                      <a:lnTo>
                        <a:pt x="14218" y="21578"/>
                      </a:lnTo>
                      <a:lnTo>
                        <a:pt x="10563" y="18299"/>
                      </a:lnTo>
                      <a:lnTo>
                        <a:pt x="6908" y="21179"/>
                      </a:lnTo>
                      <a:lnTo>
                        <a:pt x="3342" y="18299"/>
                      </a:lnTo>
                      <a:lnTo>
                        <a:pt x="0" y="21201"/>
                      </a:lnTo>
                      <a:lnTo>
                        <a:pt x="0" y="5029"/>
                      </a:lnTo>
                      <a:cubicBezTo>
                        <a:pt x="0" y="2252"/>
                        <a:pt x="3419" y="0"/>
                        <a:pt x="7638" y="0"/>
                      </a:cubicBezTo>
                      <a:close/>
                    </a:path>
                  </a:pathLst>
                </a:custGeom>
                <a:solidFill>
                  <a:srgbClr val="EFB43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01" name="Google Shape;364;p12"/>
                <p:cNvSpPr/>
                <p:nvPr/>
              </p:nvSpPr>
              <p:spPr>
                <a:xfrm flipH="1" rot="1962354">
                  <a:off x="168254" y="38528"/>
                  <a:ext cx="159370" cy="3761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179" y="0"/>
                      </a:moveTo>
                      <a:lnTo>
                        <a:pt x="15406" y="0"/>
                      </a:lnTo>
                      <a:cubicBezTo>
                        <a:pt x="17014" y="0"/>
                        <a:pt x="18546" y="141"/>
                        <a:pt x="19939" y="396"/>
                      </a:cubicBezTo>
                      <a:lnTo>
                        <a:pt x="21600" y="785"/>
                      </a:lnTo>
                      <a:lnTo>
                        <a:pt x="20812" y="18573"/>
                      </a:lnTo>
                      <a:lnTo>
                        <a:pt x="15796" y="21600"/>
                      </a:lnTo>
                      <a:lnTo>
                        <a:pt x="14092" y="20596"/>
                      </a:lnTo>
                      <a:close/>
                      <a:moveTo>
                        <a:pt x="5762" y="0"/>
                      </a:moveTo>
                      <a:lnTo>
                        <a:pt x="7376" y="0"/>
                      </a:lnTo>
                      <a:lnTo>
                        <a:pt x="8233" y="19347"/>
                      </a:lnTo>
                      <a:lnTo>
                        <a:pt x="4650" y="21201"/>
                      </a:lnTo>
                      <a:lnTo>
                        <a:pt x="0" y="18736"/>
                      </a:lnTo>
                      <a:lnTo>
                        <a:pt x="808" y="494"/>
                      </a:lnTo>
                      <a:lnTo>
                        <a:pt x="1229" y="396"/>
                      </a:lnTo>
                      <a:cubicBezTo>
                        <a:pt x="2622" y="141"/>
                        <a:pt x="4154" y="0"/>
                        <a:pt x="576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706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02" name="Google Shape;365;p12"/>
                <p:cNvSpPr/>
                <p:nvPr/>
              </p:nvSpPr>
              <p:spPr>
                <a:xfrm flipH="1" rot="1962354">
                  <a:off x="207270" y="58679"/>
                  <a:ext cx="243002" cy="879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638" y="0"/>
                      </a:moveTo>
                      <a:lnTo>
                        <a:pt x="13962" y="0"/>
                      </a:lnTo>
                      <a:cubicBezTo>
                        <a:pt x="18181" y="0"/>
                        <a:pt x="21600" y="9517"/>
                        <a:pt x="21600" y="21257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21257"/>
                      </a:lnTo>
                      <a:cubicBezTo>
                        <a:pt x="0" y="9517"/>
                        <a:pt x="3419" y="0"/>
                        <a:pt x="7638" y="0"/>
                      </a:cubicBezTo>
                      <a:close/>
                    </a:path>
                  </a:pathLst>
                </a:custGeom>
                <a:solidFill>
                  <a:srgbClr val="EB8CA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03" name="Google Shape;366;p12"/>
                <p:cNvSpPr/>
                <p:nvPr/>
              </p:nvSpPr>
              <p:spPr>
                <a:xfrm flipH="1" rot="1962354">
                  <a:off x="73119" y="417670"/>
                  <a:ext cx="78496" cy="393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1" y="0"/>
                      </a:moveTo>
                      <a:cubicBezTo>
                        <a:pt x="13499" y="0"/>
                        <a:pt x="16088" y="1105"/>
                        <a:pt x="18443" y="3105"/>
                      </a:cubicBezTo>
                      <a:lnTo>
                        <a:pt x="21600" y="6544"/>
                      </a:lnTo>
                      <a:lnTo>
                        <a:pt x="10815" y="21600"/>
                      </a:lnTo>
                      <a:lnTo>
                        <a:pt x="0" y="6501"/>
                      </a:lnTo>
                      <a:lnTo>
                        <a:pt x="3118" y="3105"/>
                      </a:lnTo>
                      <a:cubicBezTo>
                        <a:pt x="5473" y="1105"/>
                        <a:pt x="8062" y="0"/>
                        <a:pt x="1078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04" name="Google Shape;367;p12"/>
                <p:cNvSpPr/>
                <p:nvPr/>
              </p:nvSpPr>
              <p:spPr>
                <a:xfrm flipH="1" rot="1957588">
                  <a:off x="166793" y="128110"/>
                  <a:ext cx="251738" cy="59275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A8BFD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sp>
            <p:nvSpPr>
              <p:cNvPr id="506" name="Google Shape;368;p12"/>
              <p:cNvSpPr/>
              <p:nvPr/>
            </p:nvSpPr>
            <p:spPr>
              <a:xfrm flipH="1" rot="12759500">
                <a:off x="123356" y="59937"/>
                <a:ext cx="293200" cy="487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965" y="21554"/>
                    </a:moveTo>
                    <a:cubicBezTo>
                      <a:pt x="17508" y="21554"/>
                      <a:pt x="20465" y="20175"/>
                      <a:pt x="21149" y="18342"/>
                    </a:cubicBezTo>
                    <a:lnTo>
                      <a:pt x="21265" y="17706"/>
                    </a:lnTo>
                    <a:lnTo>
                      <a:pt x="21354" y="17686"/>
                    </a:lnTo>
                    <a:cubicBezTo>
                      <a:pt x="21506" y="17602"/>
                      <a:pt x="21600" y="17487"/>
                      <a:pt x="21600" y="17360"/>
                    </a:cubicBezTo>
                    <a:lnTo>
                      <a:pt x="21600" y="15517"/>
                    </a:lnTo>
                    <a:cubicBezTo>
                      <a:pt x="21600" y="15390"/>
                      <a:pt x="21506" y="15275"/>
                      <a:pt x="21354" y="15191"/>
                    </a:cubicBezTo>
                    <a:lnTo>
                      <a:pt x="21311" y="15182"/>
                    </a:lnTo>
                    <a:lnTo>
                      <a:pt x="21295" y="9538"/>
                    </a:lnTo>
                    <a:lnTo>
                      <a:pt x="21367" y="9538"/>
                    </a:lnTo>
                    <a:lnTo>
                      <a:pt x="21367" y="4009"/>
                    </a:lnTo>
                    <a:lnTo>
                      <a:pt x="21154" y="4009"/>
                    </a:lnTo>
                    <a:lnTo>
                      <a:pt x="14063" y="1302"/>
                    </a:lnTo>
                    <a:lnTo>
                      <a:pt x="14127" y="1283"/>
                    </a:lnTo>
                    <a:lnTo>
                      <a:pt x="11103" y="129"/>
                    </a:lnTo>
                    <a:lnTo>
                      <a:pt x="11103" y="0"/>
                    </a:lnTo>
                    <a:lnTo>
                      <a:pt x="10934" y="65"/>
                    </a:lnTo>
                    <a:lnTo>
                      <a:pt x="10773" y="3"/>
                    </a:lnTo>
                    <a:lnTo>
                      <a:pt x="7428" y="1280"/>
                    </a:lnTo>
                    <a:lnTo>
                      <a:pt x="7538" y="1313"/>
                    </a:lnTo>
                    <a:lnTo>
                      <a:pt x="615" y="3955"/>
                    </a:lnTo>
                    <a:lnTo>
                      <a:pt x="576" y="3927"/>
                    </a:lnTo>
                    <a:lnTo>
                      <a:pt x="576" y="3970"/>
                    </a:lnTo>
                    <a:lnTo>
                      <a:pt x="413" y="4032"/>
                    </a:lnTo>
                    <a:lnTo>
                      <a:pt x="564" y="4032"/>
                    </a:lnTo>
                    <a:lnTo>
                      <a:pt x="564" y="9538"/>
                    </a:lnTo>
                    <a:lnTo>
                      <a:pt x="593" y="9538"/>
                    </a:lnTo>
                    <a:lnTo>
                      <a:pt x="609" y="15090"/>
                    </a:lnTo>
                    <a:lnTo>
                      <a:pt x="256" y="15167"/>
                    </a:lnTo>
                    <a:cubicBezTo>
                      <a:pt x="98" y="15251"/>
                      <a:pt x="0" y="15366"/>
                      <a:pt x="0" y="15493"/>
                    </a:cubicBezTo>
                    <a:lnTo>
                      <a:pt x="0" y="17336"/>
                    </a:lnTo>
                    <a:cubicBezTo>
                      <a:pt x="0" y="17463"/>
                      <a:pt x="98" y="17579"/>
                      <a:pt x="256" y="17662"/>
                    </a:cubicBezTo>
                    <a:lnTo>
                      <a:pt x="597" y="17736"/>
                    </a:lnTo>
                    <a:lnTo>
                      <a:pt x="708" y="18342"/>
                    </a:lnTo>
                    <a:lnTo>
                      <a:pt x="746" y="18395"/>
                    </a:lnTo>
                    <a:lnTo>
                      <a:pt x="794" y="18637"/>
                    </a:lnTo>
                    <a:cubicBezTo>
                      <a:pt x="1478" y="20328"/>
                      <a:pt x="4434" y="21600"/>
                      <a:pt x="7978" y="21600"/>
                    </a:cubicBezTo>
                    <a:lnTo>
                      <a:pt x="11047" y="21600"/>
                    </a:lnTo>
                    <a:lnTo>
                      <a:pt x="11047" y="21554"/>
                    </a:lnTo>
                    <a:close/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dash"/>
                <a:miter lim="800000"/>
              </a:ln>
              <a:effectLst>
                <a:outerShdw sx="100000" sy="100000" kx="0" ky="0" algn="b" rotWithShape="0" blurRad="38100" dist="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</p:grpSp>
      <p:sp>
        <p:nvSpPr>
          <p:cNvPr id="509" name="مستطيل"/>
          <p:cNvSpPr/>
          <p:nvPr/>
        </p:nvSpPr>
        <p:spPr>
          <a:xfrm>
            <a:off x="8035318" y="1385846"/>
            <a:ext cx="585915" cy="1952090"/>
          </a:xfrm>
          <a:prstGeom prst="rect">
            <a:avLst/>
          </a:prstGeom>
          <a:solidFill>
            <a:srgbClr val="D4E5B7"/>
          </a:solidFill>
          <a:ln w="3175">
            <a:solidFill>
              <a:schemeClr val="accent4">
                <a:satOff val="-18308"/>
                <a:lumOff val="-12392"/>
              </a:schemeClr>
            </a:solidFill>
          </a:ln>
          <a:effectLst>
            <a:outerShdw sx="100000" sy="100000" kx="0" ky="0" algn="b" rotWithShape="0" blurRad="25400" dist="12700" dir="5400000">
              <a:srgbClr val="000000">
                <a:alpha val="38000"/>
              </a:srgbClr>
            </a:outerShdw>
          </a:effectLst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510" name="Google Shape;145;p11"/>
          <p:cNvSpPr txBox="1"/>
          <p:nvPr/>
        </p:nvSpPr>
        <p:spPr>
          <a:xfrm>
            <a:off x="8030871" y="1861213"/>
            <a:ext cx="696408" cy="843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653" tIns="88653" rIns="88653" bIns="88653" anchor="ctr">
            <a:normAutofit fontScale="100000" lnSpcReduction="0"/>
          </a:bodyPr>
          <a:lstStyle>
            <a:lvl1pPr defTabSz="886689">
              <a:lnSpc>
                <a:spcPct val="115000"/>
              </a:lnSpc>
              <a:spcBef>
                <a:spcPts val="1500"/>
              </a:spcBef>
              <a:defRPr sz="29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حل </a:t>
            </a:r>
          </a:p>
        </p:txBody>
      </p:sp>
      <p:sp>
        <p:nvSpPr>
          <p:cNvPr id="511" name="مستطيل"/>
          <p:cNvSpPr/>
          <p:nvPr/>
        </p:nvSpPr>
        <p:spPr>
          <a:xfrm>
            <a:off x="8035318" y="3969305"/>
            <a:ext cx="585915" cy="613164"/>
          </a:xfrm>
          <a:prstGeom prst="rect">
            <a:avLst/>
          </a:prstGeom>
          <a:solidFill>
            <a:srgbClr val="D4E5B7"/>
          </a:solidFill>
          <a:ln w="3175">
            <a:solidFill>
              <a:schemeClr val="accent4">
                <a:satOff val="-18308"/>
                <a:lumOff val="-12392"/>
              </a:schemeClr>
            </a:solidFill>
          </a:ln>
          <a:effectLst>
            <a:outerShdw sx="100000" sy="100000" kx="0" ky="0" algn="b" rotWithShape="0" blurRad="25400" dist="12700" dir="5400000">
              <a:srgbClr val="000000">
                <a:alpha val="38000"/>
              </a:srgbClr>
            </a:outerShdw>
          </a:effectLst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512" name="Google Shape;145;p11"/>
          <p:cNvSpPr txBox="1"/>
          <p:nvPr/>
        </p:nvSpPr>
        <p:spPr>
          <a:xfrm>
            <a:off x="7992798" y="4037095"/>
            <a:ext cx="747154" cy="477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653" tIns="88653" rIns="88653" bIns="88653" anchor="ctr">
            <a:normAutofit fontScale="100000" lnSpcReduction="0"/>
          </a:bodyPr>
          <a:lstStyle>
            <a:lvl1pPr defTabSz="886689">
              <a:lnSpc>
                <a:spcPct val="103500"/>
              </a:lnSpc>
              <a:spcBef>
                <a:spcPts val="1500"/>
              </a:spcBef>
              <a:defRPr sz="19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تحقق</a:t>
            </a:r>
          </a:p>
        </p:txBody>
      </p:sp>
      <p:sp>
        <p:nvSpPr>
          <p:cNvPr id="513" name="المقدمة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1906935" y="250185"/>
            <a:ext cx="1122277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المقدمة</a:t>
            </a:r>
          </a:p>
        </p:txBody>
      </p:sp>
      <p:sp>
        <p:nvSpPr>
          <p:cNvPr id="514" name="مسألة  ٥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3341597" y="237814"/>
            <a:ext cx="1122277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 ٥</a:t>
            </a:r>
          </a:p>
        </p:txBody>
      </p:sp>
      <p:sp>
        <p:nvSpPr>
          <p:cNvPr id="515" name="الواجب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7569155" y="2378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الواجب</a:t>
            </a:r>
          </a:p>
        </p:txBody>
      </p:sp>
      <p:sp>
        <p:nvSpPr>
          <p:cNvPr id="516" name="المنزل">
            <a:hlinkClick r:id="rId5" invalidUrl="" action="ppaction://hlinksldjump" tgtFrame="" tooltip="" history="1" highlightClick="0" endSnd="0"/>
          </p:cNvPr>
          <p:cNvSpPr/>
          <p:nvPr/>
        </p:nvSpPr>
        <p:spPr>
          <a:xfrm>
            <a:off x="864594" y="228027"/>
            <a:ext cx="364838" cy="3267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ln w="3175">
            <a:solidFill>
              <a:srgbClr val="5C5C5C">
                <a:alpha val="60502"/>
              </a:srgbClr>
            </a:solidFill>
          </a:ln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517" name="مسألة ١٠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6120296" y="2505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ctr" defTabSz="825500" rtl="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t>مسألة </a:t>
            </a:r>
            <a:r>
              <a:t>٨</a:t>
            </a:r>
          </a:p>
        </p:txBody>
      </p:sp>
      <p:pic>
        <p:nvPicPr>
          <p:cNvPr id="518" name="IMG_4327.png" descr="IMG_4327.png"/>
          <p:cNvPicPr>
            <a:picLocks noChangeAspect="1"/>
          </p:cNvPicPr>
          <p:nvPr/>
        </p:nvPicPr>
        <p:blipFill>
          <a:blip r:embed="rId7">
            <a:extLst/>
          </a:blip>
          <a:srcRect l="27429" t="45212" r="25382" b="29008"/>
          <a:stretch>
            <a:fillRect/>
          </a:stretch>
        </p:blipFill>
        <p:spPr>
          <a:xfrm>
            <a:off x="2733294" y="1448002"/>
            <a:ext cx="4376055" cy="1669818"/>
          </a:xfrm>
          <a:prstGeom prst="rect">
            <a:avLst/>
          </a:prstGeom>
          <a:ln w="12700">
            <a:solidFill>
              <a:srgbClr val="000000"/>
            </a:solidFill>
            <a:custDash>
              <a:ds d="600000" sp="600000"/>
            </a:custDash>
            <a:miter lim="400000"/>
          </a:ln>
        </p:spPr>
      </p:pic>
      <p:pic>
        <p:nvPicPr>
          <p:cNvPr id="519" name="IMG_4327.png" descr="IMG_4327.png"/>
          <p:cNvPicPr>
            <a:picLocks noChangeAspect="1"/>
          </p:cNvPicPr>
          <p:nvPr/>
        </p:nvPicPr>
        <p:blipFill>
          <a:blip r:embed="rId7">
            <a:extLst/>
          </a:blip>
          <a:srcRect l="47094" t="79479" r="11732" b="9837"/>
          <a:stretch>
            <a:fillRect/>
          </a:stretch>
        </p:blipFill>
        <p:spPr>
          <a:xfrm>
            <a:off x="3256251" y="3807514"/>
            <a:ext cx="3818142" cy="691969"/>
          </a:xfrm>
          <a:prstGeom prst="rect">
            <a:avLst/>
          </a:prstGeom>
          <a:ln w="12700">
            <a:solidFill>
              <a:srgbClr val="000000"/>
            </a:solidFill>
            <a:custDash>
              <a:ds d="200000" sp="200000"/>
            </a:custDash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10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6" dur="100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0" dur="10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11" grpId="3"/>
      <p:bldP build="whole" bldLvl="1" animBg="1" rev="0" advAuto="0" spid="510" grpId="2"/>
      <p:bldP build="whole" bldLvl="1" animBg="1" rev="0" advAuto="0" spid="509" grpId="1"/>
      <p:bldP build="whole" bldLvl="1" animBg="1" rev="0" advAuto="0" spid="512" grpId="4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6" name="Google Shape;500;p15"/>
          <p:cNvGrpSpPr/>
          <p:nvPr/>
        </p:nvGrpSpPr>
        <p:grpSpPr>
          <a:xfrm>
            <a:off x="7433317" y="4065248"/>
            <a:ext cx="1603233" cy="868833"/>
            <a:chOff x="-31" y="-1"/>
            <a:chExt cx="1603232" cy="868831"/>
          </a:xfrm>
        </p:grpSpPr>
        <p:sp>
          <p:nvSpPr>
            <p:cNvPr id="521" name="Google Shape;501;p15"/>
            <p:cNvSpPr/>
            <p:nvPr/>
          </p:nvSpPr>
          <p:spPr>
            <a:xfrm>
              <a:off x="3940" y="-2"/>
              <a:ext cx="1599261" cy="866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1" h="21600" fill="norm" stroke="1" extrusionOk="0">
                  <a:moveTo>
                    <a:pt x="10494" y="0"/>
                  </a:moveTo>
                  <a:cubicBezTo>
                    <a:pt x="13592" y="0"/>
                    <a:pt x="16250" y="3968"/>
                    <a:pt x="17386" y="9622"/>
                  </a:cubicBezTo>
                  <a:lnTo>
                    <a:pt x="17652" y="11429"/>
                  </a:lnTo>
                  <a:lnTo>
                    <a:pt x="17726" y="11635"/>
                  </a:lnTo>
                  <a:lnTo>
                    <a:pt x="17785" y="11587"/>
                  </a:lnTo>
                  <a:cubicBezTo>
                    <a:pt x="17992" y="11456"/>
                    <a:pt x="18218" y="11383"/>
                    <a:pt x="18457" y="11383"/>
                  </a:cubicBezTo>
                  <a:cubicBezTo>
                    <a:pt x="19409" y="11383"/>
                    <a:pt x="20182" y="12548"/>
                    <a:pt x="20182" y="13985"/>
                  </a:cubicBezTo>
                  <a:lnTo>
                    <a:pt x="20101" y="14589"/>
                  </a:lnTo>
                  <a:lnTo>
                    <a:pt x="20312" y="14621"/>
                  </a:lnTo>
                  <a:cubicBezTo>
                    <a:pt x="20905" y="14804"/>
                    <a:pt x="21351" y="15595"/>
                    <a:pt x="21351" y="16543"/>
                  </a:cubicBezTo>
                  <a:cubicBezTo>
                    <a:pt x="21351" y="17085"/>
                    <a:pt x="21205" y="17576"/>
                    <a:pt x="20970" y="17931"/>
                  </a:cubicBezTo>
                  <a:lnTo>
                    <a:pt x="20896" y="18006"/>
                  </a:lnTo>
                  <a:lnTo>
                    <a:pt x="20880" y="18043"/>
                  </a:lnTo>
                  <a:cubicBezTo>
                    <a:pt x="20673" y="18374"/>
                    <a:pt x="20270" y="18801"/>
                    <a:pt x="19642" y="19152"/>
                  </a:cubicBezTo>
                  <a:lnTo>
                    <a:pt x="19249" y="19340"/>
                  </a:lnTo>
                  <a:lnTo>
                    <a:pt x="19223" y="19645"/>
                  </a:lnTo>
                  <a:cubicBezTo>
                    <a:pt x="19127" y="20203"/>
                    <a:pt x="18870" y="20692"/>
                    <a:pt x="18513" y="21041"/>
                  </a:cubicBezTo>
                  <a:lnTo>
                    <a:pt x="17937" y="21433"/>
                  </a:lnTo>
                  <a:lnTo>
                    <a:pt x="17938" y="21452"/>
                  </a:lnTo>
                  <a:lnTo>
                    <a:pt x="17935" y="21434"/>
                  </a:lnTo>
                  <a:lnTo>
                    <a:pt x="17909" y="21451"/>
                  </a:lnTo>
                  <a:cubicBezTo>
                    <a:pt x="17688" y="21548"/>
                    <a:pt x="17448" y="21600"/>
                    <a:pt x="17199" y="21600"/>
                  </a:cubicBezTo>
                  <a:cubicBezTo>
                    <a:pt x="16485" y="21600"/>
                    <a:pt x="15857" y="21172"/>
                    <a:pt x="15485" y="20521"/>
                  </a:cubicBezTo>
                  <a:lnTo>
                    <a:pt x="15303" y="20122"/>
                  </a:lnTo>
                  <a:lnTo>
                    <a:pt x="15249" y="20157"/>
                  </a:lnTo>
                  <a:cubicBezTo>
                    <a:pt x="15060" y="20252"/>
                    <a:pt x="14851" y="20304"/>
                    <a:pt x="14633" y="20304"/>
                  </a:cubicBezTo>
                  <a:cubicBezTo>
                    <a:pt x="13977" y="20304"/>
                    <a:pt x="13415" y="19832"/>
                    <a:pt x="13175" y="19159"/>
                  </a:cubicBezTo>
                  <a:lnTo>
                    <a:pt x="13091" y="18839"/>
                  </a:lnTo>
                  <a:lnTo>
                    <a:pt x="12748" y="18553"/>
                  </a:lnTo>
                  <a:cubicBezTo>
                    <a:pt x="11719" y="17556"/>
                    <a:pt x="11615" y="16141"/>
                    <a:pt x="11963" y="14979"/>
                  </a:cubicBezTo>
                  <a:cubicBezTo>
                    <a:pt x="12118" y="14462"/>
                    <a:pt x="12430" y="14142"/>
                    <a:pt x="12836" y="13957"/>
                  </a:cubicBezTo>
                  <a:lnTo>
                    <a:pt x="13476" y="13781"/>
                  </a:lnTo>
                  <a:lnTo>
                    <a:pt x="13453" y="13667"/>
                  </a:lnTo>
                  <a:cubicBezTo>
                    <a:pt x="13423" y="13445"/>
                    <a:pt x="13407" y="13216"/>
                    <a:pt x="13407" y="12982"/>
                  </a:cubicBezTo>
                  <a:cubicBezTo>
                    <a:pt x="13407" y="12513"/>
                    <a:pt x="13470" y="12066"/>
                    <a:pt x="13584" y="11660"/>
                  </a:cubicBezTo>
                  <a:lnTo>
                    <a:pt x="13665" y="11479"/>
                  </a:lnTo>
                  <a:lnTo>
                    <a:pt x="13045" y="10955"/>
                  </a:lnTo>
                  <a:cubicBezTo>
                    <a:pt x="12211" y="10404"/>
                    <a:pt x="11312" y="10105"/>
                    <a:pt x="10379" y="10105"/>
                  </a:cubicBezTo>
                  <a:cubicBezTo>
                    <a:pt x="8980" y="10105"/>
                    <a:pt x="7657" y="10778"/>
                    <a:pt x="6516" y="11966"/>
                  </a:cubicBezTo>
                  <a:lnTo>
                    <a:pt x="5909" y="12730"/>
                  </a:lnTo>
                  <a:lnTo>
                    <a:pt x="6419" y="12914"/>
                  </a:lnTo>
                  <a:cubicBezTo>
                    <a:pt x="6961" y="13324"/>
                    <a:pt x="7340" y="14282"/>
                    <a:pt x="7340" y="15400"/>
                  </a:cubicBezTo>
                  <a:lnTo>
                    <a:pt x="7270" y="16026"/>
                  </a:lnTo>
                  <a:lnTo>
                    <a:pt x="7454" y="16060"/>
                  </a:lnTo>
                  <a:cubicBezTo>
                    <a:pt x="7973" y="16249"/>
                    <a:pt x="8362" y="17069"/>
                    <a:pt x="8362" y="18053"/>
                  </a:cubicBezTo>
                  <a:cubicBezTo>
                    <a:pt x="8362" y="18614"/>
                    <a:pt x="8235" y="19123"/>
                    <a:pt x="8029" y="19491"/>
                  </a:cubicBezTo>
                  <a:lnTo>
                    <a:pt x="7965" y="19569"/>
                  </a:lnTo>
                  <a:lnTo>
                    <a:pt x="7950" y="19608"/>
                  </a:lnTo>
                  <a:cubicBezTo>
                    <a:pt x="7590" y="20294"/>
                    <a:pt x="6541" y="21380"/>
                    <a:pt x="4605" y="21431"/>
                  </a:cubicBezTo>
                  <a:cubicBezTo>
                    <a:pt x="4070" y="21446"/>
                    <a:pt x="3591" y="21412"/>
                    <a:pt x="3163" y="21337"/>
                  </a:cubicBezTo>
                  <a:lnTo>
                    <a:pt x="2852" y="21244"/>
                  </a:lnTo>
                  <a:lnTo>
                    <a:pt x="2821" y="21452"/>
                  </a:lnTo>
                  <a:lnTo>
                    <a:pt x="2833" y="21239"/>
                  </a:lnTo>
                  <a:lnTo>
                    <a:pt x="2028" y="20999"/>
                  </a:lnTo>
                  <a:cubicBezTo>
                    <a:pt x="48" y="20111"/>
                    <a:pt x="-249" y="18037"/>
                    <a:pt x="157" y="16430"/>
                  </a:cubicBezTo>
                  <a:cubicBezTo>
                    <a:pt x="292" y="15895"/>
                    <a:pt x="565" y="15563"/>
                    <a:pt x="919" y="15371"/>
                  </a:cubicBezTo>
                  <a:lnTo>
                    <a:pt x="1480" y="15188"/>
                  </a:lnTo>
                  <a:lnTo>
                    <a:pt x="1459" y="15070"/>
                  </a:lnTo>
                  <a:cubicBezTo>
                    <a:pt x="1433" y="14841"/>
                    <a:pt x="1419" y="14603"/>
                    <a:pt x="1419" y="14360"/>
                  </a:cubicBezTo>
                  <a:cubicBezTo>
                    <a:pt x="1419" y="12415"/>
                    <a:pt x="2301" y="10838"/>
                    <a:pt x="3388" y="10838"/>
                  </a:cubicBezTo>
                  <a:lnTo>
                    <a:pt x="3421" y="10845"/>
                  </a:lnTo>
                  <a:lnTo>
                    <a:pt x="3601" y="9622"/>
                  </a:lnTo>
                  <a:cubicBezTo>
                    <a:pt x="4737" y="3968"/>
                    <a:pt x="7395" y="0"/>
                    <a:pt x="10494" y="0"/>
                  </a:cubicBezTo>
                  <a:close/>
                </a:path>
              </a:pathLst>
            </a:custGeom>
            <a:solidFill>
              <a:srgbClr val="FFFFFF">
                <a:alpha val="482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rtl="0">
                <a:defRPr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534" name="Google Shape;502;p15"/>
            <p:cNvGrpSpPr/>
            <p:nvPr/>
          </p:nvGrpSpPr>
          <p:grpSpPr>
            <a:xfrm>
              <a:off x="79456" y="65539"/>
              <a:ext cx="1455539" cy="740415"/>
              <a:chOff x="-9" y="-1"/>
              <a:chExt cx="1455537" cy="740414"/>
            </a:xfrm>
          </p:grpSpPr>
          <p:grpSp>
            <p:nvGrpSpPr>
              <p:cNvPr id="527" name="Google Shape;503;p15"/>
              <p:cNvGrpSpPr/>
              <p:nvPr/>
            </p:nvGrpSpPr>
            <p:grpSpPr>
              <a:xfrm>
                <a:off x="191768" y="-2"/>
                <a:ext cx="1003047" cy="638738"/>
                <a:chOff x="0" y="0"/>
                <a:chExt cx="1003046" cy="638737"/>
              </a:xfrm>
            </p:grpSpPr>
            <p:sp>
              <p:nvSpPr>
                <p:cNvPr id="522" name="Google Shape;504;p15"/>
                <p:cNvSpPr/>
                <p:nvPr/>
              </p:nvSpPr>
              <p:spPr>
                <a:xfrm rot="5400000">
                  <a:off x="273354" y="-260594"/>
                  <a:ext cx="469100" cy="9902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9671" y="21600"/>
                        <a:pt x="0" y="16765"/>
                        <a:pt x="0" y="10800"/>
                      </a:cubicBezTo>
                      <a:cubicBezTo>
                        <a:pt x="0" y="4835"/>
                        <a:pt x="9671" y="0"/>
                        <a:pt x="21600" y="0"/>
                      </a:cubicBezTo>
                      <a:cubicBezTo>
                        <a:pt x="9671" y="1017"/>
                        <a:pt x="1649" y="6677"/>
                        <a:pt x="3684" y="12642"/>
                      </a:cubicBezTo>
                      <a:cubicBezTo>
                        <a:pt x="5248" y="17227"/>
                        <a:pt x="12431" y="20818"/>
                        <a:pt x="21600" y="21600"/>
                      </a:cubicBezTo>
                      <a:close/>
                    </a:path>
                  </a:pathLst>
                </a:custGeom>
                <a:solidFill>
                  <a:srgbClr val="E0666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23" name="Google Shape;505;p15"/>
                <p:cNvSpPr/>
                <p:nvPr/>
              </p:nvSpPr>
              <p:spPr>
                <a:xfrm rot="5400000">
                  <a:off x="302195" y="-224635"/>
                  <a:ext cx="406695" cy="981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9671" y="21600"/>
                        <a:pt x="0" y="16765"/>
                        <a:pt x="0" y="10800"/>
                      </a:cubicBezTo>
                      <a:cubicBezTo>
                        <a:pt x="0" y="4835"/>
                        <a:pt x="9671" y="0"/>
                        <a:pt x="21600" y="0"/>
                      </a:cubicBezTo>
                      <a:cubicBezTo>
                        <a:pt x="9671" y="1156"/>
                        <a:pt x="1875" y="6929"/>
                        <a:pt x="4188" y="12894"/>
                      </a:cubicBezTo>
                      <a:cubicBezTo>
                        <a:pt x="5896" y="17300"/>
                        <a:pt x="12787" y="20746"/>
                        <a:pt x="21600" y="21600"/>
                      </a:cubicBezTo>
                      <a:close/>
                    </a:path>
                  </a:pathLst>
                </a:custGeom>
                <a:solidFill>
                  <a:srgbClr val="F6B26B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24" name="Google Shape;506;p15"/>
                <p:cNvSpPr/>
                <p:nvPr/>
              </p:nvSpPr>
              <p:spPr>
                <a:xfrm rot="5400000">
                  <a:off x="305251" y="-164253"/>
                  <a:ext cx="397106" cy="981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9671" y="21600"/>
                        <a:pt x="0" y="16765"/>
                        <a:pt x="0" y="10800"/>
                      </a:cubicBezTo>
                      <a:cubicBezTo>
                        <a:pt x="0" y="4835"/>
                        <a:pt x="9671" y="0"/>
                        <a:pt x="21600" y="0"/>
                      </a:cubicBezTo>
                      <a:cubicBezTo>
                        <a:pt x="9671" y="890"/>
                        <a:pt x="1443" y="6447"/>
                        <a:pt x="3223" y="12411"/>
                      </a:cubicBezTo>
                      <a:cubicBezTo>
                        <a:pt x="4641" y="17162"/>
                        <a:pt x="12099" y="20891"/>
                        <a:pt x="21600" y="2160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25" name="Google Shape;507;p15"/>
                <p:cNvSpPr/>
                <p:nvPr/>
              </p:nvSpPr>
              <p:spPr>
                <a:xfrm rot="5400000">
                  <a:off x="304154" y="-116042"/>
                  <a:ext cx="399301" cy="9919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9671" y="21600"/>
                        <a:pt x="0" y="16765"/>
                        <a:pt x="0" y="10800"/>
                      </a:cubicBezTo>
                      <a:cubicBezTo>
                        <a:pt x="0" y="4835"/>
                        <a:pt x="9671" y="0"/>
                        <a:pt x="21600" y="0"/>
                      </a:cubicBezTo>
                      <a:cubicBezTo>
                        <a:pt x="9671" y="1127"/>
                        <a:pt x="1827" y="6876"/>
                        <a:pt x="4080" y="12840"/>
                      </a:cubicBezTo>
                      <a:cubicBezTo>
                        <a:pt x="5759" y="17284"/>
                        <a:pt x="12712" y="20760"/>
                        <a:pt x="21600" y="21600"/>
                      </a:cubicBezTo>
                      <a:close/>
                    </a:path>
                  </a:pathLst>
                </a:custGeom>
                <a:solidFill>
                  <a:srgbClr val="93C47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26" name="Google Shape;508;p15"/>
                <p:cNvSpPr/>
                <p:nvPr/>
              </p:nvSpPr>
              <p:spPr>
                <a:xfrm rot="5400000">
                  <a:off x="299595" y="-62353"/>
                  <a:ext cx="401494" cy="10006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9671" y="21600"/>
                        <a:pt x="0" y="16765"/>
                        <a:pt x="0" y="10800"/>
                      </a:cubicBezTo>
                      <a:cubicBezTo>
                        <a:pt x="0" y="4835"/>
                        <a:pt x="9671" y="0"/>
                        <a:pt x="21600" y="0"/>
                      </a:cubicBezTo>
                      <a:cubicBezTo>
                        <a:pt x="9671" y="1034"/>
                        <a:pt x="1677" y="6708"/>
                        <a:pt x="3746" y="12673"/>
                      </a:cubicBezTo>
                      <a:cubicBezTo>
                        <a:pt x="5328" y="17236"/>
                        <a:pt x="12474" y="20809"/>
                        <a:pt x="21600" y="21600"/>
                      </a:cubicBezTo>
                      <a:close/>
                    </a:path>
                  </a:pathLst>
                </a:custGeom>
                <a:solidFill>
                  <a:srgbClr val="6FA8D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530" name="Google Shape;509;p15"/>
              <p:cNvGrpSpPr/>
              <p:nvPr/>
            </p:nvGrpSpPr>
            <p:grpSpPr>
              <a:xfrm>
                <a:off x="-10" y="401051"/>
                <a:ext cx="492177" cy="334150"/>
                <a:chOff x="-8" y="0"/>
                <a:chExt cx="492175" cy="334149"/>
              </a:xfrm>
            </p:grpSpPr>
            <p:sp>
              <p:nvSpPr>
                <p:cNvPr id="528" name="Google Shape;510;p15"/>
                <p:cNvSpPr/>
                <p:nvPr/>
              </p:nvSpPr>
              <p:spPr>
                <a:xfrm>
                  <a:off x="-9" y="-1"/>
                  <a:ext cx="492177" cy="3341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52" h="21377" fill="norm" stroke="1" extrusionOk="0">
                      <a:moveTo>
                        <a:pt x="8367" y="0"/>
                      </a:moveTo>
                      <a:cubicBezTo>
                        <a:pt x="10046" y="0"/>
                        <a:pt x="11525" y="1243"/>
                        <a:pt x="12399" y="3133"/>
                      </a:cubicBezTo>
                      <a:lnTo>
                        <a:pt x="12828" y="4289"/>
                      </a:lnTo>
                      <a:lnTo>
                        <a:pt x="12955" y="4188"/>
                      </a:lnTo>
                      <a:cubicBezTo>
                        <a:pt x="13401" y="3913"/>
                        <a:pt x="13890" y="3761"/>
                        <a:pt x="14405" y="3761"/>
                      </a:cubicBezTo>
                      <a:cubicBezTo>
                        <a:pt x="16461" y="3761"/>
                        <a:pt x="18128" y="6197"/>
                        <a:pt x="18128" y="9203"/>
                      </a:cubicBezTo>
                      <a:lnTo>
                        <a:pt x="17954" y="10467"/>
                      </a:lnTo>
                      <a:lnTo>
                        <a:pt x="18410" y="10534"/>
                      </a:lnTo>
                      <a:cubicBezTo>
                        <a:pt x="19689" y="10916"/>
                        <a:pt x="20652" y="12571"/>
                        <a:pt x="20652" y="14555"/>
                      </a:cubicBezTo>
                      <a:cubicBezTo>
                        <a:pt x="20652" y="15688"/>
                        <a:pt x="20338" y="16714"/>
                        <a:pt x="19829" y="17457"/>
                      </a:cubicBezTo>
                      <a:lnTo>
                        <a:pt x="19670" y="17614"/>
                      </a:lnTo>
                      <a:lnTo>
                        <a:pt x="19635" y="17692"/>
                      </a:lnTo>
                      <a:cubicBezTo>
                        <a:pt x="18744" y="19075"/>
                        <a:pt x="16155" y="21267"/>
                        <a:pt x="11374" y="21371"/>
                      </a:cubicBezTo>
                      <a:cubicBezTo>
                        <a:pt x="802" y="21600"/>
                        <a:pt x="-948" y="15603"/>
                        <a:pt x="388" y="11282"/>
                      </a:cubicBezTo>
                      <a:cubicBezTo>
                        <a:pt x="722" y="10202"/>
                        <a:pt x="1396" y="9533"/>
                        <a:pt x="2272" y="9145"/>
                      </a:cubicBezTo>
                      <a:lnTo>
                        <a:pt x="3655" y="8776"/>
                      </a:lnTo>
                      <a:lnTo>
                        <a:pt x="3604" y="8538"/>
                      </a:lnTo>
                      <a:cubicBezTo>
                        <a:pt x="3540" y="8075"/>
                        <a:pt x="3506" y="7596"/>
                        <a:pt x="3506" y="7106"/>
                      </a:cubicBezTo>
                      <a:cubicBezTo>
                        <a:pt x="3506" y="3181"/>
                        <a:pt x="5682" y="0"/>
                        <a:pt x="836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29" name="Google Shape;511;p15"/>
                <p:cNvSpPr/>
                <p:nvPr/>
              </p:nvSpPr>
              <p:spPr>
                <a:xfrm>
                  <a:off x="8075" y="206015"/>
                  <a:ext cx="469222" cy="1168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132" fill="norm" stroke="1" extrusionOk="0">
                      <a:moveTo>
                        <a:pt x="0" y="0"/>
                      </a:moveTo>
                      <a:lnTo>
                        <a:pt x="437" y="2370"/>
                      </a:lnTo>
                      <a:cubicBezTo>
                        <a:pt x="2115" y="10033"/>
                        <a:pt x="5938" y="15899"/>
                        <a:pt x="13143" y="15488"/>
                      </a:cubicBezTo>
                      <a:cubicBezTo>
                        <a:pt x="16763" y="15282"/>
                        <a:pt x="19346" y="12477"/>
                        <a:pt x="21038" y="9325"/>
                      </a:cubicBezTo>
                      <a:lnTo>
                        <a:pt x="21600" y="8143"/>
                      </a:lnTo>
                      <a:lnTo>
                        <a:pt x="21266" y="10047"/>
                      </a:lnTo>
                      <a:lnTo>
                        <a:pt x="21095" y="10491"/>
                      </a:lnTo>
                      <a:lnTo>
                        <a:pt x="21057" y="10713"/>
                      </a:lnTo>
                      <a:cubicBezTo>
                        <a:pt x="20099" y="14624"/>
                        <a:pt x="17315" y="20821"/>
                        <a:pt x="12175" y="21114"/>
                      </a:cubicBezTo>
                      <a:cubicBezTo>
                        <a:pt x="3651" y="21600"/>
                        <a:pt x="462" y="12184"/>
                        <a:pt x="6" y="2291"/>
                      </a:cubicBezTo>
                      <a:close/>
                    </a:path>
                  </a:pathLst>
                </a:custGeom>
                <a:solidFill>
                  <a:srgbClr val="D8D8D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533" name="Google Shape;512;p15"/>
              <p:cNvGrpSpPr/>
              <p:nvPr/>
            </p:nvGrpSpPr>
            <p:grpSpPr>
              <a:xfrm>
                <a:off x="892433" y="361537"/>
                <a:ext cx="563095" cy="378876"/>
                <a:chOff x="2" y="0"/>
                <a:chExt cx="563094" cy="378875"/>
              </a:xfrm>
            </p:grpSpPr>
            <p:sp>
              <p:nvSpPr>
                <p:cNvPr id="531" name="Google Shape;513;p15"/>
                <p:cNvSpPr/>
                <p:nvPr/>
              </p:nvSpPr>
              <p:spPr>
                <a:xfrm rot="10800000">
                  <a:off x="2" y="-1"/>
                  <a:ext cx="563095" cy="3788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27" h="21600" fill="norm" stroke="1" extrusionOk="0">
                      <a:moveTo>
                        <a:pt x="12626" y="21600"/>
                      </a:moveTo>
                      <a:cubicBezTo>
                        <a:pt x="10901" y="21600"/>
                        <a:pt x="9381" y="20532"/>
                        <a:pt x="8483" y="18907"/>
                      </a:cubicBezTo>
                      <a:lnTo>
                        <a:pt x="8041" y="17914"/>
                      </a:lnTo>
                      <a:lnTo>
                        <a:pt x="7911" y="18000"/>
                      </a:lnTo>
                      <a:cubicBezTo>
                        <a:pt x="7453" y="18237"/>
                        <a:pt x="6950" y="18368"/>
                        <a:pt x="6421" y="18368"/>
                      </a:cubicBezTo>
                      <a:cubicBezTo>
                        <a:pt x="4307" y="18368"/>
                        <a:pt x="2594" y="16274"/>
                        <a:pt x="2594" y="13690"/>
                      </a:cubicBezTo>
                      <a:lnTo>
                        <a:pt x="2773" y="12604"/>
                      </a:lnTo>
                      <a:lnTo>
                        <a:pt x="2305" y="12547"/>
                      </a:lnTo>
                      <a:cubicBezTo>
                        <a:pt x="989" y="12218"/>
                        <a:pt x="0" y="10795"/>
                        <a:pt x="0" y="9091"/>
                      </a:cubicBezTo>
                      <a:cubicBezTo>
                        <a:pt x="0" y="8117"/>
                        <a:pt x="323" y="7235"/>
                        <a:pt x="845" y="6596"/>
                      </a:cubicBezTo>
                      <a:lnTo>
                        <a:pt x="1009" y="6461"/>
                      </a:lnTo>
                      <a:lnTo>
                        <a:pt x="1045" y="6394"/>
                      </a:lnTo>
                      <a:cubicBezTo>
                        <a:pt x="1503" y="5800"/>
                        <a:pt x="2397" y="5031"/>
                        <a:pt x="3791" y="4401"/>
                      </a:cubicBezTo>
                      <a:lnTo>
                        <a:pt x="4663" y="4062"/>
                      </a:lnTo>
                      <a:lnTo>
                        <a:pt x="4721" y="3514"/>
                      </a:lnTo>
                      <a:cubicBezTo>
                        <a:pt x="5149" y="1508"/>
                        <a:pt x="6997" y="0"/>
                        <a:pt x="9212" y="0"/>
                      </a:cubicBezTo>
                      <a:cubicBezTo>
                        <a:pt x="10794" y="0"/>
                        <a:pt x="12189" y="770"/>
                        <a:pt x="13013" y="1940"/>
                      </a:cubicBezTo>
                      <a:lnTo>
                        <a:pt x="13418" y="2656"/>
                      </a:lnTo>
                      <a:lnTo>
                        <a:pt x="13537" y="2594"/>
                      </a:lnTo>
                      <a:cubicBezTo>
                        <a:pt x="13957" y="2423"/>
                        <a:pt x="14419" y="2329"/>
                        <a:pt x="14904" y="2329"/>
                      </a:cubicBezTo>
                      <a:cubicBezTo>
                        <a:pt x="16358" y="2329"/>
                        <a:pt x="17606" y="3178"/>
                        <a:pt x="18139" y="4388"/>
                      </a:cubicBezTo>
                      <a:lnTo>
                        <a:pt x="18325" y="4964"/>
                      </a:lnTo>
                      <a:lnTo>
                        <a:pt x="19085" y="5478"/>
                      </a:lnTo>
                      <a:cubicBezTo>
                        <a:pt x="21369" y="7270"/>
                        <a:pt x="21600" y="9814"/>
                        <a:pt x="20828" y="11903"/>
                      </a:cubicBezTo>
                      <a:cubicBezTo>
                        <a:pt x="20484" y="12832"/>
                        <a:pt x="19791" y="13407"/>
                        <a:pt x="18892" y="13740"/>
                      </a:cubicBezTo>
                      <a:lnTo>
                        <a:pt x="17470" y="14057"/>
                      </a:lnTo>
                      <a:lnTo>
                        <a:pt x="17522" y="14262"/>
                      </a:lnTo>
                      <a:cubicBezTo>
                        <a:pt x="17588" y="14660"/>
                        <a:pt x="17623" y="15071"/>
                        <a:pt x="17623" y="15493"/>
                      </a:cubicBezTo>
                      <a:cubicBezTo>
                        <a:pt x="17623" y="18866"/>
                        <a:pt x="15386" y="21600"/>
                        <a:pt x="12626" y="216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32" name="Google Shape;514;p15"/>
                <p:cNvSpPr/>
                <p:nvPr/>
              </p:nvSpPr>
              <p:spPr>
                <a:xfrm rot="10800000">
                  <a:off x="12395" y="205606"/>
                  <a:ext cx="530531" cy="1580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75" y="21600"/>
                      </a:moveTo>
                      <a:lnTo>
                        <a:pt x="178" y="21186"/>
                      </a:lnTo>
                      <a:cubicBezTo>
                        <a:pt x="63" y="20408"/>
                        <a:pt x="0" y="19568"/>
                        <a:pt x="0" y="18692"/>
                      </a:cubicBezTo>
                      <a:cubicBezTo>
                        <a:pt x="0" y="16689"/>
                        <a:pt x="329" y="14876"/>
                        <a:pt x="861" y="13563"/>
                      </a:cubicBezTo>
                      <a:lnTo>
                        <a:pt x="1027" y="13286"/>
                      </a:lnTo>
                      <a:lnTo>
                        <a:pt x="1064" y="13147"/>
                      </a:lnTo>
                      <a:cubicBezTo>
                        <a:pt x="1530" y="11925"/>
                        <a:pt x="2441" y="10346"/>
                        <a:pt x="3860" y="9049"/>
                      </a:cubicBezTo>
                      <a:lnTo>
                        <a:pt x="4747" y="8353"/>
                      </a:lnTo>
                      <a:lnTo>
                        <a:pt x="4806" y="7225"/>
                      </a:lnTo>
                      <a:cubicBezTo>
                        <a:pt x="5241" y="3102"/>
                        <a:pt x="7123" y="0"/>
                        <a:pt x="9378" y="0"/>
                      </a:cubicBezTo>
                      <a:cubicBezTo>
                        <a:pt x="10989" y="0"/>
                        <a:pt x="12409" y="1583"/>
                        <a:pt x="13247" y="3990"/>
                      </a:cubicBezTo>
                      <a:lnTo>
                        <a:pt x="13660" y="5462"/>
                      </a:lnTo>
                      <a:lnTo>
                        <a:pt x="13781" y="5334"/>
                      </a:lnTo>
                      <a:cubicBezTo>
                        <a:pt x="14209" y="4983"/>
                        <a:pt x="14679" y="4789"/>
                        <a:pt x="15172" y="4789"/>
                      </a:cubicBezTo>
                      <a:cubicBezTo>
                        <a:pt x="16653" y="4789"/>
                        <a:pt x="17923" y="6535"/>
                        <a:pt x="18466" y="9022"/>
                      </a:cubicBezTo>
                      <a:lnTo>
                        <a:pt x="18655" y="10206"/>
                      </a:lnTo>
                      <a:lnTo>
                        <a:pt x="19429" y="11263"/>
                      </a:lnTo>
                      <a:cubicBezTo>
                        <a:pt x="20882" y="13566"/>
                        <a:pt x="21519" y="16473"/>
                        <a:pt x="21600" y="19379"/>
                      </a:cubicBezTo>
                      <a:cubicBezTo>
                        <a:pt x="21596" y="19811"/>
                        <a:pt x="21592" y="20243"/>
                        <a:pt x="21588" y="20675"/>
                      </a:cubicBezTo>
                      <a:lnTo>
                        <a:pt x="21428" y="19637"/>
                      </a:lnTo>
                      <a:cubicBezTo>
                        <a:pt x="21088" y="17951"/>
                        <a:pt x="20510" y="16351"/>
                        <a:pt x="19638" y="14970"/>
                      </a:cubicBezTo>
                      <a:lnTo>
                        <a:pt x="18864" y="13913"/>
                      </a:lnTo>
                      <a:lnTo>
                        <a:pt x="18675" y="12728"/>
                      </a:lnTo>
                      <a:cubicBezTo>
                        <a:pt x="18132" y="10241"/>
                        <a:pt x="16862" y="8496"/>
                        <a:pt x="15382" y="8496"/>
                      </a:cubicBezTo>
                      <a:cubicBezTo>
                        <a:pt x="14888" y="8496"/>
                        <a:pt x="14418" y="8690"/>
                        <a:pt x="13990" y="9040"/>
                      </a:cubicBezTo>
                      <a:lnTo>
                        <a:pt x="13869" y="9168"/>
                      </a:lnTo>
                      <a:lnTo>
                        <a:pt x="13457" y="7696"/>
                      </a:lnTo>
                      <a:cubicBezTo>
                        <a:pt x="12618" y="5289"/>
                        <a:pt x="11198" y="3706"/>
                        <a:pt x="9587" y="3706"/>
                      </a:cubicBezTo>
                      <a:cubicBezTo>
                        <a:pt x="7332" y="3706"/>
                        <a:pt x="5450" y="6808"/>
                        <a:pt x="5015" y="10932"/>
                      </a:cubicBezTo>
                      <a:lnTo>
                        <a:pt x="4957" y="12060"/>
                      </a:lnTo>
                      <a:lnTo>
                        <a:pt x="4069" y="12755"/>
                      </a:lnTo>
                      <a:cubicBezTo>
                        <a:pt x="2650" y="14052"/>
                        <a:pt x="1739" y="15632"/>
                        <a:pt x="1273" y="16854"/>
                      </a:cubicBezTo>
                      <a:lnTo>
                        <a:pt x="1237" y="16992"/>
                      </a:lnTo>
                      <a:lnTo>
                        <a:pt x="1070" y="17270"/>
                      </a:lnTo>
                      <a:cubicBezTo>
                        <a:pt x="804" y="17926"/>
                        <a:pt x="589" y="18708"/>
                        <a:pt x="440" y="19575"/>
                      </a:cubicBezTo>
                      <a:lnTo>
                        <a:pt x="275" y="21600"/>
                      </a:lnTo>
                      <a:close/>
                    </a:path>
                  </a:pathLst>
                </a:custGeom>
                <a:solidFill>
                  <a:srgbClr val="D8D8D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535" name="Google Shape;515;p15"/>
            <p:cNvSpPr/>
            <p:nvPr/>
          </p:nvSpPr>
          <p:spPr>
            <a:xfrm>
              <a:off x="-32" y="1984"/>
              <a:ext cx="1599261" cy="8668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1" h="21600" fill="norm" stroke="1" extrusionOk="0">
                  <a:moveTo>
                    <a:pt x="10494" y="0"/>
                  </a:moveTo>
                  <a:cubicBezTo>
                    <a:pt x="13592" y="0"/>
                    <a:pt x="16250" y="3968"/>
                    <a:pt x="17386" y="9622"/>
                  </a:cubicBezTo>
                  <a:lnTo>
                    <a:pt x="17652" y="11429"/>
                  </a:lnTo>
                  <a:lnTo>
                    <a:pt x="17726" y="11635"/>
                  </a:lnTo>
                  <a:lnTo>
                    <a:pt x="17785" y="11587"/>
                  </a:lnTo>
                  <a:cubicBezTo>
                    <a:pt x="17992" y="11456"/>
                    <a:pt x="18218" y="11383"/>
                    <a:pt x="18457" y="11383"/>
                  </a:cubicBezTo>
                  <a:cubicBezTo>
                    <a:pt x="19409" y="11383"/>
                    <a:pt x="20182" y="12548"/>
                    <a:pt x="20182" y="13985"/>
                  </a:cubicBezTo>
                  <a:lnTo>
                    <a:pt x="20101" y="14589"/>
                  </a:lnTo>
                  <a:lnTo>
                    <a:pt x="20312" y="14621"/>
                  </a:lnTo>
                  <a:cubicBezTo>
                    <a:pt x="20905" y="14804"/>
                    <a:pt x="21351" y="15595"/>
                    <a:pt x="21351" y="16543"/>
                  </a:cubicBezTo>
                  <a:cubicBezTo>
                    <a:pt x="21351" y="17085"/>
                    <a:pt x="21205" y="17576"/>
                    <a:pt x="20970" y="17931"/>
                  </a:cubicBezTo>
                  <a:lnTo>
                    <a:pt x="20896" y="18006"/>
                  </a:lnTo>
                  <a:lnTo>
                    <a:pt x="20880" y="18043"/>
                  </a:lnTo>
                  <a:cubicBezTo>
                    <a:pt x="20673" y="18374"/>
                    <a:pt x="20270" y="18801"/>
                    <a:pt x="19642" y="19152"/>
                  </a:cubicBezTo>
                  <a:lnTo>
                    <a:pt x="19249" y="19340"/>
                  </a:lnTo>
                  <a:lnTo>
                    <a:pt x="19223" y="19645"/>
                  </a:lnTo>
                  <a:cubicBezTo>
                    <a:pt x="19127" y="20203"/>
                    <a:pt x="18870" y="20692"/>
                    <a:pt x="18513" y="21041"/>
                  </a:cubicBezTo>
                  <a:lnTo>
                    <a:pt x="17937" y="21433"/>
                  </a:lnTo>
                  <a:lnTo>
                    <a:pt x="17938" y="21452"/>
                  </a:lnTo>
                  <a:cubicBezTo>
                    <a:pt x="17937" y="21446"/>
                    <a:pt x="17936" y="21440"/>
                    <a:pt x="17935" y="21434"/>
                  </a:cubicBezTo>
                  <a:lnTo>
                    <a:pt x="17909" y="21451"/>
                  </a:lnTo>
                  <a:cubicBezTo>
                    <a:pt x="17688" y="21548"/>
                    <a:pt x="17448" y="21600"/>
                    <a:pt x="17199" y="21600"/>
                  </a:cubicBezTo>
                  <a:cubicBezTo>
                    <a:pt x="16485" y="21600"/>
                    <a:pt x="15857" y="21172"/>
                    <a:pt x="15485" y="20521"/>
                  </a:cubicBezTo>
                  <a:lnTo>
                    <a:pt x="15303" y="20122"/>
                  </a:lnTo>
                  <a:lnTo>
                    <a:pt x="15249" y="20157"/>
                  </a:lnTo>
                  <a:cubicBezTo>
                    <a:pt x="15060" y="20252"/>
                    <a:pt x="14851" y="20304"/>
                    <a:pt x="14633" y="20304"/>
                  </a:cubicBezTo>
                  <a:cubicBezTo>
                    <a:pt x="13977" y="20304"/>
                    <a:pt x="13415" y="19832"/>
                    <a:pt x="13175" y="19159"/>
                  </a:cubicBezTo>
                  <a:lnTo>
                    <a:pt x="13091" y="18839"/>
                  </a:lnTo>
                  <a:lnTo>
                    <a:pt x="12748" y="18553"/>
                  </a:lnTo>
                  <a:cubicBezTo>
                    <a:pt x="11719" y="17556"/>
                    <a:pt x="11615" y="16141"/>
                    <a:pt x="11963" y="14979"/>
                  </a:cubicBezTo>
                  <a:cubicBezTo>
                    <a:pt x="12118" y="14462"/>
                    <a:pt x="12430" y="14142"/>
                    <a:pt x="12836" y="13957"/>
                  </a:cubicBezTo>
                  <a:lnTo>
                    <a:pt x="13476" y="13781"/>
                  </a:lnTo>
                  <a:lnTo>
                    <a:pt x="13453" y="13667"/>
                  </a:lnTo>
                  <a:cubicBezTo>
                    <a:pt x="13423" y="13445"/>
                    <a:pt x="13407" y="13216"/>
                    <a:pt x="13407" y="12982"/>
                  </a:cubicBezTo>
                  <a:cubicBezTo>
                    <a:pt x="13407" y="12513"/>
                    <a:pt x="13470" y="12066"/>
                    <a:pt x="13584" y="11660"/>
                  </a:cubicBezTo>
                  <a:lnTo>
                    <a:pt x="13665" y="11479"/>
                  </a:lnTo>
                  <a:lnTo>
                    <a:pt x="13045" y="10955"/>
                  </a:lnTo>
                  <a:cubicBezTo>
                    <a:pt x="12211" y="10404"/>
                    <a:pt x="11312" y="10105"/>
                    <a:pt x="10379" y="10105"/>
                  </a:cubicBezTo>
                  <a:cubicBezTo>
                    <a:pt x="8980" y="10105"/>
                    <a:pt x="7657" y="10778"/>
                    <a:pt x="6516" y="11966"/>
                  </a:cubicBezTo>
                  <a:lnTo>
                    <a:pt x="5909" y="12730"/>
                  </a:lnTo>
                  <a:lnTo>
                    <a:pt x="6419" y="12914"/>
                  </a:lnTo>
                  <a:cubicBezTo>
                    <a:pt x="6961" y="13324"/>
                    <a:pt x="7340" y="14282"/>
                    <a:pt x="7340" y="15400"/>
                  </a:cubicBezTo>
                  <a:lnTo>
                    <a:pt x="7270" y="16026"/>
                  </a:lnTo>
                  <a:lnTo>
                    <a:pt x="7454" y="16060"/>
                  </a:lnTo>
                  <a:cubicBezTo>
                    <a:pt x="7973" y="16249"/>
                    <a:pt x="8362" y="17069"/>
                    <a:pt x="8362" y="18053"/>
                  </a:cubicBezTo>
                  <a:cubicBezTo>
                    <a:pt x="8362" y="18614"/>
                    <a:pt x="8235" y="19123"/>
                    <a:pt x="8029" y="19491"/>
                  </a:cubicBezTo>
                  <a:lnTo>
                    <a:pt x="7965" y="19569"/>
                  </a:lnTo>
                  <a:lnTo>
                    <a:pt x="7950" y="19608"/>
                  </a:lnTo>
                  <a:cubicBezTo>
                    <a:pt x="7590" y="20294"/>
                    <a:pt x="6541" y="21380"/>
                    <a:pt x="4605" y="21431"/>
                  </a:cubicBezTo>
                  <a:cubicBezTo>
                    <a:pt x="4070" y="21446"/>
                    <a:pt x="3591" y="21412"/>
                    <a:pt x="3163" y="21337"/>
                  </a:cubicBezTo>
                  <a:lnTo>
                    <a:pt x="2852" y="21244"/>
                  </a:lnTo>
                  <a:lnTo>
                    <a:pt x="2821" y="21452"/>
                  </a:lnTo>
                  <a:lnTo>
                    <a:pt x="2028" y="20999"/>
                  </a:lnTo>
                  <a:cubicBezTo>
                    <a:pt x="48" y="20111"/>
                    <a:pt x="-249" y="18037"/>
                    <a:pt x="157" y="16430"/>
                  </a:cubicBezTo>
                  <a:cubicBezTo>
                    <a:pt x="292" y="15895"/>
                    <a:pt x="565" y="15563"/>
                    <a:pt x="919" y="15371"/>
                  </a:cubicBezTo>
                  <a:lnTo>
                    <a:pt x="1480" y="15188"/>
                  </a:lnTo>
                  <a:lnTo>
                    <a:pt x="1459" y="15070"/>
                  </a:lnTo>
                  <a:cubicBezTo>
                    <a:pt x="1433" y="14841"/>
                    <a:pt x="1419" y="14603"/>
                    <a:pt x="1419" y="14360"/>
                  </a:cubicBezTo>
                  <a:cubicBezTo>
                    <a:pt x="1419" y="12415"/>
                    <a:pt x="2301" y="10838"/>
                    <a:pt x="3388" y="10838"/>
                  </a:cubicBezTo>
                  <a:lnTo>
                    <a:pt x="3421" y="10845"/>
                  </a:lnTo>
                  <a:lnTo>
                    <a:pt x="3601" y="9622"/>
                  </a:lnTo>
                  <a:cubicBezTo>
                    <a:pt x="4737" y="3968"/>
                    <a:pt x="7395" y="0"/>
                    <a:pt x="10494" y="0"/>
                  </a:cubicBezTo>
                  <a:close/>
                </a:path>
              </a:pathLst>
            </a:custGeom>
            <a:noFill/>
            <a:ln w="12700" cap="flat">
              <a:solidFill>
                <a:srgbClr val="F2F2F2"/>
              </a:solidFill>
              <a:prstDash val="dash"/>
              <a:miter lim="800000"/>
            </a:ln>
            <a:effectLst>
              <a:outerShdw sx="100000" sy="100000" kx="0" ky="0" algn="b" rotWithShape="0" blurRad="38100" dist="0" dir="5400000">
                <a:srgbClr val="000000">
                  <a:alpha val="40000"/>
                </a:srgbClr>
              </a:outerShdw>
            </a:effectLst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rtl="0">
                <a:defRPr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539" name="تجميع"/>
          <p:cNvGrpSpPr/>
          <p:nvPr/>
        </p:nvGrpSpPr>
        <p:grpSpPr>
          <a:xfrm>
            <a:off x="7797275" y="935233"/>
            <a:ext cx="620649" cy="620648"/>
            <a:chOff x="-1" y="0"/>
            <a:chExt cx="620648" cy="620647"/>
          </a:xfrm>
        </p:grpSpPr>
        <p:sp>
          <p:nvSpPr>
            <p:cNvPr id="537" name="Google Shape;324;p12"/>
            <p:cNvSpPr/>
            <p:nvPr/>
          </p:nvSpPr>
          <p:spPr>
            <a:xfrm>
              <a:off x="-2" y="-1"/>
              <a:ext cx="620649" cy="620648"/>
            </a:xfrm>
            <a:prstGeom prst="ellipse">
              <a:avLst/>
            </a:prstGeom>
            <a:solidFill>
              <a:srgbClr val="FFFFFF">
                <a:alpha val="251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rtl="0">
                <a:defRPr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38" name="Google Shape;325;p12"/>
            <p:cNvSpPr/>
            <p:nvPr/>
          </p:nvSpPr>
          <p:spPr>
            <a:xfrm>
              <a:off x="29640" y="21739"/>
              <a:ext cx="577169" cy="577171"/>
            </a:xfrm>
            <a:prstGeom prst="ellipse">
              <a:avLst/>
            </a:prstGeom>
            <a:noFill/>
            <a:ln w="12700" cap="flat">
              <a:solidFill>
                <a:srgbClr val="F2F2F2"/>
              </a:solidFill>
              <a:prstDash val="dash"/>
              <a:miter lim="8000"/>
            </a:ln>
            <a:effectLst>
              <a:outerShdw sx="100000" sy="100000" kx="0" ky="0" algn="b" rotWithShape="0" blurRad="38100" dist="0" dir="5400000">
                <a:srgbClr val="000000">
                  <a:alpha val="40000"/>
                </a:srgbClr>
              </a:outerShdw>
            </a:effectLst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rtl="0">
                <a:defRPr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540" name="١٠"/>
          <p:cNvSpPr txBox="1"/>
          <p:nvPr/>
        </p:nvSpPr>
        <p:spPr>
          <a:xfrm>
            <a:off x="7559160" y="1034147"/>
            <a:ext cx="1122281" cy="469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b="1" sz="3000">
                <a:solidFill>
                  <a:schemeClr val="accent1">
                    <a:satOff val="-49514"/>
                    <a:lumOff val="-14901"/>
                  </a:schemeClr>
                </a:solidFill>
              </a:defRPr>
            </a:lvl1pPr>
          </a:lstStyle>
          <a:p>
            <a:pPr rtl="0">
              <a:defRPr/>
            </a:pPr>
            <a:r>
              <a:t>٨</a:t>
            </a:r>
          </a:p>
        </p:txBody>
      </p:sp>
      <p:sp>
        <p:nvSpPr>
          <p:cNvPr id="541" name="المقدمة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1906935" y="250185"/>
            <a:ext cx="1122277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المقدمة</a:t>
            </a:r>
          </a:p>
        </p:txBody>
      </p:sp>
      <p:sp>
        <p:nvSpPr>
          <p:cNvPr id="542" name="مسألة  ٥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3341597" y="237814"/>
            <a:ext cx="1122277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 ٥</a:t>
            </a:r>
          </a:p>
        </p:txBody>
      </p:sp>
      <p:sp>
        <p:nvSpPr>
          <p:cNvPr id="543" name="الواجب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7569155" y="2378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الواجب</a:t>
            </a:r>
          </a:p>
        </p:txBody>
      </p:sp>
      <p:sp>
        <p:nvSpPr>
          <p:cNvPr id="544" name="المنزل">
            <a:hlinkClick r:id="rId5" invalidUrl="" action="ppaction://hlinksldjump" tgtFrame="" tooltip="" history="1" highlightClick="0" endSnd="0"/>
          </p:cNvPr>
          <p:cNvSpPr/>
          <p:nvPr/>
        </p:nvSpPr>
        <p:spPr>
          <a:xfrm>
            <a:off x="864594" y="228027"/>
            <a:ext cx="364838" cy="3267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ln w="3175">
            <a:solidFill>
              <a:srgbClr val="5C5C5C">
                <a:alpha val="60502"/>
              </a:srgbClr>
            </a:solidFill>
          </a:ln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545" name="مسألة  ٦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4776466" y="2378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 ٦</a:t>
            </a:r>
          </a:p>
        </p:txBody>
      </p:sp>
      <p:grpSp>
        <p:nvGrpSpPr>
          <p:cNvPr id="560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673767" y="913740"/>
            <a:ext cx="1606329" cy="764680"/>
            <a:chOff x="0" y="0"/>
            <a:chExt cx="1606327" cy="764678"/>
          </a:xfrm>
        </p:grpSpPr>
        <p:grpSp>
          <p:nvGrpSpPr>
            <p:cNvPr id="558" name="تجميع"/>
            <p:cNvGrpSpPr/>
            <p:nvPr/>
          </p:nvGrpSpPr>
          <p:grpSpPr>
            <a:xfrm>
              <a:off x="-1" y="-1"/>
              <a:ext cx="1606329" cy="764680"/>
              <a:chOff x="0" y="0"/>
              <a:chExt cx="1606327" cy="764678"/>
            </a:xfrm>
          </p:grpSpPr>
          <p:sp>
            <p:nvSpPr>
              <p:cNvPr id="546" name="Google Shape;278;p11"/>
              <p:cNvSpPr/>
              <p:nvPr/>
            </p:nvSpPr>
            <p:spPr>
              <a:xfrm>
                <a:off x="0" y="202668"/>
                <a:ext cx="1147987" cy="454296"/>
              </a:xfrm>
              <a:prstGeom prst="roundRect">
                <a:avLst>
                  <a:gd name="adj" fmla="val 50000"/>
                </a:avLst>
              </a:prstGeom>
              <a:noFill/>
              <a:ln w="12700" cap="flat">
                <a:solidFill>
                  <a:srgbClr val="F2F2F2"/>
                </a:solidFill>
                <a:prstDash val="dash"/>
                <a:miter lim="800000"/>
              </a:ln>
              <a:effectLst>
                <a:outerShdw sx="100000" sy="100000" kx="0" ky="0" algn="b" rotWithShape="0" blurRad="38100" dist="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grpSp>
            <p:nvGrpSpPr>
              <p:cNvPr id="557" name="Google Shape;302;p11"/>
              <p:cNvGrpSpPr/>
              <p:nvPr/>
            </p:nvGrpSpPr>
            <p:grpSpPr>
              <a:xfrm>
                <a:off x="853620" y="-1"/>
                <a:ext cx="752708" cy="764680"/>
                <a:chOff x="0" y="0"/>
                <a:chExt cx="752706" cy="764678"/>
              </a:xfrm>
            </p:grpSpPr>
            <p:sp>
              <p:nvSpPr>
                <p:cNvPr id="547" name="Google Shape;303;p11"/>
                <p:cNvSpPr/>
                <p:nvPr/>
              </p:nvSpPr>
              <p:spPr>
                <a:xfrm flipH="1" rot="13391842">
                  <a:off x="175260" y="46690"/>
                  <a:ext cx="402187" cy="6712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965" y="21554"/>
                      </a:moveTo>
                      <a:cubicBezTo>
                        <a:pt x="17508" y="21554"/>
                        <a:pt x="20465" y="20175"/>
                        <a:pt x="21149" y="18342"/>
                      </a:cubicBezTo>
                      <a:lnTo>
                        <a:pt x="21265" y="17706"/>
                      </a:lnTo>
                      <a:lnTo>
                        <a:pt x="21354" y="17686"/>
                      </a:lnTo>
                      <a:cubicBezTo>
                        <a:pt x="21506" y="17602"/>
                        <a:pt x="21600" y="17487"/>
                        <a:pt x="21600" y="17360"/>
                      </a:cubicBezTo>
                      <a:lnTo>
                        <a:pt x="21600" y="15517"/>
                      </a:lnTo>
                      <a:cubicBezTo>
                        <a:pt x="21600" y="15390"/>
                        <a:pt x="21506" y="15275"/>
                        <a:pt x="21354" y="15191"/>
                      </a:cubicBezTo>
                      <a:lnTo>
                        <a:pt x="21311" y="15182"/>
                      </a:lnTo>
                      <a:lnTo>
                        <a:pt x="21295" y="9538"/>
                      </a:lnTo>
                      <a:lnTo>
                        <a:pt x="21367" y="9538"/>
                      </a:lnTo>
                      <a:lnTo>
                        <a:pt x="21367" y="4009"/>
                      </a:lnTo>
                      <a:lnTo>
                        <a:pt x="21154" y="4009"/>
                      </a:lnTo>
                      <a:lnTo>
                        <a:pt x="14063" y="1302"/>
                      </a:lnTo>
                      <a:lnTo>
                        <a:pt x="14127" y="1283"/>
                      </a:lnTo>
                      <a:lnTo>
                        <a:pt x="11103" y="129"/>
                      </a:lnTo>
                      <a:lnTo>
                        <a:pt x="11103" y="0"/>
                      </a:lnTo>
                      <a:lnTo>
                        <a:pt x="10934" y="65"/>
                      </a:lnTo>
                      <a:lnTo>
                        <a:pt x="10773" y="3"/>
                      </a:lnTo>
                      <a:lnTo>
                        <a:pt x="7428" y="1280"/>
                      </a:lnTo>
                      <a:lnTo>
                        <a:pt x="7538" y="1313"/>
                      </a:lnTo>
                      <a:lnTo>
                        <a:pt x="615" y="3955"/>
                      </a:lnTo>
                      <a:lnTo>
                        <a:pt x="576" y="3927"/>
                      </a:lnTo>
                      <a:lnTo>
                        <a:pt x="576" y="3970"/>
                      </a:lnTo>
                      <a:lnTo>
                        <a:pt x="413" y="4032"/>
                      </a:lnTo>
                      <a:lnTo>
                        <a:pt x="564" y="4032"/>
                      </a:lnTo>
                      <a:lnTo>
                        <a:pt x="564" y="9538"/>
                      </a:lnTo>
                      <a:lnTo>
                        <a:pt x="593" y="9538"/>
                      </a:lnTo>
                      <a:lnTo>
                        <a:pt x="609" y="15090"/>
                      </a:lnTo>
                      <a:lnTo>
                        <a:pt x="256" y="15167"/>
                      </a:lnTo>
                      <a:cubicBezTo>
                        <a:pt x="98" y="15251"/>
                        <a:pt x="0" y="15366"/>
                        <a:pt x="0" y="15493"/>
                      </a:cubicBezTo>
                      <a:lnTo>
                        <a:pt x="0" y="17336"/>
                      </a:lnTo>
                      <a:cubicBezTo>
                        <a:pt x="0" y="17463"/>
                        <a:pt x="98" y="17579"/>
                        <a:pt x="256" y="17662"/>
                      </a:cubicBezTo>
                      <a:lnTo>
                        <a:pt x="597" y="17736"/>
                      </a:lnTo>
                      <a:lnTo>
                        <a:pt x="708" y="18342"/>
                      </a:lnTo>
                      <a:lnTo>
                        <a:pt x="746" y="18395"/>
                      </a:lnTo>
                      <a:lnTo>
                        <a:pt x="794" y="18637"/>
                      </a:lnTo>
                      <a:cubicBezTo>
                        <a:pt x="1478" y="20328"/>
                        <a:pt x="4434" y="21600"/>
                        <a:pt x="7978" y="21600"/>
                      </a:cubicBezTo>
                      <a:lnTo>
                        <a:pt x="11047" y="21600"/>
                      </a:lnTo>
                      <a:lnTo>
                        <a:pt x="11047" y="21554"/>
                      </a:lnTo>
                      <a:close/>
                    </a:path>
                  </a:pathLst>
                </a:custGeom>
                <a:solidFill>
                  <a:srgbClr val="FFFFFF">
                    <a:alpha val="4824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grpSp>
              <p:nvGrpSpPr>
                <p:cNvPr id="555" name="Google Shape;304;p11"/>
                <p:cNvGrpSpPr/>
                <p:nvPr/>
              </p:nvGrpSpPr>
              <p:grpSpPr>
                <a:xfrm>
                  <a:off x="56943" y="54644"/>
                  <a:ext cx="641672" cy="653117"/>
                  <a:chOff x="0" y="0"/>
                  <a:chExt cx="641671" cy="653116"/>
                </a:xfrm>
              </p:grpSpPr>
              <p:sp>
                <p:nvSpPr>
                  <p:cNvPr id="548" name="Google Shape;305;p11"/>
                  <p:cNvSpPr/>
                  <p:nvPr/>
                </p:nvSpPr>
                <p:spPr>
                  <a:xfrm flipH="1" rot="13399655">
                    <a:off x="47339" y="315171"/>
                    <a:ext cx="318825" cy="2646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21600"/>
                        </a:moveTo>
                        <a:lnTo>
                          <a:pt x="155" y="21600"/>
                        </a:lnTo>
                        <a:lnTo>
                          <a:pt x="155" y="9049"/>
                        </a:lnTo>
                        <a:lnTo>
                          <a:pt x="0" y="9049"/>
                        </a:lnTo>
                        <a:lnTo>
                          <a:pt x="10722" y="0"/>
                        </a:lnTo>
                        <a:lnTo>
                          <a:pt x="21381" y="8996"/>
                        </a:lnTo>
                        <a:lnTo>
                          <a:pt x="21600" y="8996"/>
                        </a:lnTo>
                        <a:close/>
                      </a:path>
                    </a:pathLst>
                  </a:custGeom>
                  <a:solidFill>
                    <a:srgbClr val="F7D38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549" name="Google Shape;306;p11"/>
                  <p:cNvSpPr/>
                  <p:nvPr/>
                </p:nvSpPr>
                <p:spPr>
                  <a:xfrm flipH="1" rot="13399655">
                    <a:off x="72623" y="265918"/>
                    <a:ext cx="156629" cy="26347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21600"/>
                        </a:moveTo>
                        <a:lnTo>
                          <a:pt x="316" y="21600"/>
                        </a:lnTo>
                        <a:lnTo>
                          <a:pt x="316" y="8995"/>
                        </a:lnTo>
                        <a:lnTo>
                          <a:pt x="0" y="8995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FFFFFF">
                      <a:alpha val="27060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550" name="Google Shape;307;p11"/>
                  <p:cNvSpPr/>
                  <p:nvPr/>
                </p:nvSpPr>
                <p:spPr>
                  <a:xfrm flipH="1" rot="2599655">
                    <a:off x="199064" y="46106"/>
                    <a:ext cx="315548" cy="48590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7638" y="0"/>
                        </a:moveTo>
                        <a:lnTo>
                          <a:pt x="13962" y="0"/>
                        </a:lnTo>
                        <a:cubicBezTo>
                          <a:pt x="18181" y="0"/>
                          <a:pt x="21600" y="2252"/>
                          <a:pt x="21600" y="5029"/>
                        </a:cubicBezTo>
                        <a:lnTo>
                          <a:pt x="21600" y="21600"/>
                        </a:lnTo>
                        <a:lnTo>
                          <a:pt x="17785" y="18299"/>
                        </a:lnTo>
                        <a:lnTo>
                          <a:pt x="14218" y="21578"/>
                        </a:lnTo>
                        <a:lnTo>
                          <a:pt x="10563" y="18299"/>
                        </a:lnTo>
                        <a:lnTo>
                          <a:pt x="6908" y="21179"/>
                        </a:lnTo>
                        <a:lnTo>
                          <a:pt x="3342" y="18299"/>
                        </a:lnTo>
                        <a:lnTo>
                          <a:pt x="0" y="21201"/>
                        </a:lnTo>
                        <a:lnTo>
                          <a:pt x="0" y="5029"/>
                        </a:lnTo>
                        <a:cubicBezTo>
                          <a:pt x="0" y="2252"/>
                          <a:pt x="3419" y="0"/>
                          <a:pt x="7638" y="0"/>
                        </a:cubicBezTo>
                        <a:close/>
                      </a:path>
                    </a:pathLst>
                  </a:custGeom>
                  <a:solidFill>
                    <a:srgbClr val="EFB436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551" name="Google Shape;308;p11"/>
                  <p:cNvSpPr/>
                  <p:nvPr/>
                </p:nvSpPr>
                <p:spPr>
                  <a:xfrm flipH="1" rot="2599655">
                    <a:off x="251417" y="44427"/>
                    <a:ext cx="206949" cy="48849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3179" y="0"/>
                        </a:moveTo>
                        <a:lnTo>
                          <a:pt x="15406" y="0"/>
                        </a:lnTo>
                        <a:cubicBezTo>
                          <a:pt x="17014" y="0"/>
                          <a:pt x="18546" y="141"/>
                          <a:pt x="19939" y="396"/>
                        </a:cubicBezTo>
                        <a:lnTo>
                          <a:pt x="21600" y="785"/>
                        </a:lnTo>
                        <a:lnTo>
                          <a:pt x="20812" y="18573"/>
                        </a:lnTo>
                        <a:lnTo>
                          <a:pt x="15796" y="21600"/>
                        </a:lnTo>
                        <a:lnTo>
                          <a:pt x="14092" y="20596"/>
                        </a:lnTo>
                        <a:close/>
                        <a:moveTo>
                          <a:pt x="5762" y="0"/>
                        </a:moveTo>
                        <a:lnTo>
                          <a:pt x="7376" y="0"/>
                        </a:lnTo>
                        <a:lnTo>
                          <a:pt x="8233" y="19347"/>
                        </a:lnTo>
                        <a:lnTo>
                          <a:pt x="4650" y="21201"/>
                        </a:lnTo>
                        <a:lnTo>
                          <a:pt x="0" y="18736"/>
                        </a:lnTo>
                        <a:lnTo>
                          <a:pt x="808" y="494"/>
                        </a:lnTo>
                        <a:lnTo>
                          <a:pt x="1229" y="396"/>
                        </a:lnTo>
                        <a:cubicBezTo>
                          <a:pt x="2622" y="141"/>
                          <a:pt x="4154" y="0"/>
                          <a:pt x="5762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27060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552" name="Google Shape;309;p11"/>
                  <p:cNvSpPr/>
                  <p:nvPr/>
                </p:nvSpPr>
                <p:spPr>
                  <a:xfrm flipH="1" rot="2599655">
                    <a:off x="329958" y="92701"/>
                    <a:ext cx="315548" cy="11416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7638" y="0"/>
                        </a:moveTo>
                        <a:lnTo>
                          <a:pt x="13962" y="0"/>
                        </a:lnTo>
                        <a:cubicBezTo>
                          <a:pt x="18181" y="0"/>
                          <a:pt x="21600" y="9517"/>
                          <a:pt x="21600" y="21257"/>
                        </a:cubicBezTo>
                        <a:lnTo>
                          <a:pt x="21600" y="21600"/>
                        </a:lnTo>
                        <a:lnTo>
                          <a:pt x="0" y="21600"/>
                        </a:lnTo>
                        <a:lnTo>
                          <a:pt x="0" y="21257"/>
                        </a:lnTo>
                        <a:cubicBezTo>
                          <a:pt x="0" y="9517"/>
                          <a:pt x="3419" y="0"/>
                          <a:pt x="7638" y="0"/>
                        </a:cubicBezTo>
                        <a:close/>
                      </a:path>
                    </a:pathLst>
                  </a:custGeom>
                  <a:solidFill>
                    <a:srgbClr val="EB8CA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553" name="Google Shape;310;p11"/>
                  <p:cNvSpPr/>
                  <p:nvPr/>
                </p:nvSpPr>
                <p:spPr>
                  <a:xfrm flipH="1" rot="2599655">
                    <a:off x="80456" y="499620"/>
                    <a:ext cx="101930" cy="5114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781" y="0"/>
                        </a:moveTo>
                        <a:cubicBezTo>
                          <a:pt x="13499" y="0"/>
                          <a:pt x="16088" y="1105"/>
                          <a:pt x="18443" y="3105"/>
                        </a:cubicBezTo>
                        <a:lnTo>
                          <a:pt x="21600" y="6544"/>
                        </a:lnTo>
                        <a:lnTo>
                          <a:pt x="10815" y="21600"/>
                        </a:lnTo>
                        <a:lnTo>
                          <a:pt x="0" y="6501"/>
                        </a:lnTo>
                        <a:lnTo>
                          <a:pt x="3118" y="3105"/>
                        </a:lnTo>
                        <a:cubicBezTo>
                          <a:pt x="5473" y="1105"/>
                          <a:pt x="8062" y="0"/>
                          <a:pt x="1078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554" name="Google Shape;311;p11"/>
                  <p:cNvSpPr/>
                  <p:nvPr/>
                </p:nvSpPr>
                <p:spPr>
                  <a:xfrm flipH="1" rot="2594888">
                    <a:off x="265011" y="172989"/>
                    <a:ext cx="326891" cy="76971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A8BFD6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</p:grpSp>
            <p:sp>
              <p:nvSpPr>
                <p:cNvPr id="556" name="Google Shape;312;p11"/>
                <p:cNvSpPr/>
                <p:nvPr/>
              </p:nvSpPr>
              <p:spPr>
                <a:xfrm flipH="1" rot="13396800">
                  <a:off x="185705" y="69063"/>
                  <a:ext cx="380732" cy="6336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965" y="21554"/>
                      </a:moveTo>
                      <a:cubicBezTo>
                        <a:pt x="17508" y="21554"/>
                        <a:pt x="20465" y="20175"/>
                        <a:pt x="21149" y="18342"/>
                      </a:cubicBezTo>
                      <a:lnTo>
                        <a:pt x="21265" y="17706"/>
                      </a:lnTo>
                      <a:lnTo>
                        <a:pt x="21354" y="17686"/>
                      </a:lnTo>
                      <a:cubicBezTo>
                        <a:pt x="21506" y="17602"/>
                        <a:pt x="21600" y="17487"/>
                        <a:pt x="21600" y="17360"/>
                      </a:cubicBezTo>
                      <a:lnTo>
                        <a:pt x="21600" y="15517"/>
                      </a:lnTo>
                      <a:cubicBezTo>
                        <a:pt x="21600" y="15390"/>
                        <a:pt x="21506" y="15275"/>
                        <a:pt x="21354" y="15191"/>
                      </a:cubicBezTo>
                      <a:lnTo>
                        <a:pt x="21311" y="15182"/>
                      </a:lnTo>
                      <a:lnTo>
                        <a:pt x="21295" y="9538"/>
                      </a:lnTo>
                      <a:lnTo>
                        <a:pt x="21367" y="9538"/>
                      </a:lnTo>
                      <a:lnTo>
                        <a:pt x="21367" y="4009"/>
                      </a:lnTo>
                      <a:lnTo>
                        <a:pt x="21154" y="4009"/>
                      </a:lnTo>
                      <a:lnTo>
                        <a:pt x="14063" y="1302"/>
                      </a:lnTo>
                      <a:lnTo>
                        <a:pt x="14127" y="1283"/>
                      </a:lnTo>
                      <a:lnTo>
                        <a:pt x="11103" y="129"/>
                      </a:lnTo>
                      <a:lnTo>
                        <a:pt x="11103" y="0"/>
                      </a:lnTo>
                      <a:lnTo>
                        <a:pt x="10934" y="65"/>
                      </a:lnTo>
                      <a:lnTo>
                        <a:pt x="10773" y="3"/>
                      </a:lnTo>
                      <a:lnTo>
                        <a:pt x="7428" y="1280"/>
                      </a:lnTo>
                      <a:lnTo>
                        <a:pt x="7538" y="1313"/>
                      </a:lnTo>
                      <a:lnTo>
                        <a:pt x="615" y="3955"/>
                      </a:lnTo>
                      <a:lnTo>
                        <a:pt x="576" y="3927"/>
                      </a:lnTo>
                      <a:lnTo>
                        <a:pt x="576" y="3970"/>
                      </a:lnTo>
                      <a:lnTo>
                        <a:pt x="413" y="4032"/>
                      </a:lnTo>
                      <a:lnTo>
                        <a:pt x="564" y="4032"/>
                      </a:lnTo>
                      <a:lnTo>
                        <a:pt x="564" y="9538"/>
                      </a:lnTo>
                      <a:lnTo>
                        <a:pt x="593" y="9538"/>
                      </a:lnTo>
                      <a:lnTo>
                        <a:pt x="609" y="15090"/>
                      </a:lnTo>
                      <a:lnTo>
                        <a:pt x="256" y="15167"/>
                      </a:lnTo>
                      <a:cubicBezTo>
                        <a:pt x="98" y="15251"/>
                        <a:pt x="0" y="15366"/>
                        <a:pt x="0" y="15493"/>
                      </a:cubicBezTo>
                      <a:lnTo>
                        <a:pt x="0" y="17336"/>
                      </a:lnTo>
                      <a:cubicBezTo>
                        <a:pt x="0" y="17463"/>
                        <a:pt x="98" y="17579"/>
                        <a:pt x="256" y="17662"/>
                      </a:cubicBezTo>
                      <a:lnTo>
                        <a:pt x="597" y="17736"/>
                      </a:lnTo>
                      <a:lnTo>
                        <a:pt x="708" y="18342"/>
                      </a:lnTo>
                      <a:lnTo>
                        <a:pt x="746" y="18395"/>
                      </a:lnTo>
                      <a:lnTo>
                        <a:pt x="794" y="18637"/>
                      </a:lnTo>
                      <a:cubicBezTo>
                        <a:pt x="1478" y="20328"/>
                        <a:pt x="4434" y="21600"/>
                        <a:pt x="7978" y="21600"/>
                      </a:cubicBezTo>
                      <a:lnTo>
                        <a:pt x="11047" y="21600"/>
                      </a:lnTo>
                      <a:lnTo>
                        <a:pt x="11047" y="21554"/>
                      </a:lnTo>
                      <a:close/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dash"/>
                  <a:miter lim="800000"/>
                </a:ln>
                <a:effectLst>
                  <a:outerShdw sx="100000" sy="100000" kx="0" ky="0" algn="b" rotWithShape="0" blurRad="38100" dist="0" dir="540000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559" name="الحل"/>
            <p:cNvSpPr txBox="1"/>
            <p:nvPr/>
          </p:nvSpPr>
          <p:spPr>
            <a:xfrm>
              <a:off x="5096" y="289273"/>
              <a:ext cx="1122278" cy="3164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 defTabSz="825500">
                <a:defRPr b="1" sz="1900">
                  <a:solidFill>
                    <a:schemeClr val="accent1">
                      <a:satOff val="-49514"/>
                      <a:lumOff val="-14901"/>
                    </a:schemeClr>
                  </a:solidFill>
                </a:defRPr>
              </a:lvl1pPr>
            </a:lstStyle>
            <a:p>
              <a:pPr rtl="0">
                <a:defRPr/>
              </a:pPr>
              <a:r>
                <a:t>الحل </a:t>
              </a:r>
            </a:p>
          </p:txBody>
        </p:sp>
      </p:grpSp>
      <p:pic>
        <p:nvPicPr>
          <p:cNvPr id="561" name="IMG_4331.png" descr="IMG_4331.png"/>
          <p:cNvPicPr>
            <a:picLocks noChangeAspect="1"/>
          </p:cNvPicPr>
          <p:nvPr/>
        </p:nvPicPr>
        <p:blipFill>
          <a:blip r:embed="rId7">
            <a:extLst/>
          </a:blip>
          <a:srcRect l="10425" t="1558" r="20320" b="3479"/>
          <a:stretch>
            <a:fillRect/>
          </a:stretch>
        </p:blipFill>
        <p:spPr>
          <a:xfrm>
            <a:off x="3599850" y="942251"/>
            <a:ext cx="3402807" cy="32591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3" fill="norm" stroke="1" extrusionOk="0">
                <a:moveTo>
                  <a:pt x="12087" y="0"/>
                </a:moveTo>
                <a:cubicBezTo>
                  <a:pt x="12088" y="8"/>
                  <a:pt x="12086" y="16"/>
                  <a:pt x="12087" y="21"/>
                </a:cubicBezTo>
                <a:cubicBezTo>
                  <a:pt x="12092" y="35"/>
                  <a:pt x="12109" y="42"/>
                  <a:pt x="12138" y="39"/>
                </a:cubicBezTo>
                <a:cubicBezTo>
                  <a:pt x="12170" y="36"/>
                  <a:pt x="12176" y="26"/>
                  <a:pt x="12178" y="0"/>
                </a:cubicBezTo>
                <a:lnTo>
                  <a:pt x="12087" y="0"/>
                </a:lnTo>
                <a:close/>
                <a:moveTo>
                  <a:pt x="12296" y="0"/>
                </a:moveTo>
                <a:cubicBezTo>
                  <a:pt x="12297" y="8"/>
                  <a:pt x="12295" y="16"/>
                  <a:pt x="12296" y="21"/>
                </a:cubicBezTo>
                <a:cubicBezTo>
                  <a:pt x="12301" y="35"/>
                  <a:pt x="12318" y="42"/>
                  <a:pt x="12347" y="39"/>
                </a:cubicBezTo>
                <a:cubicBezTo>
                  <a:pt x="12379" y="36"/>
                  <a:pt x="12385" y="26"/>
                  <a:pt x="12387" y="0"/>
                </a:cubicBezTo>
                <a:lnTo>
                  <a:pt x="12296" y="0"/>
                </a:lnTo>
                <a:close/>
                <a:moveTo>
                  <a:pt x="12506" y="0"/>
                </a:moveTo>
                <a:cubicBezTo>
                  <a:pt x="12506" y="8"/>
                  <a:pt x="12504" y="16"/>
                  <a:pt x="12506" y="21"/>
                </a:cubicBezTo>
                <a:cubicBezTo>
                  <a:pt x="12511" y="35"/>
                  <a:pt x="12527" y="42"/>
                  <a:pt x="12556" y="39"/>
                </a:cubicBezTo>
                <a:cubicBezTo>
                  <a:pt x="12589" y="36"/>
                  <a:pt x="12595" y="26"/>
                  <a:pt x="12596" y="0"/>
                </a:cubicBezTo>
                <a:lnTo>
                  <a:pt x="12506" y="0"/>
                </a:lnTo>
                <a:close/>
                <a:moveTo>
                  <a:pt x="14685" y="344"/>
                </a:moveTo>
                <a:cubicBezTo>
                  <a:pt x="14667" y="349"/>
                  <a:pt x="14646" y="362"/>
                  <a:pt x="14627" y="384"/>
                </a:cubicBezTo>
                <a:cubicBezTo>
                  <a:pt x="14559" y="459"/>
                  <a:pt x="14559" y="534"/>
                  <a:pt x="14629" y="575"/>
                </a:cubicBezTo>
                <a:lnTo>
                  <a:pt x="14672" y="602"/>
                </a:lnTo>
                <a:lnTo>
                  <a:pt x="14634" y="641"/>
                </a:lnTo>
                <a:cubicBezTo>
                  <a:pt x="14613" y="664"/>
                  <a:pt x="14557" y="711"/>
                  <a:pt x="14511" y="743"/>
                </a:cubicBezTo>
                <a:cubicBezTo>
                  <a:pt x="14461" y="779"/>
                  <a:pt x="14436" y="804"/>
                  <a:pt x="14450" y="804"/>
                </a:cubicBezTo>
                <a:cubicBezTo>
                  <a:pt x="14490" y="804"/>
                  <a:pt x="14620" y="723"/>
                  <a:pt x="14677" y="665"/>
                </a:cubicBezTo>
                <a:cubicBezTo>
                  <a:pt x="14724" y="616"/>
                  <a:pt x="14735" y="614"/>
                  <a:pt x="14760" y="628"/>
                </a:cubicBezTo>
                <a:cubicBezTo>
                  <a:pt x="14783" y="641"/>
                  <a:pt x="14792" y="640"/>
                  <a:pt x="14801" y="625"/>
                </a:cubicBezTo>
                <a:cubicBezTo>
                  <a:pt x="14818" y="596"/>
                  <a:pt x="14813" y="575"/>
                  <a:pt x="14785" y="560"/>
                </a:cubicBezTo>
                <a:cubicBezTo>
                  <a:pt x="14764" y="547"/>
                  <a:pt x="14761" y="536"/>
                  <a:pt x="14768" y="478"/>
                </a:cubicBezTo>
                <a:cubicBezTo>
                  <a:pt x="14779" y="382"/>
                  <a:pt x="14739" y="328"/>
                  <a:pt x="14685" y="344"/>
                </a:cubicBezTo>
                <a:close/>
                <a:moveTo>
                  <a:pt x="19945" y="491"/>
                </a:moveTo>
                <a:cubicBezTo>
                  <a:pt x="19882" y="500"/>
                  <a:pt x="19800" y="600"/>
                  <a:pt x="19826" y="673"/>
                </a:cubicBezTo>
                <a:cubicBezTo>
                  <a:pt x="19833" y="691"/>
                  <a:pt x="19858" y="718"/>
                  <a:pt x="19882" y="730"/>
                </a:cubicBezTo>
                <a:lnTo>
                  <a:pt x="19925" y="754"/>
                </a:lnTo>
                <a:lnTo>
                  <a:pt x="19867" y="807"/>
                </a:lnTo>
                <a:cubicBezTo>
                  <a:pt x="19835" y="836"/>
                  <a:pt x="19780" y="878"/>
                  <a:pt x="19746" y="901"/>
                </a:cubicBezTo>
                <a:cubicBezTo>
                  <a:pt x="19712" y="924"/>
                  <a:pt x="19683" y="945"/>
                  <a:pt x="19683" y="948"/>
                </a:cubicBezTo>
                <a:cubicBezTo>
                  <a:pt x="19683" y="984"/>
                  <a:pt x="19855" y="887"/>
                  <a:pt x="19935" y="807"/>
                </a:cubicBezTo>
                <a:cubicBezTo>
                  <a:pt x="19975" y="766"/>
                  <a:pt x="19987" y="761"/>
                  <a:pt x="20003" y="775"/>
                </a:cubicBezTo>
                <a:cubicBezTo>
                  <a:pt x="20014" y="784"/>
                  <a:pt x="20028" y="788"/>
                  <a:pt x="20036" y="783"/>
                </a:cubicBezTo>
                <a:cubicBezTo>
                  <a:pt x="20056" y="770"/>
                  <a:pt x="20053" y="729"/>
                  <a:pt x="20031" y="709"/>
                </a:cubicBezTo>
                <a:cubicBezTo>
                  <a:pt x="20017" y="698"/>
                  <a:pt x="20010" y="667"/>
                  <a:pt x="20010" y="617"/>
                </a:cubicBezTo>
                <a:cubicBezTo>
                  <a:pt x="20010" y="577"/>
                  <a:pt x="20003" y="532"/>
                  <a:pt x="19995" y="518"/>
                </a:cubicBezTo>
                <a:cubicBezTo>
                  <a:pt x="19984" y="496"/>
                  <a:pt x="19966" y="488"/>
                  <a:pt x="19945" y="491"/>
                </a:cubicBezTo>
                <a:close/>
                <a:moveTo>
                  <a:pt x="18345" y="562"/>
                </a:moveTo>
                <a:cubicBezTo>
                  <a:pt x="18344" y="561"/>
                  <a:pt x="18270" y="600"/>
                  <a:pt x="18179" y="649"/>
                </a:cubicBezTo>
                <a:cubicBezTo>
                  <a:pt x="18036" y="725"/>
                  <a:pt x="17972" y="771"/>
                  <a:pt x="17972" y="804"/>
                </a:cubicBezTo>
                <a:cubicBezTo>
                  <a:pt x="17972" y="808"/>
                  <a:pt x="18051" y="771"/>
                  <a:pt x="18149" y="720"/>
                </a:cubicBezTo>
                <a:cubicBezTo>
                  <a:pt x="18269" y="656"/>
                  <a:pt x="18330" y="614"/>
                  <a:pt x="18338" y="594"/>
                </a:cubicBezTo>
                <a:cubicBezTo>
                  <a:pt x="18344" y="577"/>
                  <a:pt x="18346" y="564"/>
                  <a:pt x="18345" y="562"/>
                </a:cubicBezTo>
                <a:close/>
                <a:moveTo>
                  <a:pt x="12238" y="746"/>
                </a:moveTo>
                <a:cubicBezTo>
                  <a:pt x="12238" y="743"/>
                  <a:pt x="12164" y="778"/>
                  <a:pt x="12072" y="825"/>
                </a:cubicBezTo>
                <a:cubicBezTo>
                  <a:pt x="11945" y="890"/>
                  <a:pt x="11901" y="918"/>
                  <a:pt x="11888" y="946"/>
                </a:cubicBezTo>
                <a:cubicBezTo>
                  <a:pt x="11879" y="966"/>
                  <a:pt x="11878" y="980"/>
                  <a:pt x="11883" y="977"/>
                </a:cubicBezTo>
                <a:cubicBezTo>
                  <a:pt x="12089" y="879"/>
                  <a:pt x="12238" y="783"/>
                  <a:pt x="12238" y="746"/>
                </a:cubicBezTo>
                <a:close/>
                <a:moveTo>
                  <a:pt x="18980" y="885"/>
                </a:moveTo>
                <a:lnTo>
                  <a:pt x="18945" y="933"/>
                </a:lnTo>
                <a:lnTo>
                  <a:pt x="18909" y="980"/>
                </a:lnTo>
                <a:lnTo>
                  <a:pt x="18942" y="1195"/>
                </a:lnTo>
                <a:cubicBezTo>
                  <a:pt x="19001" y="1564"/>
                  <a:pt x="19016" y="1720"/>
                  <a:pt x="18995" y="1776"/>
                </a:cubicBezTo>
                <a:cubicBezTo>
                  <a:pt x="18981" y="1814"/>
                  <a:pt x="18917" y="1839"/>
                  <a:pt x="18826" y="1839"/>
                </a:cubicBezTo>
                <a:cubicBezTo>
                  <a:pt x="18749" y="1839"/>
                  <a:pt x="18737" y="1836"/>
                  <a:pt x="18705" y="1802"/>
                </a:cubicBezTo>
                <a:cubicBezTo>
                  <a:pt x="18686" y="1781"/>
                  <a:pt x="18666" y="1756"/>
                  <a:pt x="18663" y="1744"/>
                </a:cubicBezTo>
                <a:cubicBezTo>
                  <a:pt x="18655" y="1722"/>
                  <a:pt x="18648" y="1725"/>
                  <a:pt x="18567" y="1792"/>
                </a:cubicBezTo>
                <a:cubicBezTo>
                  <a:pt x="18522" y="1829"/>
                  <a:pt x="18509" y="1831"/>
                  <a:pt x="18421" y="1831"/>
                </a:cubicBezTo>
                <a:cubicBezTo>
                  <a:pt x="18335" y="1831"/>
                  <a:pt x="18319" y="1828"/>
                  <a:pt x="18297" y="1800"/>
                </a:cubicBezTo>
                <a:cubicBezTo>
                  <a:pt x="18284" y="1782"/>
                  <a:pt x="18267" y="1742"/>
                  <a:pt x="18259" y="1713"/>
                </a:cubicBezTo>
                <a:cubicBezTo>
                  <a:pt x="18243" y="1650"/>
                  <a:pt x="18212" y="1333"/>
                  <a:pt x="18199" y="1085"/>
                </a:cubicBezTo>
                <a:cubicBezTo>
                  <a:pt x="18194" y="989"/>
                  <a:pt x="18186" y="912"/>
                  <a:pt x="18181" y="912"/>
                </a:cubicBezTo>
                <a:cubicBezTo>
                  <a:pt x="18177" y="912"/>
                  <a:pt x="18160" y="933"/>
                  <a:pt x="18144" y="956"/>
                </a:cubicBezTo>
                <a:cubicBezTo>
                  <a:pt x="18115" y="997"/>
                  <a:pt x="18115" y="1003"/>
                  <a:pt x="18128" y="1095"/>
                </a:cubicBezTo>
                <a:cubicBezTo>
                  <a:pt x="18153" y="1259"/>
                  <a:pt x="18169" y="1467"/>
                  <a:pt x="18169" y="1608"/>
                </a:cubicBezTo>
                <a:cubicBezTo>
                  <a:pt x="18169" y="1737"/>
                  <a:pt x="18167" y="1744"/>
                  <a:pt x="18131" y="1786"/>
                </a:cubicBezTo>
                <a:cubicBezTo>
                  <a:pt x="18094" y="1829"/>
                  <a:pt x="18090" y="1831"/>
                  <a:pt x="17955" y="1839"/>
                </a:cubicBezTo>
                <a:lnTo>
                  <a:pt x="17816" y="1847"/>
                </a:lnTo>
                <a:lnTo>
                  <a:pt x="17758" y="1905"/>
                </a:lnTo>
                <a:cubicBezTo>
                  <a:pt x="17697" y="1967"/>
                  <a:pt x="17651" y="2057"/>
                  <a:pt x="17662" y="2089"/>
                </a:cubicBezTo>
                <a:cubicBezTo>
                  <a:pt x="17666" y="2099"/>
                  <a:pt x="17712" y="2117"/>
                  <a:pt x="17766" y="2131"/>
                </a:cubicBezTo>
                <a:cubicBezTo>
                  <a:pt x="17881" y="2159"/>
                  <a:pt x="17905" y="2178"/>
                  <a:pt x="17872" y="2209"/>
                </a:cubicBezTo>
                <a:cubicBezTo>
                  <a:pt x="17822" y="2255"/>
                  <a:pt x="17684" y="2292"/>
                  <a:pt x="17529" y="2299"/>
                </a:cubicBezTo>
                <a:cubicBezTo>
                  <a:pt x="17350" y="2307"/>
                  <a:pt x="17283" y="2292"/>
                  <a:pt x="17217" y="2228"/>
                </a:cubicBezTo>
                <a:cubicBezTo>
                  <a:pt x="17174" y="2187"/>
                  <a:pt x="17170" y="2174"/>
                  <a:pt x="17171" y="2115"/>
                </a:cubicBezTo>
                <a:cubicBezTo>
                  <a:pt x="17172" y="2072"/>
                  <a:pt x="17184" y="2025"/>
                  <a:pt x="17206" y="1978"/>
                </a:cubicBezTo>
                <a:cubicBezTo>
                  <a:pt x="17247" y="1895"/>
                  <a:pt x="17230" y="1882"/>
                  <a:pt x="17181" y="1960"/>
                </a:cubicBezTo>
                <a:cubicBezTo>
                  <a:pt x="17110" y="2072"/>
                  <a:pt x="17090" y="2233"/>
                  <a:pt x="17136" y="2312"/>
                </a:cubicBezTo>
                <a:cubicBezTo>
                  <a:pt x="17164" y="2359"/>
                  <a:pt x="17195" y="2380"/>
                  <a:pt x="17274" y="2406"/>
                </a:cubicBezTo>
                <a:cubicBezTo>
                  <a:pt x="17355" y="2433"/>
                  <a:pt x="17534" y="2429"/>
                  <a:pt x="17635" y="2399"/>
                </a:cubicBezTo>
                <a:cubicBezTo>
                  <a:pt x="17795" y="2351"/>
                  <a:pt x="17905" y="2282"/>
                  <a:pt x="17955" y="2196"/>
                </a:cubicBezTo>
                <a:cubicBezTo>
                  <a:pt x="18007" y="2106"/>
                  <a:pt x="17996" y="2085"/>
                  <a:pt x="17866" y="2057"/>
                </a:cubicBezTo>
                <a:cubicBezTo>
                  <a:pt x="17826" y="2048"/>
                  <a:pt x="17783" y="2035"/>
                  <a:pt x="17771" y="2025"/>
                </a:cubicBezTo>
                <a:cubicBezTo>
                  <a:pt x="17750" y="2010"/>
                  <a:pt x="17751" y="2007"/>
                  <a:pt x="17776" y="1983"/>
                </a:cubicBezTo>
                <a:cubicBezTo>
                  <a:pt x="17797" y="1964"/>
                  <a:pt x="17833" y="1956"/>
                  <a:pt x="17940" y="1949"/>
                </a:cubicBezTo>
                <a:cubicBezTo>
                  <a:pt x="18088" y="1939"/>
                  <a:pt x="18120" y="1923"/>
                  <a:pt x="18164" y="1836"/>
                </a:cubicBezTo>
                <a:cubicBezTo>
                  <a:pt x="18189" y="1787"/>
                  <a:pt x="18204" y="1787"/>
                  <a:pt x="18227" y="1844"/>
                </a:cubicBezTo>
                <a:cubicBezTo>
                  <a:pt x="18254" y="1912"/>
                  <a:pt x="18315" y="1947"/>
                  <a:pt x="18408" y="1947"/>
                </a:cubicBezTo>
                <a:cubicBezTo>
                  <a:pt x="18491" y="1947"/>
                  <a:pt x="18523" y="1936"/>
                  <a:pt x="18577" y="1884"/>
                </a:cubicBezTo>
                <a:lnTo>
                  <a:pt x="18612" y="1849"/>
                </a:lnTo>
                <a:lnTo>
                  <a:pt x="18665" y="1899"/>
                </a:lnTo>
                <a:lnTo>
                  <a:pt x="18721" y="1952"/>
                </a:lnTo>
                <a:lnTo>
                  <a:pt x="18829" y="1944"/>
                </a:lnTo>
                <a:cubicBezTo>
                  <a:pt x="18961" y="1937"/>
                  <a:pt x="19000" y="1915"/>
                  <a:pt x="19033" y="1818"/>
                </a:cubicBezTo>
                <a:cubicBezTo>
                  <a:pt x="19063" y="1730"/>
                  <a:pt x="19062" y="1613"/>
                  <a:pt x="19030" y="1395"/>
                </a:cubicBezTo>
                <a:cubicBezTo>
                  <a:pt x="18996" y="1155"/>
                  <a:pt x="18997" y="1102"/>
                  <a:pt x="19035" y="1053"/>
                </a:cubicBezTo>
                <a:lnTo>
                  <a:pt x="19066" y="1014"/>
                </a:lnTo>
                <a:lnTo>
                  <a:pt x="19023" y="951"/>
                </a:lnTo>
                <a:lnTo>
                  <a:pt x="18980" y="885"/>
                </a:lnTo>
                <a:close/>
                <a:moveTo>
                  <a:pt x="14677" y="896"/>
                </a:moveTo>
                <a:cubicBezTo>
                  <a:pt x="14667" y="900"/>
                  <a:pt x="14653" y="914"/>
                  <a:pt x="14637" y="938"/>
                </a:cubicBezTo>
                <a:cubicBezTo>
                  <a:pt x="14609" y="979"/>
                  <a:pt x="14605" y="996"/>
                  <a:pt x="14614" y="1022"/>
                </a:cubicBezTo>
                <a:cubicBezTo>
                  <a:pt x="14643" y="1101"/>
                  <a:pt x="14707" y="1601"/>
                  <a:pt x="14707" y="1742"/>
                </a:cubicBezTo>
                <a:cubicBezTo>
                  <a:pt x="14707" y="1829"/>
                  <a:pt x="14679" y="1863"/>
                  <a:pt x="14574" y="1912"/>
                </a:cubicBezTo>
                <a:cubicBezTo>
                  <a:pt x="14467" y="1963"/>
                  <a:pt x="14329" y="1976"/>
                  <a:pt x="14259" y="1941"/>
                </a:cubicBezTo>
                <a:cubicBezTo>
                  <a:pt x="14151" y="1888"/>
                  <a:pt x="14127" y="1781"/>
                  <a:pt x="14188" y="1624"/>
                </a:cubicBezTo>
                <a:cubicBezTo>
                  <a:pt x="14231" y="1515"/>
                  <a:pt x="14212" y="1513"/>
                  <a:pt x="14161" y="1621"/>
                </a:cubicBezTo>
                <a:cubicBezTo>
                  <a:pt x="14105" y="1737"/>
                  <a:pt x="14086" y="1832"/>
                  <a:pt x="14105" y="1905"/>
                </a:cubicBezTo>
                <a:cubicBezTo>
                  <a:pt x="14123" y="1973"/>
                  <a:pt x="14193" y="2051"/>
                  <a:pt x="14254" y="2070"/>
                </a:cubicBezTo>
                <a:cubicBezTo>
                  <a:pt x="14373" y="2108"/>
                  <a:pt x="14574" y="2057"/>
                  <a:pt x="14659" y="1968"/>
                </a:cubicBezTo>
                <a:cubicBezTo>
                  <a:pt x="14735" y="1888"/>
                  <a:pt x="14749" y="1836"/>
                  <a:pt x="14748" y="1660"/>
                </a:cubicBezTo>
                <a:cubicBezTo>
                  <a:pt x="14747" y="1573"/>
                  <a:pt x="14734" y="1414"/>
                  <a:pt x="14720" y="1308"/>
                </a:cubicBezTo>
                <a:cubicBezTo>
                  <a:pt x="14693" y="1112"/>
                  <a:pt x="14696" y="1071"/>
                  <a:pt x="14738" y="1035"/>
                </a:cubicBezTo>
                <a:cubicBezTo>
                  <a:pt x="14757" y="1018"/>
                  <a:pt x="14757" y="1013"/>
                  <a:pt x="14728" y="972"/>
                </a:cubicBezTo>
                <a:cubicBezTo>
                  <a:pt x="14709" y="947"/>
                  <a:pt x="14695" y="922"/>
                  <a:pt x="14695" y="914"/>
                </a:cubicBezTo>
                <a:cubicBezTo>
                  <a:pt x="14695" y="897"/>
                  <a:pt x="14688" y="892"/>
                  <a:pt x="14677" y="896"/>
                </a:cubicBezTo>
                <a:close/>
                <a:moveTo>
                  <a:pt x="2910" y="906"/>
                </a:moveTo>
                <a:lnTo>
                  <a:pt x="2874" y="948"/>
                </a:lnTo>
                <a:lnTo>
                  <a:pt x="2839" y="990"/>
                </a:lnTo>
                <a:lnTo>
                  <a:pt x="2857" y="1093"/>
                </a:lnTo>
                <a:cubicBezTo>
                  <a:pt x="2895" y="1327"/>
                  <a:pt x="2911" y="1684"/>
                  <a:pt x="2887" y="1750"/>
                </a:cubicBezTo>
                <a:cubicBezTo>
                  <a:pt x="2880" y="1769"/>
                  <a:pt x="2855" y="1797"/>
                  <a:pt x="2832" y="1813"/>
                </a:cubicBezTo>
                <a:cubicBezTo>
                  <a:pt x="2796" y="1836"/>
                  <a:pt x="2773" y="1840"/>
                  <a:pt x="2683" y="1836"/>
                </a:cubicBezTo>
                <a:cubicBezTo>
                  <a:pt x="2548" y="1831"/>
                  <a:pt x="2534" y="1820"/>
                  <a:pt x="2577" y="1742"/>
                </a:cubicBezTo>
                <a:cubicBezTo>
                  <a:pt x="2595" y="1709"/>
                  <a:pt x="2615" y="1656"/>
                  <a:pt x="2620" y="1624"/>
                </a:cubicBezTo>
                <a:cubicBezTo>
                  <a:pt x="2631" y="1555"/>
                  <a:pt x="2604" y="1432"/>
                  <a:pt x="2577" y="1421"/>
                </a:cubicBezTo>
                <a:cubicBezTo>
                  <a:pt x="2497" y="1389"/>
                  <a:pt x="2324" y="1604"/>
                  <a:pt x="2320" y="1739"/>
                </a:cubicBezTo>
                <a:cubicBezTo>
                  <a:pt x="2319" y="1771"/>
                  <a:pt x="2313" y="1804"/>
                  <a:pt x="2305" y="1813"/>
                </a:cubicBezTo>
                <a:cubicBezTo>
                  <a:pt x="2297" y="1821"/>
                  <a:pt x="2247" y="1830"/>
                  <a:pt x="2194" y="1834"/>
                </a:cubicBezTo>
                <a:cubicBezTo>
                  <a:pt x="2055" y="1844"/>
                  <a:pt x="2044" y="1832"/>
                  <a:pt x="2005" y="1574"/>
                </a:cubicBezTo>
                <a:cubicBezTo>
                  <a:pt x="1989" y="1464"/>
                  <a:pt x="1971" y="1370"/>
                  <a:pt x="1968" y="1366"/>
                </a:cubicBezTo>
                <a:cubicBezTo>
                  <a:pt x="1954" y="1352"/>
                  <a:pt x="1932" y="1418"/>
                  <a:pt x="1940" y="1445"/>
                </a:cubicBezTo>
                <a:cubicBezTo>
                  <a:pt x="1946" y="1466"/>
                  <a:pt x="1934" y="1481"/>
                  <a:pt x="1877" y="1518"/>
                </a:cubicBezTo>
                <a:cubicBezTo>
                  <a:pt x="1795" y="1573"/>
                  <a:pt x="1731" y="1647"/>
                  <a:pt x="1711" y="1713"/>
                </a:cubicBezTo>
                <a:cubicBezTo>
                  <a:pt x="1692" y="1771"/>
                  <a:pt x="1707" y="1790"/>
                  <a:pt x="1784" y="1810"/>
                </a:cubicBezTo>
                <a:cubicBezTo>
                  <a:pt x="1866" y="1832"/>
                  <a:pt x="1874" y="1830"/>
                  <a:pt x="1925" y="1784"/>
                </a:cubicBezTo>
                <a:cubicBezTo>
                  <a:pt x="1975" y="1738"/>
                  <a:pt x="1977" y="1741"/>
                  <a:pt x="2005" y="1839"/>
                </a:cubicBezTo>
                <a:cubicBezTo>
                  <a:pt x="2016" y="1876"/>
                  <a:pt x="2037" y="1914"/>
                  <a:pt x="2053" y="1926"/>
                </a:cubicBezTo>
                <a:cubicBezTo>
                  <a:pt x="2098" y="1959"/>
                  <a:pt x="2208" y="1954"/>
                  <a:pt x="2308" y="1912"/>
                </a:cubicBezTo>
                <a:cubicBezTo>
                  <a:pt x="2355" y="1893"/>
                  <a:pt x="2400" y="1876"/>
                  <a:pt x="2408" y="1876"/>
                </a:cubicBezTo>
                <a:cubicBezTo>
                  <a:pt x="2416" y="1876"/>
                  <a:pt x="2461" y="1893"/>
                  <a:pt x="2509" y="1912"/>
                </a:cubicBezTo>
                <a:cubicBezTo>
                  <a:pt x="2573" y="1939"/>
                  <a:pt x="2620" y="1947"/>
                  <a:pt x="2683" y="1947"/>
                </a:cubicBezTo>
                <a:cubicBezTo>
                  <a:pt x="2790" y="1947"/>
                  <a:pt x="2840" y="1923"/>
                  <a:pt x="2874" y="1852"/>
                </a:cubicBezTo>
                <a:cubicBezTo>
                  <a:pt x="2911" y="1778"/>
                  <a:pt x="2921" y="1775"/>
                  <a:pt x="2950" y="1834"/>
                </a:cubicBezTo>
                <a:cubicBezTo>
                  <a:pt x="2991" y="1917"/>
                  <a:pt x="3023" y="1938"/>
                  <a:pt x="3114" y="1944"/>
                </a:cubicBezTo>
                <a:cubicBezTo>
                  <a:pt x="3189" y="1949"/>
                  <a:pt x="3199" y="1948"/>
                  <a:pt x="3265" y="1902"/>
                </a:cubicBezTo>
                <a:lnTo>
                  <a:pt x="3335" y="1852"/>
                </a:lnTo>
                <a:lnTo>
                  <a:pt x="3371" y="1891"/>
                </a:lnTo>
                <a:cubicBezTo>
                  <a:pt x="3443" y="1974"/>
                  <a:pt x="3552" y="1968"/>
                  <a:pt x="3756" y="1870"/>
                </a:cubicBezTo>
                <a:cubicBezTo>
                  <a:pt x="3922" y="1791"/>
                  <a:pt x="3992" y="1768"/>
                  <a:pt x="4089" y="1765"/>
                </a:cubicBezTo>
                <a:lnTo>
                  <a:pt x="4159" y="1763"/>
                </a:lnTo>
                <a:lnTo>
                  <a:pt x="4157" y="1826"/>
                </a:lnTo>
                <a:cubicBezTo>
                  <a:pt x="4151" y="1926"/>
                  <a:pt x="4175" y="1941"/>
                  <a:pt x="4366" y="1947"/>
                </a:cubicBezTo>
                <a:cubicBezTo>
                  <a:pt x="4452" y="1949"/>
                  <a:pt x="4535" y="1946"/>
                  <a:pt x="4552" y="1941"/>
                </a:cubicBezTo>
                <a:cubicBezTo>
                  <a:pt x="4569" y="1937"/>
                  <a:pt x="4602" y="1907"/>
                  <a:pt x="4625" y="1873"/>
                </a:cubicBezTo>
                <a:cubicBezTo>
                  <a:pt x="4674" y="1802"/>
                  <a:pt x="4698" y="1798"/>
                  <a:pt x="4774" y="1847"/>
                </a:cubicBezTo>
                <a:cubicBezTo>
                  <a:pt x="4841" y="1890"/>
                  <a:pt x="4885" y="1888"/>
                  <a:pt x="4935" y="1844"/>
                </a:cubicBezTo>
                <a:cubicBezTo>
                  <a:pt x="4974" y="1810"/>
                  <a:pt x="4975" y="1805"/>
                  <a:pt x="4968" y="1731"/>
                </a:cubicBezTo>
                <a:cubicBezTo>
                  <a:pt x="4956" y="1612"/>
                  <a:pt x="4939" y="1554"/>
                  <a:pt x="4907" y="1532"/>
                </a:cubicBezTo>
                <a:cubicBezTo>
                  <a:pt x="4839" y="1482"/>
                  <a:pt x="4783" y="1518"/>
                  <a:pt x="4708" y="1660"/>
                </a:cubicBezTo>
                <a:cubicBezTo>
                  <a:pt x="4680" y="1714"/>
                  <a:pt x="4639" y="1778"/>
                  <a:pt x="4615" y="1800"/>
                </a:cubicBezTo>
                <a:cubicBezTo>
                  <a:pt x="4573" y="1838"/>
                  <a:pt x="4566" y="1839"/>
                  <a:pt x="4421" y="1839"/>
                </a:cubicBezTo>
                <a:cubicBezTo>
                  <a:pt x="4297" y="1839"/>
                  <a:pt x="4270" y="1834"/>
                  <a:pt x="4245" y="1813"/>
                </a:cubicBezTo>
                <a:cubicBezTo>
                  <a:pt x="4197" y="1773"/>
                  <a:pt x="4219" y="1744"/>
                  <a:pt x="4295" y="1744"/>
                </a:cubicBezTo>
                <a:cubicBezTo>
                  <a:pt x="4357" y="1744"/>
                  <a:pt x="4360" y="1740"/>
                  <a:pt x="4373" y="1694"/>
                </a:cubicBezTo>
                <a:lnTo>
                  <a:pt x="4386" y="1647"/>
                </a:lnTo>
                <a:lnTo>
                  <a:pt x="4273" y="1647"/>
                </a:lnTo>
                <a:cubicBezTo>
                  <a:pt x="4117" y="1647"/>
                  <a:pt x="4041" y="1631"/>
                  <a:pt x="3907" y="1566"/>
                </a:cubicBezTo>
                <a:cubicBezTo>
                  <a:pt x="3845" y="1535"/>
                  <a:pt x="3769" y="1507"/>
                  <a:pt x="3739" y="1503"/>
                </a:cubicBezTo>
                <a:cubicBezTo>
                  <a:pt x="3686" y="1495"/>
                  <a:pt x="3679" y="1499"/>
                  <a:pt x="3630" y="1553"/>
                </a:cubicBezTo>
                <a:cubicBezTo>
                  <a:pt x="3565" y="1624"/>
                  <a:pt x="3563" y="1652"/>
                  <a:pt x="3620" y="1631"/>
                </a:cubicBezTo>
                <a:cubicBezTo>
                  <a:pt x="3710" y="1599"/>
                  <a:pt x="3963" y="1664"/>
                  <a:pt x="3917" y="1708"/>
                </a:cubicBezTo>
                <a:cubicBezTo>
                  <a:pt x="3877" y="1746"/>
                  <a:pt x="3639" y="1829"/>
                  <a:pt x="3545" y="1836"/>
                </a:cubicBezTo>
                <a:cubicBezTo>
                  <a:pt x="3454" y="1843"/>
                  <a:pt x="3448" y="1840"/>
                  <a:pt x="3411" y="1802"/>
                </a:cubicBezTo>
                <a:cubicBezTo>
                  <a:pt x="3390" y="1780"/>
                  <a:pt x="3372" y="1756"/>
                  <a:pt x="3368" y="1744"/>
                </a:cubicBezTo>
                <a:cubicBezTo>
                  <a:pt x="3363" y="1728"/>
                  <a:pt x="3353" y="1731"/>
                  <a:pt x="3323" y="1760"/>
                </a:cubicBezTo>
                <a:cubicBezTo>
                  <a:pt x="3236" y="1845"/>
                  <a:pt x="3100" y="1866"/>
                  <a:pt x="3031" y="1805"/>
                </a:cubicBezTo>
                <a:cubicBezTo>
                  <a:pt x="3009" y="1786"/>
                  <a:pt x="2987" y="1746"/>
                  <a:pt x="2980" y="1718"/>
                </a:cubicBezTo>
                <a:cubicBezTo>
                  <a:pt x="2966" y="1664"/>
                  <a:pt x="2932" y="1313"/>
                  <a:pt x="2917" y="1064"/>
                </a:cubicBezTo>
                <a:lnTo>
                  <a:pt x="2910" y="906"/>
                </a:lnTo>
                <a:close/>
                <a:moveTo>
                  <a:pt x="15015" y="977"/>
                </a:moveTo>
                <a:lnTo>
                  <a:pt x="14979" y="1022"/>
                </a:lnTo>
                <a:cubicBezTo>
                  <a:pt x="14933" y="1079"/>
                  <a:pt x="14933" y="1139"/>
                  <a:pt x="14969" y="1505"/>
                </a:cubicBezTo>
                <a:cubicBezTo>
                  <a:pt x="14984" y="1648"/>
                  <a:pt x="14995" y="1808"/>
                  <a:pt x="14995" y="1863"/>
                </a:cubicBezTo>
                <a:cubicBezTo>
                  <a:pt x="14995" y="1966"/>
                  <a:pt x="15010" y="1989"/>
                  <a:pt x="15035" y="1923"/>
                </a:cubicBezTo>
                <a:cubicBezTo>
                  <a:pt x="15053" y="1874"/>
                  <a:pt x="15054" y="1601"/>
                  <a:pt x="15035" y="1411"/>
                </a:cubicBezTo>
                <a:cubicBezTo>
                  <a:pt x="15027" y="1328"/>
                  <a:pt x="15018" y="1197"/>
                  <a:pt x="15017" y="1119"/>
                </a:cubicBezTo>
                <a:lnTo>
                  <a:pt x="15015" y="977"/>
                </a:lnTo>
                <a:close/>
                <a:moveTo>
                  <a:pt x="20517" y="993"/>
                </a:moveTo>
                <a:cubicBezTo>
                  <a:pt x="20503" y="993"/>
                  <a:pt x="20450" y="1089"/>
                  <a:pt x="20459" y="1098"/>
                </a:cubicBezTo>
                <a:cubicBezTo>
                  <a:pt x="20463" y="1102"/>
                  <a:pt x="20486" y="1121"/>
                  <a:pt x="20509" y="1138"/>
                </a:cubicBezTo>
                <a:lnTo>
                  <a:pt x="20549" y="1166"/>
                </a:lnTo>
                <a:lnTo>
                  <a:pt x="20582" y="1119"/>
                </a:lnTo>
                <a:lnTo>
                  <a:pt x="20612" y="1069"/>
                </a:lnTo>
                <a:lnTo>
                  <a:pt x="20570" y="1032"/>
                </a:lnTo>
                <a:cubicBezTo>
                  <a:pt x="20546" y="1012"/>
                  <a:pt x="20522" y="993"/>
                  <a:pt x="20517" y="993"/>
                </a:cubicBezTo>
                <a:close/>
                <a:moveTo>
                  <a:pt x="7505" y="996"/>
                </a:moveTo>
                <a:cubicBezTo>
                  <a:pt x="7484" y="996"/>
                  <a:pt x="7426" y="1088"/>
                  <a:pt x="7439" y="1101"/>
                </a:cubicBezTo>
                <a:cubicBezTo>
                  <a:pt x="7446" y="1107"/>
                  <a:pt x="7469" y="1127"/>
                  <a:pt x="7490" y="1143"/>
                </a:cubicBezTo>
                <a:cubicBezTo>
                  <a:pt x="7510" y="1159"/>
                  <a:pt x="7528" y="1172"/>
                  <a:pt x="7530" y="1172"/>
                </a:cubicBezTo>
                <a:cubicBezTo>
                  <a:pt x="7532" y="1172"/>
                  <a:pt x="7547" y="1149"/>
                  <a:pt x="7563" y="1122"/>
                </a:cubicBezTo>
                <a:lnTo>
                  <a:pt x="7590" y="1072"/>
                </a:lnTo>
                <a:lnTo>
                  <a:pt x="7555" y="1032"/>
                </a:lnTo>
                <a:cubicBezTo>
                  <a:pt x="7536" y="1011"/>
                  <a:pt x="7512" y="996"/>
                  <a:pt x="7505" y="996"/>
                </a:cubicBezTo>
                <a:close/>
                <a:moveTo>
                  <a:pt x="2469" y="1004"/>
                </a:moveTo>
                <a:cubicBezTo>
                  <a:pt x="2464" y="1010"/>
                  <a:pt x="2447" y="1032"/>
                  <a:pt x="2431" y="1053"/>
                </a:cubicBezTo>
                <a:lnTo>
                  <a:pt x="2403" y="1093"/>
                </a:lnTo>
                <a:lnTo>
                  <a:pt x="2454" y="1132"/>
                </a:lnTo>
                <a:cubicBezTo>
                  <a:pt x="2481" y="1153"/>
                  <a:pt x="2503" y="1171"/>
                  <a:pt x="2504" y="1172"/>
                </a:cubicBezTo>
                <a:cubicBezTo>
                  <a:pt x="2505" y="1172"/>
                  <a:pt x="2519" y="1148"/>
                  <a:pt x="2537" y="1119"/>
                </a:cubicBezTo>
                <a:lnTo>
                  <a:pt x="2570" y="1067"/>
                </a:lnTo>
                <a:lnTo>
                  <a:pt x="2524" y="1030"/>
                </a:lnTo>
                <a:cubicBezTo>
                  <a:pt x="2499" y="1009"/>
                  <a:pt x="2474" y="997"/>
                  <a:pt x="2469" y="1004"/>
                </a:cubicBezTo>
                <a:close/>
                <a:moveTo>
                  <a:pt x="1816" y="1022"/>
                </a:moveTo>
                <a:lnTo>
                  <a:pt x="1789" y="1064"/>
                </a:lnTo>
                <a:lnTo>
                  <a:pt x="1758" y="1106"/>
                </a:lnTo>
                <a:lnTo>
                  <a:pt x="1804" y="1145"/>
                </a:lnTo>
                <a:cubicBezTo>
                  <a:pt x="1828" y="1167"/>
                  <a:pt x="1853" y="1185"/>
                  <a:pt x="1857" y="1185"/>
                </a:cubicBezTo>
                <a:cubicBezTo>
                  <a:pt x="1861" y="1185"/>
                  <a:pt x="1872" y="1165"/>
                  <a:pt x="1884" y="1143"/>
                </a:cubicBezTo>
                <a:cubicBezTo>
                  <a:pt x="1912" y="1093"/>
                  <a:pt x="1921" y="1093"/>
                  <a:pt x="1968" y="1135"/>
                </a:cubicBezTo>
                <a:lnTo>
                  <a:pt x="2005" y="1169"/>
                </a:lnTo>
                <a:lnTo>
                  <a:pt x="2036" y="1122"/>
                </a:lnTo>
                <a:cubicBezTo>
                  <a:pt x="2052" y="1097"/>
                  <a:pt x="2063" y="1075"/>
                  <a:pt x="2063" y="1072"/>
                </a:cubicBezTo>
                <a:cubicBezTo>
                  <a:pt x="2063" y="1068"/>
                  <a:pt x="2044" y="1052"/>
                  <a:pt x="2018" y="1035"/>
                </a:cubicBezTo>
                <a:cubicBezTo>
                  <a:pt x="1979" y="1010"/>
                  <a:pt x="1969" y="1006"/>
                  <a:pt x="1960" y="1022"/>
                </a:cubicBezTo>
                <a:cubicBezTo>
                  <a:pt x="1922" y="1090"/>
                  <a:pt x="1918" y="1093"/>
                  <a:pt x="1867" y="1056"/>
                </a:cubicBezTo>
                <a:lnTo>
                  <a:pt x="1816" y="1022"/>
                </a:lnTo>
                <a:close/>
                <a:moveTo>
                  <a:pt x="6230" y="1022"/>
                </a:moveTo>
                <a:cubicBezTo>
                  <a:pt x="6226" y="1022"/>
                  <a:pt x="6206" y="1044"/>
                  <a:pt x="6187" y="1072"/>
                </a:cubicBezTo>
                <a:lnTo>
                  <a:pt x="6155" y="1122"/>
                </a:lnTo>
                <a:lnTo>
                  <a:pt x="6202" y="1159"/>
                </a:lnTo>
                <a:cubicBezTo>
                  <a:pt x="6229" y="1180"/>
                  <a:pt x="6254" y="1198"/>
                  <a:pt x="6258" y="1198"/>
                </a:cubicBezTo>
                <a:cubicBezTo>
                  <a:pt x="6261" y="1198"/>
                  <a:pt x="6276" y="1175"/>
                  <a:pt x="6293" y="1148"/>
                </a:cubicBezTo>
                <a:lnTo>
                  <a:pt x="6323" y="1098"/>
                </a:lnTo>
                <a:lnTo>
                  <a:pt x="6280" y="1059"/>
                </a:lnTo>
                <a:cubicBezTo>
                  <a:pt x="6256" y="1038"/>
                  <a:pt x="6234" y="1022"/>
                  <a:pt x="6230" y="1022"/>
                </a:cubicBezTo>
                <a:close/>
                <a:moveTo>
                  <a:pt x="10180" y="1025"/>
                </a:moveTo>
                <a:lnTo>
                  <a:pt x="10145" y="1077"/>
                </a:lnTo>
                <a:lnTo>
                  <a:pt x="10110" y="1127"/>
                </a:lnTo>
                <a:lnTo>
                  <a:pt x="10153" y="1161"/>
                </a:lnTo>
                <a:cubicBezTo>
                  <a:pt x="10207" y="1206"/>
                  <a:pt x="10215" y="1206"/>
                  <a:pt x="10248" y="1151"/>
                </a:cubicBezTo>
                <a:lnTo>
                  <a:pt x="10276" y="1106"/>
                </a:lnTo>
                <a:lnTo>
                  <a:pt x="10228" y="1064"/>
                </a:lnTo>
                <a:lnTo>
                  <a:pt x="10180" y="1025"/>
                </a:lnTo>
                <a:close/>
                <a:moveTo>
                  <a:pt x="21089" y="1074"/>
                </a:moveTo>
                <a:lnTo>
                  <a:pt x="21056" y="1117"/>
                </a:lnTo>
                <a:lnTo>
                  <a:pt x="21023" y="1159"/>
                </a:lnTo>
                <a:lnTo>
                  <a:pt x="20978" y="1124"/>
                </a:lnTo>
                <a:cubicBezTo>
                  <a:pt x="20953" y="1105"/>
                  <a:pt x="20931" y="1090"/>
                  <a:pt x="20930" y="1090"/>
                </a:cubicBezTo>
                <a:cubicBezTo>
                  <a:pt x="20929" y="1090"/>
                  <a:pt x="20916" y="1109"/>
                  <a:pt x="20900" y="1132"/>
                </a:cubicBezTo>
                <a:lnTo>
                  <a:pt x="20869" y="1174"/>
                </a:lnTo>
                <a:lnTo>
                  <a:pt x="20912" y="1214"/>
                </a:lnTo>
                <a:cubicBezTo>
                  <a:pt x="20936" y="1235"/>
                  <a:pt x="20960" y="1253"/>
                  <a:pt x="20965" y="1253"/>
                </a:cubicBezTo>
                <a:cubicBezTo>
                  <a:pt x="20970" y="1253"/>
                  <a:pt x="20984" y="1234"/>
                  <a:pt x="20995" y="1211"/>
                </a:cubicBezTo>
                <a:cubicBezTo>
                  <a:pt x="21019" y="1163"/>
                  <a:pt x="21027" y="1162"/>
                  <a:pt x="21071" y="1198"/>
                </a:cubicBezTo>
                <a:cubicBezTo>
                  <a:pt x="21115" y="1234"/>
                  <a:pt x="21122" y="1233"/>
                  <a:pt x="21154" y="1182"/>
                </a:cubicBezTo>
                <a:lnTo>
                  <a:pt x="21182" y="1138"/>
                </a:lnTo>
                <a:lnTo>
                  <a:pt x="21134" y="1106"/>
                </a:lnTo>
                <a:lnTo>
                  <a:pt x="21089" y="1074"/>
                </a:lnTo>
                <a:close/>
                <a:moveTo>
                  <a:pt x="3827" y="1090"/>
                </a:moveTo>
                <a:cubicBezTo>
                  <a:pt x="3819" y="1090"/>
                  <a:pt x="3769" y="1173"/>
                  <a:pt x="3769" y="1187"/>
                </a:cubicBezTo>
                <a:cubicBezTo>
                  <a:pt x="3769" y="1193"/>
                  <a:pt x="3790" y="1213"/>
                  <a:pt x="3814" y="1232"/>
                </a:cubicBezTo>
                <a:lnTo>
                  <a:pt x="3857" y="1266"/>
                </a:lnTo>
                <a:lnTo>
                  <a:pt x="3890" y="1216"/>
                </a:lnTo>
                <a:lnTo>
                  <a:pt x="3922" y="1166"/>
                </a:lnTo>
                <a:lnTo>
                  <a:pt x="3877" y="1130"/>
                </a:lnTo>
                <a:cubicBezTo>
                  <a:pt x="3853" y="1109"/>
                  <a:pt x="3831" y="1090"/>
                  <a:pt x="3827" y="1090"/>
                </a:cubicBezTo>
                <a:close/>
                <a:moveTo>
                  <a:pt x="15985" y="1103"/>
                </a:moveTo>
                <a:cubicBezTo>
                  <a:pt x="15980" y="1103"/>
                  <a:pt x="15962" y="1125"/>
                  <a:pt x="15944" y="1153"/>
                </a:cubicBezTo>
                <a:lnTo>
                  <a:pt x="15914" y="1206"/>
                </a:lnTo>
                <a:lnTo>
                  <a:pt x="15959" y="1243"/>
                </a:lnTo>
                <a:cubicBezTo>
                  <a:pt x="15985" y="1263"/>
                  <a:pt x="16009" y="1279"/>
                  <a:pt x="16012" y="1279"/>
                </a:cubicBezTo>
                <a:cubicBezTo>
                  <a:pt x="16016" y="1280"/>
                  <a:pt x="16033" y="1259"/>
                  <a:pt x="16050" y="1232"/>
                </a:cubicBezTo>
                <a:lnTo>
                  <a:pt x="16080" y="1182"/>
                </a:lnTo>
                <a:lnTo>
                  <a:pt x="16038" y="1143"/>
                </a:lnTo>
                <a:cubicBezTo>
                  <a:pt x="16014" y="1121"/>
                  <a:pt x="15989" y="1104"/>
                  <a:pt x="15985" y="1103"/>
                </a:cubicBezTo>
                <a:close/>
                <a:moveTo>
                  <a:pt x="21504" y="1145"/>
                </a:moveTo>
                <a:lnTo>
                  <a:pt x="21472" y="1190"/>
                </a:lnTo>
                <a:lnTo>
                  <a:pt x="21436" y="1232"/>
                </a:lnTo>
                <a:lnTo>
                  <a:pt x="21393" y="1201"/>
                </a:lnTo>
                <a:lnTo>
                  <a:pt x="21351" y="1166"/>
                </a:lnTo>
                <a:lnTo>
                  <a:pt x="21320" y="1206"/>
                </a:lnTo>
                <a:cubicBezTo>
                  <a:pt x="21304" y="1228"/>
                  <a:pt x="21290" y="1249"/>
                  <a:pt x="21290" y="1253"/>
                </a:cubicBezTo>
                <a:cubicBezTo>
                  <a:pt x="21290" y="1257"/>
                  <a:pt x="21311" y="1275"/>
                  <a:pt x="21338" y="1295"/>
                </a:cubicBezTo>
                <a:lnTo>
                  <a:pt x="21388" y="1332"/>
                </a:lnTo>
                <a:lnTo>
                  <a:pt x="21411" y="1293"/>
                </a:lnTo>
                <a:cubicBezTo>
                  <a:pt x="21439" y="1246"/>
                  <a:pt x="21455" y="1243"/>
                  <a:pt x="21499" y="1279"/>
                </a:cubicBezTo>
                <a:lnTo>
                  <a:pt x="21532" y="1306"/>
                </a:lnTo>
                <a:lnTo>
                  <a:pt x="21565" y="1264"/>
                </a:lnTo>
                <a:lnTo>
                  <a:pt x="21600" y="1219"/>
                </a:lnTo>
                <a:lnTo>
                  <a:pt x="21552" y="1182"/>
                </a:lnTo>
                <a:lnTo>
                  <a:pt x="21504" y="1145"/>
                </a:lnTo>
                <a:close/>
                <a:moveTo>
                  <a:pt x="12203" y="1232"/>
                </a:moveTo>
                <a:cubicBezTo>
                  <a:pt x="12196" y="1212"/>
                  <a:pt x="12189" y="1222"/>
                  <a:pt x="12173" y="1243"/>
                </a:cubicBezTo>
                <a:lnTo>
                  <a:pt x="12148" y="1279"/>
                </a:lnTo>
                <a:lnTo>
                  <a:pt x="12173" y="1440"/>
                </a:lnTo>
                <a:cubicBezTo>
                  <a:pt x="12204" y="1619"/>
                  <a:pt x="12203" y="1717"/>
                  <a:pt x="12165" y="1760"/>
                </a:cubicBezTo>
                <a:cubicBezTo>
                  <a:pt x="12090" y="1849"/>
                  <a:pt x="11872" y="1849"/>
                  <a:pt x="11828" y="1760"/>
                </a:cubicBezTo>
                <a:lnTo>
                  <a:pt x="11810" y="1723"/>
                </a:lnTo>
                <a:lnTo>
                  <a:pt x="11803" y="1768"/>
                </a:lnTo>
                <a:cubicBezTo>
                  <a:pt x="11798" y="1792"/>
                  <a:pt x="11791" y="1828"/>
                  <a:pt x="11788" y="1849"/>
                </a:cubicBezTo>
                <a:cubicBezTo>
                  <a:pt x="11779" y="1898"/>
                  <a:pt x="11798" y="1915"/>
                  <a:pt x="11881" y="1931"/>
                </a:cubicBezTo>
                <a:cubicBezTo>
                  <a:pt x="12006" y="1954"/>
                  <a:pt x="12083" y="1927"/>
                  <a:pt x="12168" y="1828"/>
                </a:cubicBezTo>
                <a:lnTo>
                  <a:pt x="12223" y="1763"/>
                </a:lnTo>
                <a:lnTo>
                  <a:pt x="12251" y="1826"/>
                </a:lnTo>
                <a:cubicBezTo>
                  <a:pt x="12289" y="1916"/>
                  <a:pt x="12318" y="1937"/>
                  <a:pt x="12407" y="1944"/>
                </a:cubicBezTo>
                <a:cubicBezTo>
                  <a:pt x="12504" y="1951"/>
                  <a:pt x="12557" y="1934"/>
                  <a:pt x="12637" y="1865"/>
                </a:cubicBezTo>
                <a:cubicBezTo>
                  <a:pt x="12671" y="1835"/>
                  <a:pt x="12713" y="1813"/>
                  <a:pt x="12730" y="1813"/>
                </a:cubicBezTo>
                <a:cubicBezTo>
                  <a:pt x="12747" y="1813"/>
                  <a:pt x="12800" y="1825"/>
                  <a:pt x="12848" y="1844"/>
                </a:cubicBezTo>
                <a:cubicBezTo>
                  <a:pt x="13016" y="1910"/>
                  <a:pt x="13058" y="1885"/>
                  <a:pt x="13047" y="1723"/>
                </a:cubicBezTo>
                <a:cubicBezTo>
                  <a:pt x="13040" y="1610"/>
                  <a:pt x="12860" y="1399"/>
                  <a:pt x="12745" y="1369"/>
                </a:cubicBezTo>
                <a:cubicBezTo>
                  <a:pt x="12685" y="1353"/>
                  <a:pt x="12627" y="1453"/>
                  <a:pt x="12674" y="1490"/>
                </a:cubicBezTo>
                <a:cubicBezTo>
                  <a:pt x="12695" y="1505"/>
                  <a:pt x="12693" y="1511"/>
                  <a:pt x="12649" y="1579"/>
                </a:cubicBezTo>
                <a:cubicBezTo>
                  <a:pt x="12606" y="1645"/>
                  <a:pt x="12602" y="1661"/>
                  <a:pt x="12606" y="1729"/>
                </a:cubicBezTo>
                <a:cubicBezTo>
                  <a:pt x="12611" y="1804"/>
                  <a:pt x="12612" y="1804"/>
                  <a:pt x="12566" y="1821"/>
                </a:cubicBezTo>
                <a:cubicBezTo>
                  <a:pt x="12541" y="1830"/>
                  <a:pt x="12484" y="1839"/>
                  <a:pt x="12443" y="1839"/>
                </a:cubicBezTo>
                <a:cubicBezTo>
                  <a:pt x="12308" y="1840"/>
                  <a:pt x="12281" y="1785"/>
                  <a:pt x="12231" y="1411"/>
                </a:cubicBezTo>
                <a:cubicBezTo>
                  <a:pt x="12217" y="1305"/>
                  <a:pt x="12210" y="1252"/>
                  <a:pt x="12203" y="1232"/>
                </a:cubicBezTo>
                <a:close/>
                <a:moveTo>
                  <a:pt x="3368" y="1321"/>
                </a:moveTo>
                <a:cubicBezTo>
                  <a:pt x="3327" y="1396"/>
                  <a:pt x="3325" y="1397"/>
                  <a:pt x="3272" y="1358"/>
                </a:cubicBezTo>
                <a:lnTo>
                  <a:pt x="3222" y="1324"/>
                </a:lnTo>
                <a:lnTo>
                  <a:pt x="3194" y="1366"/>
                </a:lnTo>
                <a:lnTo>
                  <a:pt x="3167" y="1411"/>
                </a:lnTo>
                <a:lnTo>
                  <a:pt x="3212" y="1453"/>
                </a:lnTo>
                <a:cubicBezTo>
                  <a:pt x="3238" y="1477"/>
                  <a:pt x="3259" y="1497"/>
                  <a:pt x="3260" y="1497"/>
                </a:cubicBezTo>
                <a:cubicBezTo>
                  <a:pt x="3261" y="1498"/>
                  <a:pt x="3275" y="1477"/>
                  <a:pt x="3290" y="1450"/>
                </a:cubicBezTo>
                <a:cubicBezTo>
                  <a:pt x="3319" y="1399"/>
                  <a:pt x="3323" y="1399"/>
                  <a:pt x="3391" y="1450"/>
                </a:cubicBezTo>
                <a:cubicBezTo>
                  <a:pt x="3415" y="1468"/>
                  <a:pt x="3417" y="1466"/>
                  <a:pt x="3444" y="1424"/>
                </a:cubicBezTo>
                <a:lnTo>
                  <a:pt x="3474" y="1377"/>
                </a:lnTo>
                <a:lnTo>
                  <a:pt x="3426" y="1340"/>
                </a:lnTo>
                <a:cubicBezTo>
                  <a:pt x="3389" y="1310"/>
                  <a:pt x="3377" y="1306"/>
                  <a:pt x="3368" y="1321"/>
                </a:cubicBezTo>
                <a:close/>
                <a:moveTo>
                  <a:pt x="11604" y="1358"/>
                </a:moveTo>
                <a:cubicBezTo>
                  <a:pt x="11528" y="1322"/>
                  <a:pt x="11400" y="1404"/>
                  <a:pt x="11296" y="1553"/>
                </a:cubicBezTo>
                <a:cubicBezTo>
                  <a:pt x="11229" y="1649"/>
                  <a:pt x="11206" y="1726"/>
                  <a:pt x="11223" y="1794"/>
                </a:cubicBezTo>
                <a:cubicBezTo>
                  <a:pt x="11239" y="1856"/>
                  <a:pt x="11279" y="1879"/>
                  <a:pt x="11410" y="1897"/>
                </a:cubicBezTo>
                <a:cubicBezTo>
                  <a:pt x="11580" y="1920"/>
                  <a:pt x="11588" y="1973"/>
                  <a:pt x="11435" y="2054"/>
                </a:cubicBezTo>
                <a:cubicBezTo>
                  <a:pt x="11006" y="2281"/>
                  <a:pt x="10690" y="2121"/>
                  <a:pt x="10840" y="1752"/>
                </a:cubicBezTo>
                <a:cubicBezTo>
                  <a:pt x="10883" y="1649"/>
                  <a:pt x="10885" y="1620"/>
                  <a:pt x="10843" y="1692"/>
                </a:cubicBezTo>
                <a:cubicBezTo>
                  <a:pt x="10801" y="1764"/>
                  <a:pt x="10763" y="1876"/>
                  <a:pt x="10755" y="1960"/>
                </a:cubicBezTo>
                <a:cubicBezTo>
                  <a:pt x="10738" y="2131"/>
                  <a:pt x="10811" y="2244"/>
                  <a:pt x="10959" y="2275"/>
                </a:cubicBezTo>
                <a:cubicBezTo>
                  <a:pt x="11107" y="2306"/>
                  <a:pt x="11302" y="2251"/>
                  <a:pt x="11490" y="2123"/>
                </a:cubicBezTo>
                <a:cubicBezTo>
                  <a:pt x="11563" y="2073"/>
                  <a:pt x="11572" y="2063"/>
                  <a:pt x="11586" y="2004"/>
                </a:cubicBezTo>
                <a:cubicBezTo>
                  <a:pt x="11622" y="1850"/>
                  <a:pt x="11605" y="1819"/>
                  <a:pt x="11483" y="1805"/>
                </a:cubicBezTo>
                <a:cubicBezTo>
                  <a:pt x="11258" y="1779"/>
                  <a:pt x="11201" y="1685"/>
                  <a:pt x="11334" y="1563"/>
                </a:cubicBezTo>
                <a:cubicBezTo>
                  <a:pt x="11402" y="1501"/>
                  <a:pt x="11484" y="1469"/>
                  <a:pt x="11556" y="1474"/>
                </a:cubicBezTo>
                <a:lnTo>
                  <a:pt x="11619" y="1476"/>
                </a:lnTo>
                <a:lnTo>
                  <a:pt x="11626" y="1424"/>
                </a:lnTo>
                <a:cubicBezTo>
                  <a:pt x="11633" y="1379"/>
                  <a:pt x="11629" y="1370"/>
                  <a:pt x="11604" y="1358"/>
                </a:cubicBezTo>
                <a:close/>
                <a:moveTo>
                  <a:pt x="6301" y="1366"/>
                </a:moveTo>
                <a:cubicBezTo>
                  <a:pt x="6275" y="1355"/>
                  <a:pt x="6249" y="1360"/>
                  <a:pt x="6225" y="1387"/>
                </a:cubicBezTo>
                <a:cubicBezTo>
                  <a:pt x="6168" y="1453"/>
                  <a:pt x="6130" y="1648"/>
                  <a:pt x="6167" y="1687"/>
                </a:cubicBezTo>
                <a:cubicBezTo>
                  <a:pt x="6176" y="1696"/>
                  <a:pt x="6209" y="1702"/>
                  <a:pt x="6240" y="1702"/>
                </a:cubicBezTo>
                <a:cubicBezTo>
                  <a:pt x="6285" y="1702"/>
                  <a:pt x="6303" y="1694"/>
                  <a:pt x="6328" y="1666"/>
                </a:cubicBezTo>
                <a:cubicBezTo>
                  <a:pt x="6363" y="1626"/>
                  <a:pt x="6380" y="1631"/>
                  <a:pt x="6394" y="1689"/>
                </a:cubicBezTo>
                <a:cubicBezTo>
                  <a:pt x="6407" y="1743"/>
                  <a:pt x="6344" y="1791"/>
                  <a:pt x="6220" y="1821"/>
                </a:cubicBezTo>
                <a:cubicBezTo>
                  <a:pt x="6143" y="1839"/>
                  <a:pt x="6060" y="1844"/>
                  <a:pt x="5872" y="1844"/>
                </a:cubicBezTo>
                <a:cubicBezTo>
                  <a:pt x="5579" y="1845"/>
                  <a:pt x="5517" y="1832"/>
                  <a:pt x="5439" y="1742"/>
                </a:cubicBezTo>
                <a:cubicBezTo>
                  <a:pt x="5398" y="1695"/>
                  <a:pt x="5394" y="1679"/>
                  <a:pt x="5399" y="1637"/>
                </a:cubicBezTo>
                <a:cubicBezTo>
                  <a:pt x="5402" y="1609"/>
                  <a:pt x="5408" y="1576"/>
                  <a:pt x="5414" y="1563"/>
                </a:cubicBezTo>
                <a:cubicBezTo>
                  <a:pt x="5420" y="1549"/>
                  <a:pt x="5419" y="1539"/>
                  <a:pt x="5411" y="1539"/>
                </a:cubicBezTo>
                <a:cubicBezTo>
                  <a:pt x="5385" y="1539"/>
                  <a:pt x="5338" y="1667"/>
                  <a:pt x="5338" y="1736"/>
                </a:cubicBezTo>
                <a:cubicBezTo>
                  <a:pt x="5339" y="1861"/>
                  <a:pt x="5390" y="1918"/>
                  <a:pt x="5532" y="1955"/>
                </a:cubicBezTo>
                <a:cubicBezTo>
                  <a:pt x="5611" y="1975"/>
                  <a:pt x="5906" y="1980"/>
                  <a:pt x="6066" y="1962"/>
                </a:cubicBezTo>
                <a:cubicBezTo>
                  <a:pt x="6216" y="1946"/>
                  <a:pt x="6311" y="1913"/>
                  <a:pt x="6369" y="1860"/>
                </a:cubicBezTo>
                <a:cubicBezTo>
                  <a:pt x="6407" y="1825"/>
                  <a:pt x="6417" y="1806"/>
                  <a:pt x="6427" y="1744"/>
                </a:cubicBezTo>
                <a:cubicBezTo>
                  <a:pt x="6451" y="1581"/>
                  <a:pt x="6378" y="1400"/>
                  <a:pt x="6301" y="1366"/>
                </a:cubicBezTo>
                <a:close/>
                <a:moveTo>
                  <a:pt x="10223" y="1377"/>
                </a:moveTo>
                <a:cubicBezTo>
                  <a:pt x="10190" y="1377"/>
                  <a:pt x="10183" y="1384"/>
                  <a:pt x="10153" y="1453"/>
                </a:cubicBezTo>
                <a:cubicBezTo>
                  <a:pt x="10113" y="1543"/>
                  <a:pt x="10098" y="1663"/>
                  <a:pt x="10122" y="1694"/>
                </a:cubicBezTo>
                <a:cubicBezTo>
                  <a:pt x="10149" y="1727"/>
                  <a:pt x="10231" y="1721"/>
                  <a:pt x="10276" y="1681"/>
                </a:cubicBezTo>
                <a:cubicBezTo>
                  <a:pt x="10324" y="1639"/>
                  <a:pt x="10330" y="1640"/>
                  <a:pt x="10347" y="1684"/>
                </a:cubicBezTo>
                <a:cubicBezTo>
                  <a:pt x="10377" y="1766"/>
                  <a:pt x="10258" y="1822"/>
                  <a:pt x="10037" y="1834"/>
                </a:cubicBezTo>
                <a:cubicBezTo>
                  <a:pt x="9884" y="1842"/>
                  <a:pt x="9850" y="1854"/>
                  <a:pt x="9795" y="1915"/>
                </a:cubicBezTo>
                <a:cubicBezTo>
                  <a:pt x="9750" y="1965"/>
                  <a:pt x="9700" y="2065"/>
                  <a:pt x="9709" y="2089"/>
                </a:cubicBezTo>
                <a:cubicBezTo>
                  <a:pt x="9713" y="2099"/>
                  <a:pt x="9760" y="2117"/>
                  <a:pt x="9812" y="2131"/>
                </a:cubicBezTo>
                <a:cubicBezTo>
                  <a:pt x="9865" y="2144"/>
                  <a:pt x="9919" y="2162"/>
                  <a:pt x="9933" y="2170"/>
                </a:cubicBezTo>
                <a:cubicBezTo>
                  <a:pt x="9958" y="2183"/>
                  <a:pt x="9957" y="2185"/>
                  <a:pt x="9928" y="2209"/>
                </a:cubicBezTo>
                <a:cubicBezTo>
                  <a:pt x="9872" y="2257"/>
                  <a:pt x="9732" y="2292"/>
                  <a:pt x="9573" y="2299"/>
                </a:cubicBezTo>
                <a:cubicBezTo>
                  <a:pt x="9395" y="2306"/>
                  <a:pt x="9329" y="2291"/>
                  <a:pt x="9263" y="2228"/>
                </a:cubicBezTo>
                <a:cubicBezTo>
                  <a:pt x="9221" y="2187"/>
                  <a:pt x="9217" y="2177"/>
                  <a:pt x="9218" y="2115"/>
                </a:cubicBezTo>
                <a:cubicBezTo>
                  <a:pt x="9219" y="2067"/>
                  <a:pt x="9230" y="2025"/>
                  <a:pt x="9253" y="1981"/>
                </a:cubicBezTo>
                <a:cubicBezTo>
                  <a:pt x="9293" y="1906"/>
                  <a:pt x="9294" y="1905"/>
                  <a:pt x="9268" y="1915"/>
                </a:cubicBezTo>
                <a:cubicBezTo>
                  <a:pt x="9238" y="1927"/>
                  <a:pt x="9169" y="2082"/>
                  <a:pt x="9160" y="2159"/>
                </a:cubicBezTo>
                <a:cubicBezTo>
                  <a:pt x="9151" y="2238"/>
                  <a:pt x="9170" y="2313"/>
                  <a:pt x="9208" y="2349"/>
                </a:cubicBezTo>
                <a:cubicBezTo>
                  <a:pt x="9222" y="2362"/>
                  <a:pt x="9266" y="2385"/>
                  <a:pt x="9304" y="2399"/>
                </a:cubicBezTo>
                <a:cubicBezTo>
                  <a:pt x="9358" y="2419"/>
                  <a:pt x="9399" y="2423"/>
                  <a:pt x="9508" y="2420"/>
                </a:cubicBezTo>
                <a:cubicBezTo>
                  <a:pt x="9666" y="2414"/>
                  <a:pt x="9792" y="2376"/>
                  <a:pt x="9908" y="2296"/>
                </a:cubicBezTo>
                <a:cubicBezTo>
                  <a:pt x="9999" y="2233"/>
                  <a:pt x="10060" y="2116"/>
                  <a:pt x="10017" y="2089"/>
                </a:cubicBezTo>
                <a:cubicBezTo>
                  <a:pt x="10009" y="2083"/>
                  <a:pt x="9961" y="2071"/>
                  <a:pt x="9911" y="2057"/>
                </a:cubicBezTo>
                <a:cubicBezTo>
                  <a:pt x="9797" y="2027"/>
                  <a:pt x="9782" y="2012"/>
                  <a:pt x="9828" y="1981"/>
                </a:cubicBezTo>
                <a:cubicBezTo>
                  <a:pt x="9852" y="1964"/>
                  <a:pt x="9907" y="1954"/>
                  <a:pt x="10017" y="1947"/>
                </a:cubicBezTo>
                <a:cubicBezTo>
                  <a:pt x="10244" y="1930"/>
                  <a:pt x="10319" y="1900"/>
                  <a:pt x="10359" y="1807"/>
                </a:cubicBezTo>
                <a:cubicBezTo>
                  <a:pt x="10426" y="1654"/>
                  <a:pt x="10338" y="1377"/>
                  <a:pt x="10223" y="1377"/>
                </a:cubicBezTo>
                <a:close/>
                <a:moveTo>
                  <a:pt x="340" y="1416"/>
                </a:moveTo>
                <a:cubicBezTo>
                  <a:pt x="332" y="1416"/>
                  <a:pt x="274" y="1507"/>
                  <a:pt x="275" y="1521"/>
                </a:cubicBezTo>
                <a:cubicBezTo>
                  <a:pt x="275" y="1527"/>
                  <a:pt x="294" y="1547"/>
                  <a:pt x="317" y="1563"/>
                </a:cubicBezTo>
                <a:cubicBezTo>
                  <a:pt x="341" y="1579"/>
                  <a:pt x="362" y="1592"/>
                  <a:pt x="365" y="1592"/>
                </a:cubicBezTo>
                <a:cubicBezTo>
                  <a:pt x="369" y="1592"/>
                  <a:pt x="387" y="1571"/>
                  <a:pt x="403" y="1545"/>
                </a:cubicBezTo>
                <a:lnTo>
                  <a:pt x="431" y="1497"/>
                </a:lnTo>
                <a:lnTo>
                  <a:pt x="388" y="1458"/>
                </a:lnTo>
                <a:cubicBezTo>
                  <a:pt x="365" y="1436"/>
                  <a:pt x="344" y="1416"/>
                  <a:pt x="340" y="1416"/>
                </a:cubicBezTo>
                <a:close/>
                <a:moveTo>
                  <a:pt x="7583" y="1416"/>
                </a:moveTo>
                <a:cubicBezTo>
                  <a:pt x="7546" y="1416"/>
                  <a:pt x="7461" y="1479"/>
                  <a:pt x="7417" y="1539"/>
                </a:cubicBezTo>
                <a:cubicBezTo>
                  <a:pt x="7361" y="1616"/>
                  <a:pt x="7341" y="1670"/>
                  <a:pt x="7341" y="1734"/>
                </a:cubicBezTo>
                <a:cubicBezTo>
                  <a:pt x="7341" y="1816"/>
                  <a:pt x="7320" y="1830"/>
                  <a:pt x="7200" y="1831"/>
                </a:cubicBezTo>
                <a:lnTo>
                  <a:pt x="7102" y="1831"/>
                </a:lnTo>
                <a:lnTo>
                  <a:pt x="7087" y="1755"/>
                </a:lnTo>
                <a:cubicBezTo>
                  <a:pt x="7050" y="1566"/>
                  <a:pt x="6969" y="1558"/>
                  <a:pt x="6890" y="1734"/>
                </a:cubicBezTo>
                <a:cubicBezTo>
                  <a:pt x="6828" y="1872"/>
                  <a:pt x="6852" y="1936"/>
                  <a:pt x="6971" y="1947"/>
                </a:cubicBezTo>
                <a:cubicBezTo>
                  <a:pt x="7043" y="1953"/>
                  <a:pt x="7046" y="1956"/>
                  <a:pt x="7041" y="1989"/>
                </a:cubicBezTo>
                <a:cubicBezTo>
                  <a:pt x="7029" y="2080"/>
                  <a:pt x="6907" y="2220"/>
                  <a:pt x="6784" y="2283"/>
                </a:cubicBezTo>
                <a:cubicBezTo>
                  <a:pt x="6707" y="2323"/>
                  <a:pt x="6687" y="2323"/>
                  <a:pt x="6545" y="2280"/>
                </a:cubicBezTo>
                <a:cubicBezTo>
                  <a:pt x="6516" y="2272"/>
                  <a:pt x="6514" y="2273"/>
                  <a:pt x="6530" y="2293"/>
                </a:cubicBezTo>
                <a:cubicBezTo>
                  <a:pt x="6556" y="2327"/>
                  <a:pt x="6632" y="2372"/>
                  <a:pt x="6679" y="2383"/>
                </a:cubicBezTo>
                <a:cubicBezTo>
                  <a:pt x="6833" y="2419"/>
                  <a:pt x="6998" y="2272"/>
                  <a:pt x="7079" y="2023"/>
                </a:cubicBezTo>
                <a:lnTo>
                  <a:pt x="7102" y="1955"/>
                </a:lnTo>
                <a:lnTo>
                  <a:pt x="7185" y="1947"/>
                </a:lnTo>
                <a:cubicBezTo>
                  <a:pt x="7231" y="1942"/>
                  <a:pt x="7306" y="1921"/>
                  <a:pt x="7351" y="1902"/>
                </a:cubicBezTo>
                <a:lnTo>
                  <a:pt x="7432" y="1868"/>
                </a:lnTo>
                <a:lnTo>
                  <a:pt x="7505" y="1902"/>
                </a:lnTo>
                <a:cubicBezTo>
                  <a:pt x="7582" y="1939"/>
                  <a:pt x="7700" y="1956"/>
                  <a:pt x="7774" y="1941"/>
                </a:cubicBezTo>
                <a:cubicBezTo>
                  <a:pt x="7800" y="1936"/>
                  <a:pt x="7844" y="1918"/>
                  <a:pt x="7870" y="1899"/>
                </a:cubicBezTo>
                <a:lnTo>
                  <a:pt x="7918" y="1865"/>
                </a:lnTo>
                <a:lnTo>
                  <a:pt x="7948" y="1899"/>
                </a:lnTo>
                <a:cubicBezTo>
                  <a:pt x="7979" y="1933"/>
                  <a:pt x="8006" y="1945"/>
                  <a:pt x="8079" y="1952"/>
                </a:cubicBezTo>
                <a:cubicBezTo>
                  <a:pt x="8117" y="1956"/>
                  <a:pt x="8118" y="1956"/>
                  <a:pt x="8114" y="2015"/>
                </a:cubicBezTo>
                <a:lnTo>
                  <a:pt x="8109" y="2078"/>
                </a:lnTo>
                <a:lnTo>
                  <a:pt x="8150" y="2012"/>
                </a:lnTo>
                <a:cubicBezTo>
                  <a:pt x="8188" y="1951"/>
                  <a:pt x="8192" y="1947"/>
                  <a:pt x="8248" y="1947"/>
                </a:cubicBezTo>
                <a:cubicBezTo>
                  <a:pt x="8341" y="1947"/>
                  <a:pt x="8503" y="1910"/>
                  <a:pt x="8596" y="1865"/>
                </a:cubicBezTo>
                <a:cubicBezTo>
                  <a:pt x="8734" y="1799"/>
                  <a:pt x="8792" y="1721"/>
                  <a:pt x="8792" y="1613"/>
                </a:cubicBezTo>
                <a:cubicBezTo>
                  <a:pt x="8792" y="1458"/>
                  <a:pt x="8662" y="1418"/>
                  <a:pt x="8490" y="1521"/>
                </a:cubicBezTo>
                <a:cubicBezTo>
                  <a:pt x="8418" y="1564"/>
                  <a:pt x="8294" y="1686"/>
                  <a:pt x="8233" y="1773"/>
                </a:cubicBezTo>
                <a:cubicBezTo>
                  <a:pt x="8188" y="1836"/>
                  <a:pt x="8187" y="1839"/>
                  <a:pt x="8120" y="1839"/>
                </a:cubicBezTo>
                <a:cubicBezTo>
                  <a:pt x="8043" y="1839"/>
                  <a:pt x="7987" y="1808"/>
                  <a:pt x="7966" y="1750"/>
                </a:cubicBezTo>
                <a:cubicBezTo>
                  <a:pt x="7950" y="1706"/>
                  <a:pt x="7937" y="1708"/>
                  <a:pt x="7905" y="1763"/>
                </a:cubicBezTo>
                <a:cubicBezTo>
                  <a:pt x="7873" y="1821"/>
                  <a:pt x="7802" y="1844"/>
                  <a:pt x="7684" y="1836"/>
                </a:cubicBezTo>
                <a:cubicBezTo>
                  <a:pt x="7573" y="1829"/>
                  <a:pt x="7567" y="1816"/>
                  <a:pt x="7611" y="1729"/>
                </a:cubicBezTo>
                <a:cubicBezTo>
                  <a:pt x="7670" y="1610"/>
                  <a:pt x="7653" y="1416"/>
                  <a:pt x="7583" y="1416"/>
                </a:cubicBezTo>
                <a:close/>
                <a:moveTo>
                  <a:pt x="20600" y="1419"/>
                </a:moveTo>
                <a:cubicBezTo>
                  <a:pt x="20581" y="1417"/>
                  <a:pt x="20558" y="1430"/>
                  <a:pt x="20524" y="1455"/>
                </a:cubicBezTo>
                <a:cubicBezTo>
                  <a:pt x="20429" y="1527"/>
                  <a:pt x="20374" y="1619"/>
                  <a:pt x="20363" y="1729"/>
                </a:cubicBezTo>
                <a:cubicBezTo>
                  <a:pt x="20356" y="1802"/>
                  <a:pt x="20355" y="1806"/>
                  <a:pt x="20305" y="1823"/>
                </a:cubicBezTo>
                <a:cubicBezTo>
                  <a:pt x="20226" y="1850"/>
                  <a:pt x="19914" y="1859"/>
                  <a:pt x="19794" y="1839"/>
                </a:cubicBezTo>
                <a:cubicBezTo>
                  <a:pt x="19557" y="1799"/>
                  <a:pt x="19448" y="1690"/>
                  <a:pt x="19501" y="1545"/>
                </a:cubicBezTo>
                <a:cubicBezTo>
                  <a:pt x="19526" y="1476"/>
                  <a:pt x="19502" y="1494"/>
                  <a:pt x="19469" y="1568"/>
                </a:cubicBezTo>
                <a:cubicBezTo>
                  <a:pt x="19428" y="1661"/>
                  <a:pt x="19425" y="1771"/>
                  <a:pt x="19461" y="1834"/>
                </a:cubicBezTo>
                <a:cubicBezTo>
                  <a:pt x="19492" y="1886"/>
                  <a:pt x="19596" y="1943"/>
                  <a:pt x="19695" y="1960"/>
                </a:cubicBezTo>
                <a:cubicBezTo>
                  <a:pt x="19890" y="1993"/>
                  <a:pt x="20155" y="1969"/>
                  <a:pt x="20338" y="1905"/>
                </a:cubicBezTo>
                <a:lnTo>
                  <a:pt x="20451" y="1865"/>
                </a:lnTo>
                <a:lnTo>
                  <a:pt x="20527" y="1902"/>
                </a:lnTo>
                <a:cubicBezTo>
                  <a:pt x="20578" y="1927"/>
                  <a:pt x="20633" y="1940"/>
                  <a:pt x="20696" y="1944"/>
                </a:cubicBezTo>
                <a:cubicBezTo>
                  <a:pt x="20778" y="1950"/>
                  <a:pt x="20801" y="1947"/>
                  <a:pt x="20885" y="1910"/>
                </a:cubicBezTo>
                <a:lnTo>
                  <a:pt x="20978" y="1868"/>
                </a:lnTo>
                <a:lnTo>
                  <a:pt x="21053" y="1905"/>
                </a:lnTo>
                <a:cubicBezTo>
                  <a:pt x="21120" y="1937"/>
                  <a:pt x="21141" y="1941"/>
                  <a:pt x="21278" y="1941"/>
                </a:cubicBezTo>
                <a:cubicBezTo>
                  <a:pt x="21452" y="1942"/>
                  <a:pt x="21466" y="1935"/>
                  <a:pt x="21504" y="1831"/>
                </a:cubicBezTo>
                <a:cubicBezTo>
                  <a:pt x="21530" y="1761"/>
                  <a:pt x="21527" y="1657"/>
                  <a:pt x="21497" y="1581"/>
                </a:cubicBezTo>
                <a:lnTo>
                  <a:pt x="21477" y="1534"/>
                </a:lnTo>
                <a:lnTo>
                  <a:pt x="21449" y="1584"/>
                </a:lnTo>
                <a:lnTo>
                  <a:pt x="21419" y="1634"/>
                </a:lnTo>
                <a:lnTo>
                  <a:pt x="21444" y="1679"/>
                </a:lnTo>
                <a:cubicBezTo>
                  <a:pt x="21496" y="1768"/>
                  <a:pt x="21494" y="1781"/>
                  <a:pt x="21426" y="1813"/>
                </a:cubicBezTo>
                <a:cubicBezTo>
                  <a:pt x="21376" y="1836"/>
                  <a:pt x="21346" y="1840"/>
                  <a:pt x="21257" y="1836"/>
                </a:cubicBezTo>
                <a:cubicBezTo>
                  <a:pt x="21121" y="1830"/>
                  <a:pt x="21106" y="1820"/>
                  <a:pt x="21149" y="1742"/>
                </a:cubicBezTo>
                <a:cubicBezTo>
                  <a:pt x="21167" y="1709"/>
                  <a:pt x="21187" y="1660"/>
                  <a:pt x="21192" y="1631"/>
                </a:cubicBezTo>
                <a:cubicBezTo>
                  <a:pt x="21203" y="1567"/>
                  <a:pt x="21177" y="1431"/>
                  <a:pt x="21152" y="1421"/>
                </a:cubicBezTo>
                <a:cubicBezTo>
                  <a:pt x="21065" y="1386"/>
                  <a:pt x="20874" y="1634"/>
                  <a:pt x="20887" y="1765"/>
                </a:cubicBezTo>
                <a:cubicBezTo>
                  <a:pt x="20891" y="1799"/>
                  <a:pt x="20885" y="1807"/>
                  <a:pt x="20839" y="1823"/>
                </a:cubicBezTo>
                <a:cubicBezTo>
                  <a:pt x="20781" y="1844"/>
                  <a:pt x="20630" y="1836"/>
                  <a:pt x="20607" y="1813"/>
                </a:cubicBezTo>
                <a:cubicBezTo>
                  <a:pt x="20598" y="1803"/>
                  <a:pt x="20604" y="1778"/>
                  <a:pt x="20628" y="1729"/>
                </a:cubicBezTo>
                <a:cubicBezTo>
                  <a:pt x="20667" y="1646"/>
                  <a:pt x="20673" y="1539"/>
                  <a:pt x="20643" y="1463"/>
                </a:cubicBezTo>
                <a:cubicBezTo>
                  <a:pt x="20631" y="1434"/>
                  <a:pt x="20618" y="1420"/>
                  <a:pt x="20600" y="1419"/>
                </a:cubicBezTo>
                <a:close/>
                <a:moveTo>
                  <a:pt x="13601" y="1513"/>
                </a:moveTo>
                <a:cubicBezTo>
                  <a:pt x="13565" y="1520"/>
                  <a:pt x="13507" y="1620"/>
                  <a:pt x="13491" y="1702"/>
                </a:cubicBezTo>
                <a:cubicBezTo>
                  <a:pt x="13478" y="1764"/>
                  <a:pt x="13478" y="1785"/>
                  <a:pt x="13493" y="1818"/>
                </a:cubicBezTo>
                <a:cubicBezTo>
                  <a:pt x="13518" y="1872"/>
                  <a:pt x="13584" y="1892"/>
                  <a:pt x="13632" y="1860"/>
                </a:cubicBezTo>
                <a:cubicBezTo>
                  <a:pt x="13677" y="1829"/>
                  <a:pt x="13690" y="1847"/>
                  <a:pt x="13669" y="1910"/>
                </a:cubicBezTo>
                <a:cubicBezTo>
                  <a:pt x="13632" y="2022"/>
                  <a:pt x="13483" y="2160"/>
                  <a:pt x="13362" y="2194"/>
                </a:cubicBezTo>
                <a:cubicBezTo>
                  <a:pt x="13307" y="2209"/>
                  <a:pt x="13271" y="2204"/>
                  <a:pt x="13161" y="2170"/>
                </a:cubicBezTo>
                <a:cubicBezTo>
                  <a:pt x="13135" y="2162"/>
                  <a:pt x="13134" y="2163"/>
                  <a:pt x="13158" y="2191"/>
                </a:cubicBezTo>
                <a:cubicBezTo>
                  <a:pt x="13172" y="2207"/>
                  <a:pt x="13212" y="2235"/>
                  <a:pt x="13249" y="2254"/>
                </a:cubicBezTo>
                <a:cubicBezTo>
                  <a:pt x="13328" y="2295"/>
                  <a:pt x="13384" y="2291"/>
                  <a:pt x="13483" y="2236"/>
                </a:cubicBezTo>
                <a:cubicBezTo>
                  <a:pt x="13585" y="2178"/>
                  <a:pt x="13668" y="2056"/>
                  <a:pt x="13710" y="1891"/>
                </a:cubicBezTo>
                <a:cubicBezTo>
                  <a:pt x="13757" y="1705"/>
                  <a:pt x="13697" y="1494"/>
                  <a:pt x="13601" y="1513"/>
                </a:cubicBezTo>
                <a:close/>
                <a:moveTo>
                  <a:pt x="1250" y="1518"/>
                </a:moveTo>
                <a:cubicBezTo>
                  <a:pt x="1186" y="1502"/>
                  <a:pt x="1145" y="1532"/>
                  <a:pt x="1081" y="1652"/>
                </a:cubicBezTo>
                <a:cubicBezTo>
                  <a:pt x="992" y="1817"/>
                  <a:pt x="974" y="1831"/>
                  <a:pt x="854" y="1831"/>
                </a:cubicBezTo>
                <a:cubicBezTo>
                  <a:pt x="758" y="1831"/>
                  <a:pt x="755" y="1831"/>
                  <a:pt x="710" y="1781"/>
                </a:cubicBezTo>
                <a:lnTo>
                  <a:pt x="665" y="1729"/>
                </a:lnTo>
                <a:lnTo>
                  <a:pt x="640" y="1773"/>
                </a:lnTo>
                <a:cubicBezTo>
                  <a:pt x="607" y="1830"/>
                  <a:pt x="607" y="1837"/>
                  <a:pt x="647" y="1881"/>
                </a:cubicBezTo>
                <a:cubicBezTo>
                  <a:pt x="691" y="1928"/>
                  <a:pt x="706" y="2078"/>
                  <a:pt x="675" y="2154"/>
                </a:cubicBezTo>
                <a:cubicBezTo>
                  <a:pt x="636" y="2251"/>
                  <a:pt x="503" y="2314"/>
                  <a:pt x="345" y="2314"/>
                </a:cubicBezTo>
                <a:cubicBezTo>
                  <a:pt x="205" y="2314"/>
                  <a:pt x="104" y="2259"/>
                  <a:pt x="78" y="2167"/>
                </a:cubicBezTo>
                <a:cubicBezTo>
                  <a:pt x="66" y="2125"/>
                  <a:pt x="67" y="2106"/>
                  <a:pt x="88" y="2044"/>
                </a:cubicBezTo>
                <a:cubicBezTo>
                  <a:pt x="102" y="2003"/>
                  <a:pt x="118" y="1956"/>
                  <a:pt x="123" y="1941"/>
                </a:cubicBezTo>
                <a:lnTo>
                  <a:pt x="134" y="1912"/>
                </a:lnTo>
                <a:lnTo>
                  <a:pt x="111" y="1941"/>
                </a:lnTo>
                <a:cubicBezTo>
                  <a:pt x="77" y="1984"/>
                  <a:pt x="42" y="2077"/>
                  <a:pt x="33" y="2149"/>
                </a:cubicBezTo>
                <a:cubicBezTo>
                  <a:pt x="16" y="2278"/>
                  <a:pt x="71" y="2377"/>
                  <a:pt x="179" y="2417"/>
                </a:cubicBezTo>
                <a:cubicBezTo>
                  <a:pt x="285" y="2457"/>
                  <a:pt x="465" y="2433"/>
                  <a:pt x="564" y="2364"/>
                </a:cubicBezTo>
                <a:cubicBezTo>
                  <a:pt x="658" y="2299"/>
                  <a:pt x="709" y="2203"/>
                  <a:pt x="738" y="2036"/>
                </a:cubicBezTo>
                <a:lnTo>
                  <a:pt x="751" y="1955"/>
                </a:lnTo>
                <a:lnTo>
                  <a:pt x="839" y="1949"/>
                </a:lnTo>
                <a:cubicBezTo>
                  <a:pt x="927" y="1945"/>
                  <a:pt x="928" y="1946"/>
                  <a:pt x="983" y="1878"/>
                </a:cubicBezTo>
                <a:cubicBezTo>
                  <a:pt x="1013" y="1841"/>
                  <a:pt x="1043" y="1813"/>
                  <a:pt x="1053" y="1813"/>
                </a:cubicBezTo>
                <a:cubicBezTo>
                  <a:pt x="1063" y="1813"/>
                  <a:pt x="1101" y="1825"/>
                  <a:pt x="1136" y="1844"/>
                </a:cubicBezTo>
                <a:cubicBezTo>
                  <a:pt x="1215" y="1886"/>
                  <a:pt x="1246" y="1887"/>
                  <a:pt x="1297" y="1849"/>
                </a:cubicBezTo>
                <a:cubicBezTo>
                  <a:pt x="1337" y="1820"/>
                  <a:pt x="1336" y="1820"/>
                  <a:pt x="1328" y="1721"/>
                </a:cubicBezTo>
                <a:cubicBezTo>
                  <a:pt x="1317" y="1593"/>
                  <a:pt x="1294" y="1530"/>
                  <a:pt x="1250" y="1518"/>
                </a:cubicBezTo>
                <a:close/>
                <a:moveTo>
                  <a:pt x="16614" y="1524"/>
                </a:moveTo>
                <a:cubicBezTo>
                  <a:pt x="16582" y="1542"/>
                  <a:pt x="16528" y="1647"/>
                  <a:pt x="16516" y="1718"/>
                </a:cubicBezTo>
                <a:cubicBezTo>
                  <a:pt x="16496" y="1832"/>
                  <a:pt x="16582" y="1915"/>
                  <a:pt x="16662" y="1860"/>
                </a:cubicBezTo>
                <a:cubicBezTo>
                  <a:pt x="16710" y="1827"/>
                  <a:pt x="16726" y="1850"/>
                  <a:pt x="16700" y="1915"/>
                </a:cubicBezTo>
                <a:cubicBezTo>
                  <a:pt x="16669" y="1993"/>
                  <a:pt x="16619" y="2052"/>
                  <a:pt x="16534" y="2117"/>
                </a:cubicBezTo>
                <a:cubicBezTo>
                  <a:pt x="16430" y="2197"/>
                  <a:pt x="16353" y="2216"/>
                  <a:pt x="16254" y="2186"/>
                </a:cubicBezTo>
                <a:cubicBezTo>
                  <a:pt x="16213" y="2173"/>
                  <a:pt x="16177" y="2167"/>
                  <a:pt x="16174" y="2170"/>
                </a:cubicBezTo>
                <a:cubicBezTo>
                  <a:pt x="16163" y="2181"/>
                  <a:pt x="16258" y="2251"/>
                  <a:pt x="16310" y="2270"/>
                </a:cubicBezTo>
                <a:cubicBezTo>
                  <a:pt x="16393" y="2301"/>
                  <a:pt x="16499" y="2268"/>
                  <a:pt x="16587" y="2186"/>
                </a:cubicBezTo>
                <a:cubicBezTo>
                  <a:pt x="16709" y="2071"/>
                  <a:pt x="16787" y="1844"/>
                  <a:pt x="16758" y="1687"/>
                </a:cubicBezTo>
                <a:cubicBezTo>
                  <a:pt x="16732" y="1546"/>
                  <a:pt x="16680" y="1487"/>
                  <a:pt x="16614" y="1524"/>
                </a:cubicBezTo>
                <a:close/>
                <a:moveTo>
                  <a:pt x="16027" y="1545"/>
                </a:moveTo>
                <a:cubicBezTo>
                  <a:pt x="16022" y="1548"/>
                  <a:pt x="16015" y="1561"/>
                  <a:pt x="16002" y="1587"/>
                </a:cubicBezTo>
                <a:cubicBezTo>
                  <a:pt x="15977" y="1639"/>
                  <a:pt x="15976" y="1643"/>
                  <a:pt x="16000" y="1676"/>
                </a:cubicBezTo>
                <a:cubicBezTo>
                  <a:pt x="16013" y="1695"/>
                  <a:pt x="16028" y="1727"/>
                  <a:pt x="16032" y="1747"/>
                </a:cubicBezTo>
                <a:cubicBezTo>
                  <a:pt x="16047" y="1807"/>
                  <a:pt x="15994" y="1831"/>
                  <a:pt x="15851" y="1831"/>
                </a:cubicBezTo>
                <a:lnTo>
                  <a:pt x="15733" y="1831"/>
                </a:lnTo>
                <a:lnTo>
                  <a:pt x="15725" y="1776"/>
                </a:lnTo>
                <a:cubicBezTo>
                  <a:pt x="15712" y="1698"/>
                  <a:pt x="15679" y="1623"/>
                  <a:pt x="15655" y="1613"/>
                </a:cubicBezTo>
                <a:cubicBezTo>
                  <a:pt x="15615" y="1597"/>
                  <a:pt x="15572" y="1632"/>
                  <a:pt x="15531" y="1718"/>
                </a:cubicBezTo>
                <a:cubicBezTo>
                  <a:pt x="15460" y="1866"/>
                  <a:pt x="15480" y="1934"/>
                  <a:pt x="15597" y="1947"/>
                </a:cubicBezTo>
                <a:cubicBezTo>
                  <a:pt x="15658" y="1953"/>
                  <a:pt x="15668" y="1958"/>
                  <a:pt x="15672" y="1986"/>
                </a:cubicBezTo>
                <a:cubicBezTo>
                  <a:pt x="15683" y="2065"/>
                  <a:pt x="15493" y="2266"/>
                  <a:pt x="15372" y="2304"/>
                </a:cubicBezTo>
                <a:cubicBezTo>
                  <a:pt x="15330" y="2317"/>
                  <a:pt x="15306" y="2315"/>
                  <a:pt x="15241" y="2296"/>
                </a:cubicBezTo>
                <a:cubicBezTo>
                  <a:pt x="15143" y="2267"/>
                  <a:pt x="15141" y="2269"/>
                  <a:pt x="15171" y="2304"/>
                </a:cubicBezTo>
                <a:cubicBezTo>
                  <a:pt x="15201" y="2338"/>
                  <a:pt x="15261" y="2370"/>
                  <a:pt x="15314" y="2383"/>
                </a:cubicBezTo>
                <a:cubicBezTo>
                  <a:pt x="15401" y="2404"/>
                  <a:pt x="15508" y="2355"/>
                  <a:pt x="15589" y="2257"/>
                </a:cubicBezTo>
                <a:cubicBezTo>
                  <a:pt x="15647" y="2186"/>
                  <a:pt x="15669" y="2143"/>
                  <a:pt x="15705" y="2036"/>
                </a:cubicBezTo>
                <a:lnTo>
                  <a:pt x="15733" y="1955"/>
                </a:lnTo>
                <a:lnTo>
                  <a:pt x="15856" y="1947"/>
                </a:lnTo>
                <a:cubicBezTo>
                  <a:pt x="15924" y="1942"/>
                  <a:pt x="15991" y="1934"/>
                  <a:pt x="16005" y="1928"/>
                </a:cubicBezTo>
                <a:cubicBezTo>
                  <a:pt x="16037" y="1913"/>
                  <a:pt x="16090" y="1788"/>
                  <a:pt x="16090" y="1729"/>
                </a:cubicBezTo>
                <a:cubicBezTo>
                  <a:pt x="16090" y="1670"/>
                  <a:pt x="16072" y="1595"/>
                  <a:pt x="16048" y="1560"/>
                </a:cubicBezTo>
                <a:cubicBezTo>
                  <a:pt x="16039" y="1548"/>
                  <a:pt x="16033" y="1541"/>
                  <a:pt x="16027" y="1545"/>
                </a:cubicBezTo>
                <a:close/>
                <a:moveTo>
                  <a:pt x="18670" y="2141"/>
                </a:moveTo>
                <a:lnTo>
                  <a:pt x="18635" y="2183"/>
                </a:lnTo>
                <a:lnTo>
                  <a:pt x="18602" y="2228"/>
                </a:lnTo>
                <a:lnTo>
                  <a:pt x="18562" y="2196"/>
                </a:lnTo>
                <a:cubicBezTo>
                  <a:pt x="18513" y="2159"/>
                  <a:pt x="18511" y="2158"/>
                  <a:pt x="18481" y="2196"/>
                </a:cubicBezTo>
                <a:cubicBezTo>
                  <a:pt x="18448" y="2238"/>
                  <a:pt x="18450" y="2247"/>
                  <a:pt x="18499" y="2291"/>
                </a:cubicBezTo>
                <a:cubicBezTo>
                  <a:pt x="18551" y="2338"/>
                  <a:pt x="18553" y="2336"/>
                  <a:pt x="18572" y="2293"/>
                </a:cubicBezTo>
                <a:cubicBezTo>
                  <a:pt x="18594" y="2244"/>
                  <a:pt x="18622" y="2238"/>
                  <a:pt x="18660" y="2275"/>
                </a:cubicBezTo>
                <a:lnTo>
                  <a:pt x="18693" y="2309"/>
                </a:lnTo>
                <a:lnTo>
                  <a:pt x="18728" y="2262"/>
                </a:lnTo>
                <a:lnTo>
                  <a:pt x="18766" y="2215"/>
                </a:lnTo>
                <a:lnTo>
                  <a:pt x="18718" y="2178"/>
                </a:lnTo>
                <a:lnTo>
                  <a:pt x="18670" y="2141"/>
                </a:lnTo>
                <a:close/>
                <a:moveTo>
                  <a:pt x="9686" y="2517"/>
                </a:moveTo>
                <a:lnTo>
                  <a:pt x="9654" y="2559"/>
                </a:lnTo>
                <a:lnTo>
                  <a:pt x="9618" y="2603"/>
                </a:lnTo>
                <a:lnTo>
                  <a:pt x="9576" y="2567"/>
                </a:lnTo>
                <a:cubicBezTo>
                  <a:pt x="9551" y="2548"/>
                  <a:pt x="9529" y="2532"/>
                  <a:pt x="9528" y="2532"/>
                </a:cubicBezTo>
                <a:cubicBezTo>
                  <a:pt x="9527" y="2532"/>
                  <a:pt x="9512" y="2553"/>
                  <a:pt x="9495" y="2577"/>
                </a:cubicBezTo>
                <a:lnTo>
                  <a:pt x="9465" y="2619"/>
                </a:lnTo>
                <a:lnTo>
                  <a:pt x="9510" y="2659"/>
                </a:lnTo>
                <a:cubicBezTo>
                  <a:pt x="9535" y="2680"/>
                  <a:pt x="9557" y="2695"/>
                  <a:pt x="9561" y="2695"/>
                </a:cubicBezTo>
                <a:cubicBezTo>
                  <a:pt x="9564" y="2696"/>
                  <a:pt x="9580" y="2679"/>
                  <a:pt x="9598" y="2656"/>
                </a:cubicBezTo>
                <a:lnTo>
                  <a:pt x="9634" y="2614"/>
                </a:lnTo>
                <a:lnTo>
                  <a:pt x="9669" y="2640"/>
                </a:lnTo>
                <a:cubicBezTo>
                  <a:pt x="9712" y="2676"/>
                  <a:pt x="9714" y="2675"/>
                  <a:pt x="9744" y="2638"/>
                </a:cubicBezTo>
                <a:cubicBezTo>
                  <a:pt x="9778" y="2595"/>
                  <a:pt x="9777" y="2585"/>
                  <a:pt x="9729" y="2548"/>
                </a:cubicBezTo>
                <a:lnTo>
                  <a:pt x="9686" y="2517"/>
                </a:lnTo>
                <a:close/>
                <a:moveTo>
                  <a:pt x="3058" y="3040"/>
                </a:moveTo>
                <a:cubicBezTo>
                  <a:pt x="3067" y="3015"/>
                  <a:pt x="3054" y="3017"/>
                  <a:pt x="2955" y="3068"/>
                </a:cubicBezTo>
                <a:cubicBezTo>
                  <a:pt x="2892" y="3101"/>
                  <a:pt x="2819" y="3139"/>
                  <a:pt x="2791" y="3152"/>
                </a:cubicBezTo>
                <a:cubicBezTo>
                  <a:pt x="2764" y="3166"/>
                  <a:pt x="2733" y="3195"/>
                  <a:pt x="2723" y="3216"/>
                </a:cubicBezTo>
                <a:cubicBezTo>
                  <a:pt x="2706" y="3250"/>
                  <a:pt x="2717" y="3246"/>
                  <a:pt x="2877" y="3160"/>
                </a:cubicBezTo>
                <a:cubicBezTo>
                  <a:pt x="2988" y="3101"/>
                  <a:pt x="3052" y="3058"/>
                  <a:pt x="3058" y="3040"/>
                </a:cubicBezTo>
                <a:close/>
                <a:moveTo>
                  <a:pt x="3031" y="3242"/>
                </a:moveTo>
                <a:cubicBezTo>
                  <a:pt x="3016" y="3242"/>
                  <a:pt x="3005" y="3280"/>
                  <a:pt x="3005" y="3326"/>
                </a:cubicBezTo>
                <a:cubicBezTo>
                  <a:pt x="3005" y="3349"/>
                  <a:pt x="2997" y="3368"/>
                  <a:pt x="2985" y="3373"/>
                </a:cubicBezTo>
                <a:cubicBezTo>
                  <a:pt x="2959" y="3384"/>
                  <a:pt x="2911" y="3337"/>
                  <a:pt x="2920" y="3310"/>
                </a:cubicBezTo>
                <a:cubicBezTo>
                  <a:pt x="2924" y="3296"/>
                  <a:pt x="2920" y="3298"/>
                  <a:pt x="2907" y="3315"/>
                </a:cubicBezTo>
                <a:cubicBezTo>
                  <a:pt x="2896" y="3330"/>
                  <a:pt x="2887" y="3349"/>
                  <a:pt x="2887" y="3357"/>
                </a:cubicBezTo>
                <a:cubicBezTo>
                  <a:pt x="2887" y="3366"/>
                  <a:pt x="2874" y="3385"/>
                  <a:pt x="2859" y="3399"/>
                </a:cubicBezTo>
                <a:cubicBezTo>
                  <a:pt x="2821" y="3436"/>
                  <a:pt x="2787" y="3411"/>
                  <a:pt x="2791" y="3350"/>
                </a:cubicBezTo>
                <a:lnTo>
                  <a:pt x="2794" y="3302"/>
                </a:lnTo>
                <a:lnTo>
                  <a:pt x="2776" y="3344"/>
                </a:lnTo>
                <a:cubicBezTo>
                  <a:pt x="2751" y="3400"/>
                  <a:pt x="2750" y="3468"/>
                  <a:pt x="2776" y="3483"/>
                </a:cubicBezTo>
                <a:cubicBezTo>
                  <a:pt x="2805" y="3500"/>
                  <a:pt x="2854" y="3490"/>
                  <a:pt x="2879" y="3460"/>
                </a:cubicBezTo>
                <a:cubicBezTo>
                  <a:pt x="2895" y="3442"/>
                  <a:pt x="2913" y="3436"/>
                  <a:pt x="2945" y="3441"/>
                </a:cubicBezTo>
                <a:cubicBezTo>
                  <a:pt x="2981" y="3447"/>
                  <a:pt x="2992" y="3444"/>
                  <a:pt x="3008" y="3418"/>
                </a:cubicBezTo>
                <a:cubicBezTo>
                  <a:pt x="3029" y="3384"/>
                  <a:pt x="3047" y="3242"/>
                  <a:pt x="3031" y="3242"/>
                </a:cubicBezTo>
                <a:close/>
                <a:moveTo>
                  <a:pt x="7747" y="3260"/>
                </a:moveTo>
                <a:cubicBezTo>
                  <a:pt x="7685" y="3274"/>
                  <a:pt x="7616" y="3365"/>
                  <a:pt x="7633" y="3439"/>
                </a:cubicBezTo>
                <a:cubicBezTo>
                  <a:pt x="7639" y="3462"/>
                  <a:pt x="7658" y="3481"/>
                  <a:pt x="7689" y="3494"/>
                </a:cubicBezTo>
                <a:cubicBezTo>
                  <a:pt x="7729" y="3512"/>
                  <a:pt x="7732" y="3517"/>
                  <a:pt x="7716" y="3536"/>
                </a:cubicBezTo>
                <a:cubicBezTo>
                  <a:pt x="7700" y="3557"/>
                  <a:pt x="7568" y="3666"/>
                  <a:pt x="7515" y="3702"/>
                </a:cubicBezTo>
                <a:cubicBezTo>
                  <a:pt x="7492" y="3717"/>
                  <a:pt x="7493" y="3717"/>
                  <a:pt x="7515" y="3717"/>
                </a:cubicBezTo>
                <a:cubicBezTo>
                  <a:pt x="7554" y="3719"/>
                  <a:pt x="7668" y="3651"/>
                  <a:pt x="7732" y="3589"/>
                </a:cubicBezTo>
                <a:cubicBezTo>
                  <a:pt x="7780" y="3542"/>
                  <a:pt x="7797" y="3533"/>
                  <a:pt x="7815" y="3544"/>
                </a:cubicBezTo>
                <a:cubicBezTo>
                  <a:pt x="7827" y="3551"/>
                  <a:pt x="7843" y="3554"/>
                  <a:pt x="7850" y="3549"/>
                </a:cubicBezTo>
                <a:cubicBezTo>
                  <a:pt x="7871" y="3536"/>
                  <a:pt x="7866" y="3490"/>
                  <a:pt x="7842" y="3476"/>
                </a:cubicBezTo>
                <a:cubicBezTo>
                  <a:pt x="7825" y="3465"/>
                  <a:pt x="7820" y="3445"/>
                  <a:pt x="7822" y="3381"/>
                </a:cubicBezTo>
                <a:cubicBezTo>
                  <a:pt x="7825" y="3319"/>
                  <a:pt x="7819" y="3294"/>
                  <a:pt x="7802" y="3276"/>
                </a:cubicBezTo>
                <a:cubicBezTo>
                  <a:pt x="7787" y="3260"/>
                  <a:pt x="7767" y="3256"/>
                  <a:pt x="7747" y="3260"/>
                </a:cubicBezTo>
                <a:close/>
                <a:moveTo>
                  <a:pt x="5061" y="3418"/>
                </a:moveTo>
                <a:cubicBezTo>
                  <a:pt x="5024" y="3418"/>
                  <a:pt x="4965" y="3465"/>
                  <a:pt x="4945" y="3510"/>
                </a:cubicBezTo>
                <a:cubicBezTo>
                  <a:pt x="4912" y="3583"/>
                  <a:pt x="4918" y="3619"/>
                  <a:pt x="4970" y="3652"/>
                </a:cubicBezTo>
                <a:cubicBezTo>
                  <a:pt x="4996" y="3667"/>
                  <a:pt x="5016" y="3688"/>
                  <a:pt x="5013" y="3696"/>
                </a:cubicBezTo>
                <a:cubicBezTo>
                  <a:pt x="5009" y="3710"/>
                  <a:pt x="4898" y="3801"/>
                  <a:pt x="4819" y="3857"/>
                </a:cubicBezTo>
                <a:cubicBezTo>
                  <a:pt x="4789" y="3878"/>
                  <a:pt x="4789" y="3880"/>
                  <a:pt x="4814" y="3880"/>
                </a:cubicBezTo>
                <a:cubicBezTo>
                  <a:pt x="4849" y="3881"/>
                  <a:pt x="4982" y="3798"/>
                  <a:pt x="5041" y="3738"/>
                </a:cubicBezTo>
                <a:cubicBezTo>
                  <a:pt x="5077" y="3702"/>
                  <a:pt x="5093" y="3696"/>
                  <a:pt x="5112" y="3707"/>
                </a:cubicBezTo>
                <a:cubicBezTo>
                  <a:pt x="5124" y="3714"/>
                  <a:pt x="5140" y="3717"/>
                  <a:pt x="5147" y="3712"/>
                </a:cubicBezTo>
                <a:cubicBezTo>
                  <a:pt x="5168" y="3698"/>
                  <a:pt x="5160" y="3653"/>
                  <a:pt x="5134" y="3638"/>
                </a:cubicBezTo>
                <a:cubicBezTo>
                  <a:pt x="5114" y="3627"/>
                  <a:pt x="5111" y="3611"/>
                  <a:pt x="5117" y="3554"/>
                </a:cubicBezTo>
                <a:cubicBezTo>
                  <a:pt x="5123" y="3480"/>
                  <a:pt x="5099" y="3418"/>
                  <a:pt x="5061" y="3418"/>
                </a:cubicBezTo>
                <a:close/>
                <a:moveTo>
                  <a:pt x="11672" y="3526"/>
                </a:moveTo>
                <a:cubicBezTo>
                  <a:pt x="11660" y="3535"/>
                  <a:pt x="11652" y="3565"/>
                  <a:pt x="11652" y="3591"/>
                </a:cubicBezTo>
                <a:cubicBezTo>
                  <a:pt x="11652" y="3622"/>
                  <a:pt x="11643" y="3641"/>
                  <a:pt x="11629" y="3646"/>
                </a:cubicBezTo>
                <a:cubicBezTo>
                  <a:pt x="11598" y="3659"/>
                  <a:pt x="11565" y="3630"/>
                  <a:pt x="11568" y="3596"/>
                </a:cubicBezTo>
                <a:cubicBezTo>
                  <a:pt x="11573" y="3552"/>
                  <a:pt x="11561" y="3563"/>
                  <a:pt x="11538" y="3623"/>
                </a:cubicBezTo>
                <a:cubicBezTo>
                  <a:pt x="11500" y="3721"/>
                  <a:pt x="11423" y="3723"/>
                  <a:pt x="11440" y="3625"/>
                </a:cubicBezTo>
                <a:cubicBezTo>
                  <a:pt x="11445" y="3597"/>
                  <a:pt x="11442" y="3593"/>
                  <a:pt x="11430" y="3604"/>
                </a:cubicBezTo>
                <a:cubicBezTo>
                  <a:pt x="11411" y="3622"/>
                  <a:pt x="11396" y="3721"/>
                  <a:pt x="11407" y="3751"/>
                </a:cubicBezTo>
                <a:cubicBezTo>
                  <a:pt x="11418" y="3781"/>
                  <a:pt x="11478" y="3777"/>
                  <a:pt x="11523" y="3744"/>
                </a:cubicBezTo>
                <a:cubicBezTo>
                  <a:pt x="11546" y="3726"/>
                  <a:pt x="11572" y="3718"/>
                  <a:pt x="11589" y="3723"/>
                </a:cubicBezTo>
                <a:cubicBezTo>
                  <a:pt x="11632" y="3734"/>
                  <a:pt x="11663" y="3710"/>
                  <a:pt x="11672" y="3654"/>
                </a:cubicBezTo>
                <a:cubicBezTo>
                  <a:pt x="11695" y="3501"/>
                  <a:pt x="11694" y="3506"/>
                  <a:pt x="11672" y="3526"/>
                </a:cubicBezTo>
                <a:close/>
                <a:moveTo>
                  <a:pt x="19758" y="3557"/>
                </a:moveTo>
                <a:cubicBezTo>
                  <a:pt x="19699" y="3585"/>
                  <a:pt x="19665" y="3708"/>
                  <a:pt x="19698" y="3772"/>
                </a:cubicBezTo>
                <a:cubicBezTo>
                  <a:pt x="19716" y="3807"/>
                  <a:pt x="19800" y="3808"/>
                  <a:pt x="19839" y="3775"/>
                </a:cubicBezTo>
                <a:cubicBezTo>
                  <a:pt x="19931" y="3696"/>
                  <a:pt x="19862" y="3508"/>
                  <a:pt x="19758" y="3557"/>
                </a:cubicBezTo>
                <a:close/>
                <a:moveTo>
                  <a:pt x="21136" y="3610"/>
                </a:moveTo>
                <a:lnTo>
                  <a:pt x="21109" y="3649"/>
                </a:lnTo>
                <a:cubicBezTo>
                  <a:pt x="21082" y="3687"/>
                  <a:pt x="21082" y="3696"/>
                  <a:pt x="21096" y="3838"/>
                </a:cubicBezTo>
                <a:cubicBezTo>
                  <a:pt x="21116" y="4046"/>
                  <a:pt x="21081" y="4324"/>
                  <a:pt x="21033" y="4340"/>
                </a:cubicBezTo>
                <a:cubicBezTo>
                  <a:pt x="21025" y="4343"/>
                  <a:pt x="20969" y="4262"/>
                  <a:pt x="20907" y="4159"/>
                </a:cubicBezTo>
                <a:cubicBezTo>
                  <a:pt x="20846" y="4055"/>
                  <a:pt x="20756" y="3921"/>
                  <a:pt x="20708" y="3859"/>
                </a:cubicBezTo>
                <a:cubicBezTo>
                  <a:pt x="20624" y="3750"/>
                  <a:pt x="20524" y="3649"/>
                  <a:pt x="20497" y="3649"/>
                </a:cubicBezTo>
                <a:cubicBezTo>
                  <a:pt x="20479" y="3649"/>
                  <a:pt x="20454" y="3723"/>
                  <a:pt x="20454" y="3778"/>
                </a:cubicBezTo>
                <a:cubicBezTo>
                  <a:pt x="20454" y="3810"/>
                  <a:pt x="20468" y="3840"/>
                  <a:pt x="20517" y="3896"/>
                </a:cubicBezTo>
                <a:cubicBezTo>
                  <a:pt x="20573" y="3961"/>
                  <a:pt x="20585" y="3968"/>
                  <a:pt x="20607" y="3954"/>
                </a:cubicBezTo>
                <a:cubicBezTo>
                  <a:pt x="20630" y="3940"/>
                  <a:pt x="20640" y="3946"/>
                  <a:pt x="20686" y="3996"/>
                </a:cubicBezTo>
                <a:cubicBezTo>
                  <a:pt x="20757" y="4073"/>
                  <a:pt x="20912" y="4289"/>
                  <a:pt x="20955" y="4371"/>
                </a:cubicBezTo>
                <a:cubicBezTo>
                  <a:pt x="20975" y="4409"/>
                  <a:pt x="20987" y="4450"/>
                  <a:pt x="20983" y="4463"/>
                </a:cubicBezTo>
                <a:cubicBezTo>
                  <a:pt x="20969" y="4507"/>
                  <a:pt x="20862" y="4606"/>
                  <a:pt x="20817" y="4616"/>
                </a:cubicBezTo>
                <a:cubicBezTo>
                  <a:pt x="20777" y="4624"/>
                  <a:pt x="20772" y="4629"/>
                  <a:pt x="20769" y="4674"/>
                </a:cubicBezTo>
                <a:lnTo>
                  <a:pt x="20766" y="4723"/>
                </a:lnTo>
                <a:lnTo>
                  <a:pt x="20834" y="4729"/>
                </a:lnTo>
                <a:cubicBezTo>
                  <a:pt x="20872" y="4732"/>
                  <a:pt x="20916" y="4734"/>
                  <a:pt x="20930" y="4731"/>
                </a:cubicBezTo>
                <a:cubicBezTo>
                  <a:pt x="20944" y="4729"/>
                  <a:pt x="20977" y="4726"/>
                  <a:pt x="21000" y="4726"/>
                </a:cubicBezTo>
                <a:cubicBezTo>
                  <a:pt x="21058" y="4726"/>
                  <a:pt x="21106" y="4675"/>
                  <a:pt x="21106" y="4616"/>
                </a:cubicBezTo>
                <a:cubicBezTo>
                  <a:pt x="21106" y="4592"/>
                  <a:pt x="21098" y="4539"/>
                  <a:pt x="21086" y="4500"/>
                </a:cubicBezTo>
                <a:cubicBezTo>
                  <a:pt x="21066" y="4433"/>
                  <a:pt x="21065" y="4426"/>
                  <a:pt x="21091" y="4343"/>
                </a:cubicBezTo>
                <a:cubicBezTo>
                  <a:pt x="21129" y="4220"/>
                  <a:pt x="21144" y="4130"/>
                  <a:pt x="21154" y="3946"/>
                </a:cubicBezTo>
                <a:cubicBezTo>
                  <a:pt x="21161" y="3817"/>
                  <a:pt x="21166" y="3781"/>
                  <a:pt x="21187" y="3754"/>
                </a:cubicBezTo>
                <a:lnTo>
                  <a:pt x="21212" y="3720"/>
                </a:lnTo>
                <a:lnTo>
                  <a:pt x="21174" y="3665"/>
                </a:lnTo>
                <a:lnTo>
                  <a:pt x="21136" y="3610"/>
                </a:lnTo>
                <a:close/>
                <a:moveTo>
                  <a:pt x="2174" y="3615"/>
                </a:moveTo>
                <a:lnTo>
                  <a:pt x="2141" y="3665"/>
                </a:lnTo>
                <a:cubicBezTo>
                  <a:pt x="2108" y="3713"/>
                  <a:pt x="2107" y="3716"/>
                  <a:pt x="2124" y="3801"/>
                </a:cubicBezTo>
                <a:cubicBezTo>
                  <a:pt x="2149" y="3928"/>
                  <a:pt x="2195" y="4263"/>
                  <a:pt x="2204" y="4385"/>
                </a:cubicBezTo>
                <a:lnTo>
                  <a:pt x="2212" y="4490"/>
                </a:lnTo>
                <a:lnTo>
                  <a:pt x="2169" y="4526"/>
                </a:lnTo>
                <a:cubicBezTo>
                  <a:pt x="2131" y="4560"/>
                  <a:pt x="2117" y="4563"/>
                  <a:pt x="2023" y="4563"/>
                </a:cubicBezTo>
                <a:cubicBezTo>
                  <a:pt x="1926" y="4563"/>
                  <a:pt x="1915" y="4559"/>
                  <a:pt x="1882" y="4524"/>
                </a:cubicBezTo>
                <a:cubicBezTo>
                  <a:pt x="1862" y="4503"/>
                  <a:pt x="1843" y="4477"/>
                  <a:pt x="1839" y="4466"/>
                </a:cubicBezTo>
                <a:cubicBezTo>
                  <a:pt x="1834" y="4450"/>
                  <a:pt x="1824" y="4455"/>
                  <a:pt x="1794" y="4484"/>
                </a:cubicBezTo>
                <a:cubicBezTo>
                  <a:pt x="1685" y="4590"/>
                  <a:pt x="1509" y="4589"/>
                  <a:pt x="1456" y="4482"/>
                </a:cubicBezTo>
                <a:cubicBezTo>
                  <a:pt x="1434" y="4438"/>
                  <a:pt x="1418" y="4274"/>
                  <a:pt x="1406" y="3998"/>
                </a:cubicBezTo>
                <a:cubicBezTo>
                  <a:pt x="1401" y="3901"/>
                  <a:pt x="1394" y="3794"/>
                  <a:pt x="1391" y="3762"/>
                </a:cubicBezTo>
                <a:cubicBezTo>
                  <a:pt x="1384" y="3703"/>
                  <a:pt x="1382" y="3703"/>
                  <a:pt x="1355" y="3728"/>
                </a:cubicBezTo>
                <a:cubicBezTo>
                  <a:pt x="1332" y="3750"/>
                  <a:pt x="1331" y="3764"/>
                  <a:pt x="1338" y="3849"/>
                </a:cubicBezTo>
                <a:cubicBezTo>
                  <a:pt x="1342" y="3901"/>
                  <a:pt x="1355" y="4068"/>
                  <a:pt x="1365" y="4222"/>
                </a:cubicBezTo>
                <a:cubicBezTo>
                  <a:pt x="1392" y="4599"/>
                  <a:pt x="1403" y="4634"/>
                  <a:pt x="1496" y="4668"/>
                </a:cubicBezTo>
                <a:cubicBezTo>
                  <a:pt x="1592" y="4703"/>
                  <a:pt x="1700" y="4681"/>
                  <a:pt x="1763" y="4610"/>
                </a:cubicBezTo>
                <a:lnTo>
                  <a:pt x="1794" y="4576"/>
                </a:lnTo>
                <a:lnTo>
                  <a:pt x="1844" y="4626"/>
                </a:lnTo>
                <a:cubicBezTo>
                  <a:pt x="1894" y="4677"/>
                  <a:pt x="1896" y="4677"/>
                  <a:pt x="2003" y="4676"/>
                </a:cubicBezTo>
                <a:cubicBezTo>
                  <a:pt x="2074" y="4675"/>
                  <a:pt x="2124" y="4670"/>
                  <a:pt x="2151" y="4655"/>
                </a:cubicBezTo>
                <a:cubicBezTo>
                  <a:pt x="2242" y="4606"/>
                  <a:pt x="2266" y="4424"/>
                  <a:pt x="2222" y="4122"/>
                </a:cubicBezTo>
                <a:cubicBezTo>
                  <a:pt x="2186" y="3874"/>
                  <a:pt x="2186" y="3839"/>
                  <a:pt x="2227" y="3788"/>
                </a:cubicBezTo>
                <a:lnTo>
                  <a:pt x="2262" y="3746"/>
                </a:lnTo>
                <a:lnTo>
                  <a:pt x="2217" y="3681"/>
                </a:lnTo>
                <a:lnTo>
                  <a:pt x="2174" y="3615"/>
                </a:lnTo>
                <a:close/>
                <a:moveTo>
                  <a:pt x="18595" y="3620"/>
                </a:moveTo>
                <a:lnTo>
                  <a:pt x="18557" y="3662"/>
                </a:lnTo>
                <a:cubicBezTo>
                  <a:pt x="18533" y="3690"/>
                  <a:pt x="18521" y="3716"/>
                  <a:pt x="18527" y="3730"/>
                </a:cubicBezTo>
                <a:cubicBezTo>
                  <a:pt x="18563" y="3829"/>
                  <a:pt x="18612" y="4172"/>
                  <a:pt x="18612" y="4337"/>
                </a:cubicBezTo>
                <a:cubicBezTo>
                  <a:pt x="18612" y="4499"/>
                  <a:pt x="18544" y="4569"/>
                  <a:pt x="18388" y="4561"/>
                </a:cubicBezTo>
                <a:cubicBezTo>
                  <a:pt x="18272" y="4555"/>
                  <a:pt x="18260" y="4541"/>
                  <a:pt x="18305" y="4461"/>
                </a:cubicBezTo>
                <a:cubicBezTo>
                  <a:pt x="18335" y="4408"/>
                  <a:pt x="18343" y="4380"/>
                  <a:pt x="18343" y="4303"/>
                </a:cubicBezTo>
                <a:cubicBezTo>
                  <a:pt x="18343" y="4207"/>
                  <a:pt x="18318" y="4140"/>
                  <a:pt x="18282" y="4140"/>
                </a:cubicBezTo>
                <a:cubicBezTo>
                  <a:pt x="18245" y="4140"/>
                  <a:pt x="18142" y="4227"/>
                  <a:pt x="18096" y="4298"/>
                </a:cubicBezTo>
                <a:cubicBezTo>
                  <a:pt x="18057" y="4356"/>
                  <a:pt x="18045" y="4390"/>
                  <a:pt x="18040" y="4448"/>
                </a:cubicBezTo>
                <a:cubicBezTo>
                  <a:pt x="18037" y="4489"/>
                  <a:pt x="18027" y="4528"/>
                  <a:pt x="18018" y="4537"/>
                </a:cubicBezTo>
                <a:cubicBezTo>
                  <a:pt x="17986" y="4564"/>
                  <a:pt x="17838" y="4570"/>
                  <a:pt x="17791" y="4545"/>
                </a:cubicBezTo>
                <a:cubicBezTo>
                  <a:pt x="17708" y="4500"/>
                  <a:pt x="17703" y="4464"/>
                  <a:pt x="17672" y="3930"/>
                </a:cubicBezTo>
                <a:cubicBezTo>
                  <a:pt x="17665" y="3804"/>
                  <a:pt x="17658" y="3699"/>
                  <a:pt x="17655" y="3696"/>
                </a:cubicBezTo>
                <a:cubicBezTo>
                  <a:pt x="17652" y="3693"/>
                  <a:pt x="17635" y="3707"/>
                  <a:pt x="17620" y="3730"/>
                </a:cubicBezTo>
                <a:cubicBezTo>
                  <a:pt x="17592" y="3771"/>
                  <a:pt x="17591" y="3780"/>
                  <a:pt x="17604" y="3906"/>
                </a:cubicBezTo>
                <a:cubicBezTo>
                  <a:pt x="17612" y="3979"/>
                  <a:pt x="17625" y="4130"/>
                  <a:pt x="17632" y="4243"/>
                </a:cubicBezTo>
                <a:cubicBezTo>
                  <a:pt x="17651" y="4540"/>
                  <a:pt x="17656" y="4573"/>
                  <a:pt x="17693" y="4618"/>
                </a:cubicBezTo>
                <a:cubicBezTo>
                  <a:pt x="17756" y="4697"/>
                  <a:pt x="17875" y="4704"/>
                  <a:pt x="18025" y="4642"/>
                </a:cubicBezTo>
                <a:lnTo>
                  <a:pt x="18126" y="4600"/>
                </a:lnTo>
                <a:lnTo>
                  <a:pt x="18214" y="4637"/>
                </a:lnTo>
                <a:cubicBezTo>
                  <a:pt x="18329" y="4685"/>
                  <a:pt x="18412" y="4691"/>
                  <a:pt x="18632" y="4671"/>
                </a:cubicBezTo>
                <a:cubicBezTo>
                  <a:pt x="18775" y="4658"/>
                  <a:pt x="18855" y="4660"/>
                  <a:pt x="19015" y="4674"/>
                </a:cubicBezTo>
                <a:cubicBezTo>
                  <a:pt x="19243" y="4693"/>
                  <a:pt x="19294" y="4688"/>
                  <a:pt x="19365" y="4637"/>
                </a:cubicBezTo>
                <a:cubicBezTo>
                  <a:pt x="19396" y="4615"/>
                  <a:pt x="19419" y="4606"/>
                  <a:pt x="19428" y="4613"/>
                </a:cubicBezTo>
                <a:cubicBezTo>
                  <a:pt x="19490" y="4661"/>
                  <a:pt x="19517" y="4675"/>
                  <a:pt x="19567" y="4684"/>
                </a:cubicBezTo>
                <a:cubicBezTo>
                  <a:pt x="19624" y="4694"/>
                  <a:pt x="19626" y="4693"/>
                  <a:pt x="19622" y="4747"/>
                </a:cubicBezTo>
                <a:cubicBezTo>
                  <a:pt x="19619" y="4794"/>
                  <a:pt x="19621" y="4799"/>
                  <a:pt x="19635" y="4776"/>
                </a:cubicBezTo>
                <a:cubicBezTo>
                  <a:pt x="19684" y="4699"/>
                  <a:pt x="19700" y="4690"/>
                  <a:pt x="19824" y="4674"/>
                </a:cubicBezTo>
                <a:cubicBezTo>
                  <a:pt x="20122" y="4635"/>
                  <a:pt x="20302" y="4505"/>
                  <a:pt x="20300" y="4335"/>
                </a:cubicBezTo>
                <a:cubicBezTo>
                  <a:pt x="20297" y="4092"/>
                  <a:pt x="19998" y="4166"/>
                  <a:pt x="19769" y="4466"/>
                </a:cubicBezTo>
                <a:lnTo>
                  <a:pt x="19695" y="4563"/>
                </a:lnTo>
                <a:lnTo>
                  <a:pt x="19625" y="4563"/>
                </a:lnTo>
                <a:cubicBezTo>
                  <a:pt x="19548" y="4563"/>
                  <a:pt x="19495" y="4529"/>
                  <a:pt x="19474" y="4471"/>
                </a:cubicBezTo>
                <a:cubicBezTo>
                  <a:pt x="19459" y="4430"/>
                  <a:pt x="19439" y="4432"/>
                  <a:pt x="19423" y="4474"/>
                </a:cubicBezTo>
                <a:cubicBezTo>
                  <a:pt x="19401" y="4535"/>
                  <a:pt x="19352" y="4555"/>
                  <a:pt x="19212" y="4561"/>
                </a:cubicBezTo>
                <a:cubicBezTo>
                  <a:pt x="19049" y="4567"/>
                  <a:pt x="19028" y="4562"/>
                  <a:pt x="19076" y="4516"/>
                </a:cubicBezTo>
                <a:cubicBezTo>
                  <a:pt x="19143" y="4451"/>
                  <a:pt x="19165" y="4351"/>
                  <a:pt x="19129" y="4277"/>
                </a:cubicBezTo>
                <a:cubicBezTo>
                  <a:pt x="19103" y="4225"/>
                  <a:pt x="19066" y="4206"/>
                  <a:pt x="18995" y="4206"/>
                </a:cubicBezTo>
                <a:cubicBezTo>
                  <a:pt x="18923" y="4206"/>
                  <a:pt x="18849" y="4243"/>
                  <a:pt x="18746" y="4329"/>
                </a:cubicBezTo>
                <a:cubicBezTo>
                  <a:pt x="18702" y="4366"/>
                  <a:pt x="18663" y="4393"/>
                  <a:pt x="18660" y="4390"/>
                </a:cubicBezTo>
                <a:cubicBezTo>
                  <a:pt x="18657" y="4386"/>
                  <a:pt x="18657" y="4347"/>
                  <a:pt x="18660" y="4300"/>
                </a:cubicBezTo>
                <a:cubicBezTo>
                  <a:pt x="18663" y="4254"/>
                  <a:pt x="18659" y="4139"/>
                  <a:pt x="18647" y="4048"/>
                </a:cubicBezTo>
                <a:cubicBezTo>
                  <a:pt x="18621" y="3837"/>
                  <a:pt x="18619" y="3818"/>
                  <a:pt x="18650" y="3772"/>
                </a:cubicBezTo>
                <a:lnTo>
                  <a:pt x="18678" y="3736"/>
                </a:lnTo>
                <a:lnTo>
                  <a:pt x="18635" y="3678"/>
                </a:lnTo>
                <a:lnTo>
                  <a:pt x="18595" y="3620"/>
                </a:lnTo>
                <a:close/>
                <a:moveTo>
                  <a:pt x="15189" y="3623"/>
                </a:moveTo>
                <a:cubicBezTo>
                  <a:pt x="15184" y="3622"/>
                  <a:pt x="15167" y="3641"/>
                  <a:pt x="15151" y="3665"/>
                </a:cubicBezTo>
                <a:lnTo>
                  <a:pt x="15121" y="3709"/>
                </a:lnTo>
                <a:lnTo>
                  <a:pt x="15148" y="3888"/>
                </a:lnTo>
                <a:cubicBezTo>
                  <a:pt x="15186" y="4122"/>
                  <a:pt x="15216" y="4363"/>
                  <a:pt x="15216" y="4434"/>
                </a:cubicBezTo>
                <a:cubicBezTo>
                  <a:pt x="15216" y="4482"/>
                  <a:pt x="15209" y="4497"/>
                  <a:pt x="15176" y="4526"/>
                </a:cubicBezTo>
                <a:cubicBezTo>
                  <a:pt x="15140" y="4558"/>
                  <a:pt x="15126" y="4563"/>
                  <a:pt x="15027" y="4563"/>
                </a:cubicBezTo>
                <a:cubicBezTo>
                  <a:pt x="14967" y="4563"/>
                  <a:pt x="14901" y="4555"/>
                  <a:pt x="14881" y="4547"/>
                </a:cubicBezTo>
                <a:cubicBezTo>
                  <a:pt x="14862" y="4540"/>
                  <a:pt x="14802" y="4489"/>
                  <a:pt x="14748" y="4434"/>
                </a:cubicBezTo>
                <a:cubicBezTo>
                  <a:pt x="14603" y="4289"/>
                  <a:pt x="14593" y="4290"/>
                  <a:pt x="14503" y="4421"/>
                </a:cubicBezTo>
                <a:cubicBezTo>
                  <a:pt x="14428" y="4532"/>
                  <a:pt x="14380" y="4563"/>
                  <a:pt x="14287" y="4563"/>
                </a:cubicBezTo>
                <a:cubicBezTo>
                  <a:pt x="14154" y="4563"/>
                  <a:pt x="14135" y="4528"/>
                  <a:pt x="14078" y="4138"/>
                </a:cubicBezTo>
                <a:lnTo>
                  <a:pt x="14047" y="3935"/>
                </a:lnTo>
                <a:lnTo>
                  <a:pt x="14017" y="3969"/>
                </a:lnTo>
                <a:lnTo>
                  <a:pt x="13984" y="4001"/>
                </a:lnTo>
                <a:lnTo>
                  <a:pt x="14007" y="4117"/>
                </a:lnTo>
                <a:cubicBezTo>
                  <a:pt x="14019" y="4179"/>
                  <a:pt x="14033" y="4275"/>
                  <a:pt x="14037" y="4332"/>
                </a:cubicBezTo>
                <a:lnTo>
                  <a:pt x="14045" y="4437"/>
                </a:lnTo>
                <a:lnTo>
                  <a:pt x="13997" y="4490"/>
                </a:lnTo>
                <a:lnTo>
                  <a:pt x="13952" y="4542"/>
                </a:lnTo>
                <a:lnTo>
                  <a:pt x="13838" y="4542"/>
                </a:lnTo>
                <a:cubicBezTo>
                  <a:pt x="13727" y="4542"/>
                  <a:pt x="13724" y="4541"/>
                  <a:pt x="13687" y="4498"/>
                </a:cubicBezTo>
                <a:lnTo>
                  <a:pt x="13649" y="4455"/>
                </a:lnTo>
                <a:lnTo>
                  <a:pt x="13642" y="4500"/>
                </a:lnTo>
                <a:cubicBezTo>
                  <a:pt x="13621" y="4613"/>
                  <a:pt x="13625" y="4634"/>
                  <a:pt x="13674" y="4653"/>
                </a:cubicBezTo>
                <a:cubicBezTo>
                  <a:pt x="13795" y="4699"/>
                  <a:pt x="13942" y="4659"/>
                  <a:pt x="14017" y="4561"/>
                </a:cubicBezTo>
                <a:cubicBezTo>
                  <a:pt x="14063" y="4500"/>
                  <a:pt x="14082" y="4504"/>
                  <a:pt x="14108" y="4584"/>
                </a:cubicBezTo>
                <a:cubicBezTo>
                  <a:pt x="14119" y="4621"/>
                  <a:pt x="14135" y="4638"/>
                  <a:pt x="14176" y="4658"/>
                </a:cubicBezTo>
                <a:cubicBezTo>
                  <a:pt x="14272" y="4703"/>
                  <a:pt x="14327" y="4692"/>
                  <a:pt x="14403" y="4608"/>
                </a:cubicBezTo>
                <a:lnTo>
                  <a:pt x="14445" y="4561"/>
                </a:lnTo>
                <a:lnTo>
                  <a:pt x="14483" y="4584"/>
                </a:lnTo>
                <a:cubicBezTo>
                  <a:pt x="14504" y="4598"/>
                  <a:pt x="14559" y="4636"/>
                  <a:pt x="14604" y="4668"/>
                </a:cubicBezTo>
                <a:cubicBezTo>
                  <a:pt x="14701" y="4738"/>
                  <a:pt x="14731" y="4738"/>
                  <a:pt x="14763" y="4668"/>
                </a:cubicBezTo>
                <a:lnTo>
                  <a:pt x="14785" y="4618"/>
                </a:lnTo>
                <a:lnTo>
                  <a:pt x="14853" y="4653"/>
                </a:lnTo>
                <a:cubicBezTo>
                  <a:pt x="14928" y="4689"/>
                  <a:pt x="14992" y="4692"/>
                  <a:pt x="15100" y="4671"/>
                </a:cubicBezTo>
                <a:cubicBezTo>
                  <a:pt x="15189" y="4653"/>
                  <a:pt x="15220" y="4621"/>
                  <a:pt x="15246" y="4524"/>
                </a:cubicBezTo>
                <a:cubicBezTo>
                  <a:pt x="15273" y="4423"/>
                  <a:pt x="15273" y="4365"/>
                  <a:pt x="15241" y="4148"/>
                </a:cubicBezTo>
                <a:cubicBezTo>
                  <a:pt x="15206" y="3903"/>
                  <a:pt x="15208" y="3825"/>
                  <a:pt x="15246" y="3778"/>
                </a:cubicBezTo>
                <a:lnTo>
                  <a:pt x="15277" y="3741"/>
                </a:lnTo>
                <a:lnTo>
                  <a:pt x="15236" y="3683"/>
                </a:lnTo>
                <a:cubicBezTo>
                  <a:pt x="15214" y="3651"/>
                  <a:pt x="15193" y="3623"/>
                  <a:pt x="15189" y="3623"/>
                </a:cubicBezTo>
                <a:close/>
                <a:moveTo>
                  <a:pt x="3736" y="3628"/>
                </a:moveTo>
                <a:cubicBezTo>
                  <a:pt x="3726" y="3622"/>
                  <a:pt x="3655" y="3711"/>
                  <a:pt x="3663" y="3720"/>
                </a:cubicBezTo>
                <a:cubicBezTo>
                  <a:pt x="3670" y="3728"/>
                  <a:pt x="3720" y="4052"/>
                  <a:pt x="3741" y="4227"/>
                </a:cubicBezTo>
                <a:cubicBezTo>
                  <a:pt x="3770" y="4463"/>
                  <a:pt x="3769" y="4484"/>
                  <a:pt x="3721" y="4526"/>
                </a:cubicBezTo>
                <a:cubicBezTo>
                  <a:pt x="3683" y="4560"/>
                  <a:pt x="3675" y="4563"/>
                  <a:pt x="3527" y="4563"/>
                </a:cubicBezTo>
                <a:cubicBezTo>
                  <a:pt x="3372" y="4563"/>
                  <a:pt x="3340" y="4554"/>
                  <a:pt x="3378" y="4521"/>
                </a:cubicBezTo>
                <a:cubicBezTo>
                  <a:pt x="3410" y="4494"/>
                  <a:pt x="3449" y="4406"/>
                  <a:pt x="3449" y="4361"/>
                </a:cubicBezTo>
                <a:cubicBezTo>
                  <a:pt x="3449" y="4160"/>
                  <a:pt x="3241" y="4153"/>
                  <a:pt x="3036" y="4348"/>
                </a:cubicBezTo>
                <a:cubicBezTo>
                  <a:pt x="2999" y="4383"/>
                  <a:pt x="2966" y="4409"/>
                  <a:pt x="2963" y="4406"/>
                </a:cubicBezTo>
                <a:cubicBezTo>
                  <a:pt x="2959" y="4402"/>
                  <a:pt x="2959" y="4355"/>
                  <a:pt x="2963" y="4303"/>
                </a:cubicBezTo>
                <a:cubicBezTo>
                  <a:pt x="2966" y="4249"/>
                  <a:pt x="2958" y="4126"/>
                  <a:pt x="2945" y="4017"/>
                </a:cubicBezTo>
                <a:lnTo>
                  <a:pt x="2922" y="3828"/>
                </a:lnTo>
                <a:lnTo>
                  <a:pt x="2950" y="3786"/>
                </a:lnTo>
                <a:cubicBezTo>
                  <a:pt x="2985" y="3736"/>
                  <a:pt x="2986" y="3738"/>
                  <a:pt x="2948" y="3691"/>
                </a:cubicBezTo>
                <a:cubicBezTo>
                  <a:pt x="2930" y="3670"/>
                  <a:pt x="2913" y="3643"/>
                  <a:pt x="2910" y="3633"/>
                </a:cubicBezTo>
                <a:cubicBezTo>
                  <a:pt x="2900" y="3604"/>
                  <a:pt x="2834" y="3693"/>
                  <a:pt x="2842" y="3725"/>
                </a:cubicBezTo>
                <a:cubicBezTo>
                  <a:pt x="2904" y="3989"/>
                  <a:pt x="2939" y="4328"/>
                  <a:pt x="2915" y="4421"/>
                </a:cubicBezTo>
                <a:cubicBezTo>
                  <a:pt x="2884" y="4539"/>
                  <a:pt x="2754" y="4595"/>
                  <a:pt x="2633" y="4542"/>
                </a:cubicBezTo>
                <a:cubicBezTo>
                  <a:pt x="2561" y="4511"/>
                  <a:pt x="2547" y="4467"/>
                  <a:pt x="2527" y="4190"/>
                </a:cubicBezTo>
                <a:cubicBezTo>
                  <a:pt x="2517" y="4055"/>
                  <a:pt x="2507" y="3901"/>
                  <a:pt x="2507" y="3849"/>
                </a:cubicBezTo>
                <a:cubicBezTo>
                  <a:pt x="2506" y="3796"/>
                  <a:pt x="2502" y="3741"/>
                  <a:pt x="2497" y="3728"/>
                </a:cubicBezTo>
                <a:cubicBezTo>
                  <a:pt x="2488" y="3704"/>
                  <a:pt x="2487" y="3704"/>
                  <a:pt x="2464" y="3730"/>
                </a:cubicBezTo>
                <a:cubicBezTo>
                  <a:pt x="2441" y="3756"/>
                  <a:pt x="2440" y="3770"/>
                  <a:pt x="2454" y="3920"/>
                </a:cubicBezTo>
                <a:cubicBezTo>
                  <a:pt x="2462" y="4008"/>
                  <a:pt x="2474" y="4174"/>
                  <a:pt x="2481" y="4290"/>
                </a:cubicBezTo>
                <a:cubicBezTo>
                  <a:pt x="2489" y="4406"/>
                  <a:pt x="2500" y="4514"/>
                  <a:pt x="2504" y="4529"/>
                </a:cubicBezTo>
                <a:cubicBezTo>
                  <a:pt x="2524" y="4608"/>
                  <a:pt x="2542" y="4636"/>
                  <a:pt x="2592" y="4660"/>
                </a:cubicBezTo>
                <a:cubicBezTo>
                  <a:pt x="2641" y="4684"/>
                  <a:pt x="2662" y="4686"/>
                  <a:pt x="2834" y="4676"/>
                </a:cubicBezTo>
                <a:cubicBezTo>
                  <a:pt x="3029" y="4665"/>
                  <a:pt x="3081" y="4665"/>
                  <a:pt x="3449" y="4674"/>
                </a:cubicBezTo>
                <a:cubicBezTo>
                  <a:pt x="3648" y="4678"/>
                  <a:pt x="3666" y="4676"/>
                  <a:pt x="3708" y="4650"/>
                </a:cubicBezTo>
                <a:cubicBezTo>
                  <a:pt x="3807" y="4590"/>
                  <a:pt x="3827" y="4435"/>
                  <a:pt x="3776" y="4088"/>
                </a:cubicBezTo>
                <a:cubicBezTo>
                  <a:pt x="3745" y="3876"/>
                  <a:pt x="3748" y="3826"/>
                  <a:pt x="3791" y="3778"/>
                </a:cubicBezTo>
                <a:lnTo>
                  <a:pt x="3819" y="3746"/>
                </a:lnTo>
                <a:lnTo>
                  <a:pt x="3781" y="3691"/>
                </a:lnTo>
                <a:cubicBezTo>
                  <a:pt x="3761" y="3661"/>
                  <a:pt x="3741" y="3631"/>
                  <a:pt x="3736" y="3628"/>
                </a:cubicBezTo>
                <a:close/>
                <a:moveTo>
                  <a:pt x="15529" y="3702"/>
                </a:moveTo>
                <a:lnTo>
                  <a:pt x="15491" y="3746"/>
                </a:lnTo>
                <a:cubicBezTo>
                  <a:pt x="15458" y="3787"/>
                  <a:pt x="15453" y="3805"/>
                  <a:pt x="15453" y="3883"/>
                </a:cubicBezTo>
                <a:cubicBezTo>
                  <a:pt x="15453" y="3931"/>
                  <a:pt x="15464" y="4087"/>
                  <a:pt x="15478" y="4230"/>
                </a:cubicBezTo>
                <a:cubicBezTo>
                  <a:pt x="15493" y="4372"/>
                  <a:pt x="15503" y="4532"/>
                  <a:pt x="15503" y="4587"/>
                </a:cubicBezTo>
                <a:cubicBezTo>
                  <a:pt x="15503" y="4691"/>
                  <a:pt x="15520" y="4713"/>
                  <a:pt x="15546" y="4647"/>
                </a:cubicBezTo>
                <a:cubicBezTo>
                  <a:pt x="15565" y="4600"/>
                  <a:pt x="15563" y="4317"/>
                  <a:pt x="15544" y="4124"/>
                </a:cubicBezTo>
                <a:cubicBezTo>
                  <a:pt x="15536" y="4045"/>
                  <a:pt x="15529" y="3917"/>
                  <a:pt x="15529" y="3841"/>
                </a:cubicBezTo>
                <a:lnTo>
                  <a:pt x="15529" y="3702"/>
                </a:lnTo>
                <a:close/>
                <a:moveTo>
                  <a:pt x="4061" y="3712"/>
                </a:moveTo>
                <a:lnTo>
                  <a:pt x="4031" y="3751"/>
                </a:lnTo>
                <a:cubicBezTo>
                  <a:pt x="3990" y="3804"/>
                  <a:pt x="3988" y="3888"/>
                  <a:pt x="4023" y="4235"/>
                </a:cubicBezTo>
                <a:cubicBezTo>
                  <a:pt x="4037" y="4373"/>
                  <a:pt x="4048" y="4534"/>
                  <a:pt x="4048" y="4592"/>
                </a:cubicBezTo>
                <a:cubicBezTo>
                  <a:pt x="4048" y="4650"/>
                  <a:pt x="4052" y="4700"/>
                  <a:pt x="4056" y="4700"/>
                </a:cubicBezTo>
                <a:cubicBezTo>
                  <a:pt x="4060" y="4700"/>
                  <a:pt x="4073" y="4679"/>
                  <a:pt x="4084" y="4653"/>
                </a:cubicBezTo>
                <a:cubicBezTo>
                  <a:pt x="4108" y="4591"/>
                  <a:pt x="4106" y="4377"/>
                  <a:pt x="4081" y="4093"/>
                </a:cubicBezTo>
                <a:cubicBezTo>
                  <a:pt x="4071" y="3973"/>
                  <a:pt x="4064" y="3838"/>
                  <a:pt x="4064" y="3793"/>
                </a:cubicBezTo>
                <a:lnTo>
                  <a:pt x="4061" y="3712"/>
                </a:lnTo>
                <a:close/>
                <a:moveTo>
                  <a:pt x="21497" y="3712"/>
                </a:moveTo>
                <a:lnTo>
                  <a:pt x="21466" y="3751"/>
                </a:lnTo>
                <a:cubicBezTo>
                  <a:pt x="21439" y="3787"/>
                  <a:pt x="21434" y="3807"/>
                  <a:pt x="21434" y="3896"/>
                </a:cubicBezTo>
                <a:cubicBezTo>
                  <a:pt x="21434" y="3952"/>
                  <a:pt x="21445" y="4112"/>
                  <a:pt x="21459" y="4251"/>
                </a:cubicBezTo>
                <a:cubicBezTo>
                  <a:pt x="21473" y="4389"/>
                  <a:pt x="21487" y="4547"/>
                  <a:pt x="21487" y="4603"/>
                </a:cubicBezTo>
                <a:cubicBezTo>
                  <a:pt x="21487" y="4727"/>
                  <a:pt x="21507" y="4718"/>
                  <a:pt x="21529" y="4584"/>
                </a:cubicBezTo>
                <a:cubicBezTo>
                  <a:pt x="21541" y="4511"/>
                  <a:pt x="21540" y="4435"/>
                  <a:pt x="21522" y="4203"/>
                </a:cubicBezTo>
                <a:cubicBezTo>
                  <a:pt x="21509" y="4044"/>
                  <a:pt x="21497" y="3871"/>
                  <a:pt x="21497" y="3814"/>
                </a:cubicBezTo>
                <a:lnTo>
                  <a:pt x="21497" y="3712"/>
                </a:lnTo>
                <a:close/>
                <a:moveTo>
                  <a:pt x="18189" y="3720"/>
                </a:moveTo>
                <a:cubicBezTo>
                  <a:pt x="18187" y="3723"/>
                  <a:pt x="18173" y="3747"/>
                  <a:pt x="18156" y="3772"/>
                </a:cubicBezTo>
                <a:lnTo>
                  <a:pt x="18123" y="3817"/>
                </a:lnTo>
                <a:lnTo>
                  <a:pt x="18169" y="3857"/>
                </a:lnTo>
                <a:cubicBezTo>
                  <a:pt x="18193" y="3878"/>
                  <a:pt x="18217" y="3896"/>
                  <a:pt x="18222" y="3896"/>
                </a:cubicBezTo>
                <a:cubicBezTo>
                  <a:pt x="18226" y="3896"/>
                  <a:pt x="18244" y="3872"/>
                  <a:pt x="18262" y="3843"/>
                </a:cubicBezTo>
                <a:lnTo>
                  <a:pt x="18295" y="3793"/>
                </a:lnTo>
                <a:lnTo>
                  <a:pt x="18244" y="3754"/>
                </a:lnTo>
                <a:cubicBezTo>
                  <a:pt x="18216" y="3733"/>
                  <a:pt x="18191" y="3717"/>
                  <a:pt x="18189" y="3720"/>
                </a:cubicBezTo>
                <a:close/>
                <a:moveTo>
                  <a:pt x="17214" y="3746"/>
                </a:moveTo>
                <a:cubicBezTo>
                  <a:pt x="17210" y="3746"/>
                  <a:pt x="17190" y="3770"/>
                  <a:pt x="17171" y="3799"/>
                </a:cubicBezTo>
                <a:lnTo>
                  <a:pt x="17138" y="3851"/>
                </a:lnTo>
                <a:lnTo>
                  <a:pt x="17186" y="3885"/>
                </a:lnTo>
                <a:cubicBezTo>
                  <a:pt x="17213" y="3904"/>
                  <a:pt x="17238" y="3922"/>
                  <a:pt x="17242" y="3922"/>
                </a:cubicBezTo>
                <a:cubicBezTo>
                  <a:pt x="17245" y="3923"/>
                  <a:pt x="17260" y="3899"/>
                  <a:pt x="17277" y="3872"/>
                </a:cubicBezTo>
                <a:lnTo>
                  <a:pt x="17307" y="3825"/>
                </a:lnTo>
                <a:lnTo>
                  <a:pt x="17264" y="3786"/>
                </a:lnTo>
                <a:cubicBezTo>
                  <a:pt x="17240" y="3764"/>
                  <a:pt x="17218" y="3746"/>
                  <a:pt x="17214" y="3746"/>
                </a:cubicBezTo>
                <a:close/>
                <a:moveTo>
                  <a:pt x="11730" y="3778"/>
                </a:moveTo>
                <a:cubicBezTo>
                  <a:pt x="11730" y="3764"/>
                  <a:pt x="11675" y="3787"/>
                  <a:pt x="11558" y="3849"/>
                </a:cubicBezTo>
                <a:cubicBezTo>
                  <a:pt x="11465" y="3897"/>
                  <a:pt x="11390" y="3940"/>
                  <a:pt x="11390" y="3943"/>
                </a:cubicBezTo>
                <a:cubicBezTo>
                  <a:pt x="11390" y="3946"/>
                  <a:pt x="11386" y="3958"/>
                  <a:pt x="11382" y="3969"/>
                </a:cubicBezTo>
                <a:cubicBezTo>
                  <a:pt x="11378" y="3981"/>
                  <a:pt x="11377" y="3991"/>
                  <a:pt x="11382" y="3991"/>
                </a:cubicBezTo>
                <a:cubicBezTo>
                  <a:pt x="11396" y="3991"/>
                  <a:pt x="11657" y="3853"/>
                  <a:pt x="11694" y="3825"/>
                </a:cubicBezTo>
                <a:cubicBezTo>
                  <a:pt x="11714" y="3810"/>
                  <a:pt x="11730" y="3788"/>
                  <a:pt x="11730" y="3778"/>
                </a:cubicBezTo>
                <a:close/>
                <a:moveTo>
                  <a:pt x="5835" y="3933"/>
                </a:moveTo>
                <a:lnTo>
                  <a:pt x="5804" y="3967"/>
                </a:lnTo>
                <a:lnTo>
                  <a:pt x="5772" y="3998"/>
                </a:lnTo>
                <a:lnTo>
                  <a:pt x="5799" y="4153"/>
                </a:lnTo>
                <a:cubicBezTo>
                  <a:pt x="5839" y="4381"/>
                  <a:pt x="5836" y="4430"/>
                  <a:pt x="5782" y="4492"/>
                </a:cubicBezTo>
                <a:lnTo>
                  <a:pt x="5736" y="4542"/>
                </a:lnTo>
                <a:lnTo>
                  <a:pt x="5623" y="4542"/>
                </a:lnTo>
                <a:cubicBezTo>
                  <a:pt x="5510" y="4542"/>
                  <a:pt x="5510" y="4542"/>
                  <a:pt x="5474" y="4498"/>
                </a:cubicBezTo>
                <a:lnTo>
                  <a:pt x="5437" y="4453"/>
                </a:lnTo>
                <a:lnTo>
                  <a:pt x="5429" y="4503"/>
                </a:lnTo>
                <a:cubicBezTo>
                  <a:pt x="5424" y="4531"/>
                  <a:pt x="5418" y="4572"/>
                  <a:pt x="5414" y="4592"/>
                </a:cubicBezTo>
                <a:cubicBezTo>
                  <a:pt x="5408" y="4624"/>
                  <a:pt x="5412" y="4630"/>
                  <a:pt x="5459" y="4650"/>
                </a:cubicBezTo>
                <a:cubicBezTo>
                  <a:pt x="5580" y="4700"/>
                  <a:pt x="5722" y="4666"/>
                  <a:pt x="5799" y="4566"/>
                </a:cubicBezTo>
                <a:cubicBezTo>
                  <a:pt x="5823" y="4535"/>
                  <a:pt x="5848" y="4512"/>
                  <a:pt x="5855" y="4516"/>
                </a:cubicBezTo>
                <a:cubicBezTo>
                  <a:pt x="5861" y="4520"/>
                  <a:pt x="5878" y="4552"/>
                  <a:pt x="5893" y="4584"/>
                </a:cubicBezTo>
                <a:cubicBezTo>
                  <a:pt x="5912" y="4627"/>
                  <a:pt x="5933" y="4647"/>
                  <a:pt x="5968" y="4663"/>
                </a:cubicBezTo>
                <a:cubicBezTo>
                  <a:pt x="6071" y="4710"/>
                  <a:pt x="6253" y="4667"/>
                  <a:pt x="6540" y="4524"/>
                </a:cubicBezTo>
                <a:lnTo>
                  <a:pt x="6699" y="4442"/>
                </a:lnTo>
                <a:lnTo>
                  <a:pt x="6704" y="4387"/>
                </a:lnTo>
                <a:cubicBezTo>
                  <a:pt x="6707" y="4356"/>
                  <a:pt x="6708" y="4332"/>
                  <a:pt x="6706" y="4332"/>
                </a:cubicBezTo>
                <a:cubicBezTo>
                  <a:pt x="6705" y="4332"/>
                  <a:pt x="6655" y="4355"/>
                  <a:pt x="6595" y="4385"/>
                </a:cubicBezTo>
                <a:cubicBezTo>
                  <a:pt x="6443" y="4461"/>
                  <a:pt x="6377" y="4456"/>
                  <a:pt x="6288" y="4358"/>
                </a:cubicBezTo>
                <a:lnTo>
                  <a:pt x="6250" y="4316"/>
                </a:lnTo>
                <a:lnTo>
                  <a:pt x="6293" y="4277"/>
                </a:lnTo>
                <a:cubicBezTo>
                  <a:pt x="6347" y="4226"/>
                  <a:pt x="6426" y="4203"/>
                  <a:pt x="6527" y="4211"/>
                </a:cubicBezTo>
                <a:cubicBezTo>
                  <a:pt x="6602" y="4217"/>
                  <a:pt x="6607" y="4218"/>
                  <a:pt x="6595" y="4195"/>
                </a:cubicBezTo>
                <a:cubicBezTo>
                  <a:pt x="6574" y="4154"/>
                  <a:pt x="6500" y="4114"/>
                  <a:pt x="6442" y="4114"/>
                </a:cubicBezTo>
                <a:cubicBezTo>
                  <a:pt x="6372" y="4114"/>
                  <a:pt x="6327" y="4137"/>
                  <a:pt x="6265" y="4209"/>
                </a:cubicBezTo>
                <a:cubicBezTo>
                  <a:pt x="6179" y="4308"/>
                  <a:pt x="6152" y="4415"/>
                  <a:pt x="6197" y="4487"/>
                </a:cubicBezTo>
                <a:cubicBezTo>
                  <a:pt x="6229" y="4538"/>
                  <a:pt x="6212" y="4552"/>
                  <a:pt x="6102" y="4561"/>
                </a:cubicBezTo>
                <a:cubicBezTo>
                  <a:pt x="5934" y="4573"/>
                  <a:pt x="5930" y="4562"/>
                  <a:pt x="5845" y="3985"/>
                </a:cubicBezTo>
                <a:lnTo>
                  <a:pt x="5835" y="3933"/>
                </a:lnTo>
                <a:close/>
                <a:moveTo>
                  <a:pt x="7847" y="3933"/>
                </a:moveTo>
                <a:lnTo>
                  <a:pt x="7815" y="3967"/>
                </a:lnTo>
                <a:lnTo>
                  <a:pt x="7782" y="4001"/>
                </a:lnTo>
                <a:lnTo>
                  <a:pt x="7810" y="4146"/>
                </a:lnTo>
                <a:cubicBezTo>
                  <a:pt x="7825" y="4226"/>
                  <a:pt x="7837" y="4325"/>
                  <a:pt x="7837" y="4366"/>
                </a:cubicBezTo>
                <a:cubicBezTo>
                  <a:pt x="7837" y="4432"/>
                  <a:pt x="7831" y="4448"/>
                  <a:pt x="7792" y="4492"/>
                </a:cubicBezTo>
                <a:cubicBezTo>
                  <a:pt x="7749" y="4541"/>
                  <a:pt x="7743" y="4541"/>
                  <a:pt x="7651" y="4545"/>
                </a:cubicBezTo>
                <a:cubicBezTo>
                  <a:pt x="7544" y="4550"/>
                  <a:pt x="7500" y="4535"/>
                  <a:pt x="7475" y="4482"/>
                </a:cubicBezTo>
                <a:lnTo>
                  <a:pt x="7459" y="4448"/>
                </a:lnTo>
                <a:lnTo>
                  <a:pt x="7447" y="4482"/>
                </a:lnTo>
                <a:cubicBezTo>
                  <a:pt x="7440" y="4500"/>
                  <a:pt x="7433" y="4538"/>
                  <a:pt x="7429" y="4566"/>
                </a:cubicBezTo>
                <a:cubicBezTo>
                  <a:pt x="7423" y="4610"/>
                  <a:pt x="7425" y="4621"/>
                  <a:pt x="7452" y="4639"/>
                </a:cubicBezTo>
                <a:cubicBezTo>
                  <a:pt x="7469" y="4651"/>
                  <a:pt x="7522" y="4664"/>
                  <a:pt x="7568" y="4668"/>
                </a:cubicBezTo>
                <a:cubicBezTo>
                  <a:pt x="7673" y="4677"/>
                  <a:pt x="7751" y="4643"/>
                  <a:pt x="7812" y="4563"/>
                </a:cubicBezTo>
                <a:cubicBezTo>
                  <a:pt x="7836" y="4532"/>
                  <a:pt x="7859" y="4509"/>
                  <a:pt x="7865" y="4511"/>
                </a:cubicBezTo>
                <a:cubicBezTo>
                  <a:pt x="7871" y="4513"/>
                  <a:pt x="7889" y="4543"/>
                  <a:pt x="7905" y="4576"/>
                </a:cubicBezTo>
                <a:cubicBezTo>
                  <a:pt x="7925" y="4616"/>
                  <a:pt x="7951" y="4645"/>
                  <a:pt x="7981" y="4660"/>
                </a:cubicBezTo>
                <a:cubicBezTo>
                  <a:pt x="8034" y="4688"/>
                  <a:pt x="8125" y="4693"/>
                  <a:pt x="8210" y="4671"/>
                </a:cubicBezTo>
                <a:cubicBezTo>
                  <a:pt x="8264" y="4657"/>
                  <a:pt x="8273" y="4647"/>
                  <a:pt x="8301" y="4584"/>
                </a:cubicBezTo>
                <a:cubicBezTo>
                  <a:pt x="8344" y="4488"/>
                  <a:pt x="8340" y="4355"/>
                  <a:pt x="8291" y="4285"/>
                </a:cubicBezTo>
                <a:cubicBezTo>
                  <a:pt x="8276" y="4263"/>
                  <a:pt x="8273" y="4267"/>
                  <a:pt x="8251" y="4311"/>
                </a:cubicBezTo>
                <a:cubicBezTo>
                  <a:pt x="8226" y="4359"/>
                  <a:pt x="8226" y="4358"/>
                  <a:pt x="8256" y="4424"/>
                </a:cubicBezTo>
                <a:cubicBezTo>
                  <a:pt x="8272" y="4461"/>
                  <a:pt x="8281" y="4499"/>
                  <a:pt x="8276" y="4508"/>
                </a:cubicBezTo>
                <a:cubicBezTo>
                  <a:pt x="8257" y="4539"/>
                  <a:pt x="8178" y="4563"/>
                  <a:pt x="8092" y="4563"/>
                </a:cubicBezTo>
                <a:cubicBezTo>
                  <a:pt x="8019" y="4563"/>
                  <a:pt x="8002" y="4559"/>
                  <a:pt x="7976" y="4532"/>
                </a:cubicBezTo>
                <a:cubicBezTo>
                  <a:pt x="7938" y="4492"/>
                  <a:pt x="7931" y="4466"/>
                  <a:pt x="7855" y="3977"/>
                </a:cubicBezTo>
                <a:lnTo>
                  <a:pt x="7847" y="3933"/>
                </a:lnTo>
                <a:close/>
                <a:moveTo>
                  <a:pt x="8820" y="4033"/>
                </a:moveTo>
                <a:lnTo>
                  <a:pt x="8782" y="4082"/>
                </a:lnTo>
                <a:lnTo>
                  <a:pt x="8747" y="4132"/>
                </a:lnTo>
                <a:lnTo>
                  <a:pt x="8790" y="4169"/>
                </a:lnTo>
                <a:cubicBezTo>
                  <a:pt x="8814" y="4190"/>
                  <a:pt x="8840" y="4209"/>
                  <a:pt x="8845" y="4209"/>
                </a:cubicBezTo>
                <a:cubicBezTo>
                  <a:pt x="8856" y="4209"/>
                  <a:pt x="8908" y="4133"/>
                  <a:pt x="8908" y="4117"/>
                </a:cubicBezTo>
                <a:cubicBezTo>
                  <a:pt x="8908" y="4110"/>
                  <a:pt x="8887" y="4090"/>
                  <a:pt x="8863" y="4069"/>
                </a:cubicBezTo>
                <a:lnTo>
                  <a:pt x="8820" y="4033"/>
                </a:lnTo>
                <a:close/>
                <a:moveTo>
                  <a:pt x="627" y="4046"/>
                </a:moveTo>
                <a:cubicBezTo>
                  <a:pt x="622" y="4056"/>
                  <a:pt x="608" y="4078"/>
                  <a:pt x="597" y="4093"/>
                </a:cubicBezTo>
                <a:cubicBezTo>
                  <a:pt x="578" y="4120"/>
                  <a:pt x="577" y="4119"/>
                  <a:pt x="537" y="4088"/>
                </a:cubicBezTo>
                <a:cubicBezTo>
                  <a:pt x="489" y="4051"/>
                  <a:pt x="472" y="4055"/>
                  <a:pt x="446" y="4106"/>
                </a:cubicBezTo>
                <a:cubicBezTo>
                  <a:pt x="428" y="4142"/>
                  <a:pt x="428" y="4145"/>
                  <a:pt x="471" y="4182"/>
                </a:cubicBezTo>
                <a:lnTo>
                  <a:pt x="516" y="4222"/>
                </a:lnTo>
                <a:lnTo>
                  <a:pt x="552" y="4177"/>
                </a:lnTo>
                <a:lnTo>
                  <a:pt x="587" y="4135"/>
                </a:lnTo>
                <a:lnTo>
                  <a:pt x="627" y="4167"/>
                </a:lnTo>
                <a:cubicBezTo>
                  <a:pt x="668" y="4198"/>
                  <a:pt x="672" y="4197"/>
                  <a:pt x="690" y="4172"/>
                </a:cubicBezTo>
                <a:cubicBezTo>
                  <a:pt x="735" y="4110"/>
                  <a:pt x="734" y="4103"/>
                  <a:pt x="685" y="4064"/>
                </a:cubicBezTo>
                <a:cubicBezTo>
                  <a:pt x="647" y="4034"/>
                  <a:pt x="636" y="4030"/>
                  <a:pt x="627" y="4046"/>
                </a:cubicBezTo>
                <a:close/>
                <a:moveTo>
                  <a:pt x="5038" y="4085"/>
                </a:moveTo>
                <a:cubicBezTo>
                  <a:pt x="5025" y="4085"/>
                  <a:pt x="4991" y="4170"/>
                  <a:pt x="4991" y="4201"/>
                </a:cubicBezTo>
                <a:cubicBezTo>
                  <a:pt x="4991" y="4211"/>
                  <a:pt x="5021" y="4239"/>
                  <a:pt x="5059" y="4261"/>
                </a:cubicBezTo>
                <a:cubicBezTo>
                  <a:pt x="5146" y="4313"/>
                  <a:pt x="5241" y="4413"/>
                  <a:pt x="5235" y="4448"/>
                </a:cubicBezTo>
                <a:cubicBezTo>
                  <a:pt x="5224" y="4510"/>
                  <a:pt x="4993" y="4574"/>
                  <a:pt x="4900" y="4540"/>
                </a:cubicBezTo>
                <a:lnTo>
                  <a:pt x="4862" y="4524"/>
                </a:lnTo>
                <a:lnTo>
                  <a:pt x="4852" y="4592"/>
                </a:lnTo>
                <a:cubicBezTo>
                  <a:pt x="4843" y="4664"/>
                  <a:pt x="4849" y="4679"/>
                  <a:pt x="4892" y="4689"/>
                </a:cubicBezTo>
                <a:cubicBezTo>
                  <a:pt x="5010" y="4719"/>
                  <a:pt x="5215" y="4653"/>
                  <a:pt x="5265" y="4571"/>
                </a:cubicBezTo>
                <a:cubicBezTo>
                  <a:pt x="5314" y="4491"/>
                  <a:pt x="5276" y="4317"/>
                  <a:pt x="5187" y="4206"/>
                </a:cubicBezTo>
                <a:cubicBezTo>
                  <a:pt x="5151" y="4161"/>
                  <a:pt x="5058" y="4085"/>
                  <a:pt x="5038" y="4085"/>
                </a:cubicBezTo>
                <a:close/>
                <a:moveTo>
                  <a:pt x="17259" y="4085"/>
                </a:moveTo>
                <a:cubicBezTo>
                  <a:pt x="17180" y="4085"/>
                  <a:pt x="17098" y="4358"/>
                  <a:pt x="17159" y="4421"/>
                </a:cubicBezTo>
                <a:cubicBezTo>
                  <a:pt x="17188" y="4452"/>
                  <a:pt x="17272" y="4440"/>
                  <a:pt x="17315" y="4398"/>
                </a:cubicBezTo>
                <a:cubicBezTo>
                  <a:pt x="17347" y="4367"/>
                  <a:pt x="17347" y="4367"/>
                  <a:pt x="17365" y="4392"/>
                </a:cubicBezTo>
                <a:cubicBezTo>
                  <a:pt x="17375" y="4407"/>
                  <a:pt x="17385" y="4423"/>
                  <a:pt x="17385" y="4429"/>
                </a:cubicBezTo>
                <a:cubicBezTo>
                  <a:pt x="17385" y="4520"/>
                  <a:pt x="17165" y="4576"/>
                  <a:pt x="16806" y="4576"/>
                </a:cubicBezTo>
                <a:cubicBezTo>
                  <a:pt x="16595" y="4576"/>
                  <a:pt x="16496" y="4548"/>
                  <a:pt x="16425" y="4466"/>
                </a:cubicBezTo>
                <a:cubicBezTo>
                  <a:pt x="16384" y="4418"/>
                  <a:pt x="16378" y="4403"/>
                  <a:pt x="16383" y="4361"/>
                </a:cubicBezTo>
                <a:cubicBezTo>
                  <a:pt x="16386" y="4334"/>
                  <a:pt x="16392" y="4299"/>
                  <a:pt x="16398" y="4285"/>
                </a:cubicBezTo>
                <a:cubicBezTo>
                  <a:pt x="16419" y="4234"/>
                  <a:pt x="16379" y="4276"/>
                  <a:pt x="16350" y="4335"/>
                </a:cubicBezTo>
                <a:cubicBezTo>
                  <a:pt x="16310" y="4415"/>
                  <a:pt x="16312" y="4530"/>
                  <a:pt x="16352" y="4589"/>
                </a:cubicBezTo>
                <a:cubicBezTo>
                  <a:pt x="16390" y="4644"/>
                  <a:pt x="16472" y="4683"/>
                  <a:pt x="16579" y="4697"/>
                </a:cubicBezTo>
                <a:cubicBezTo>
                  <a:pt x="16697" y="4713"/>
                  <a:pt x="16822" y="4715"/>
                  <a:pt x="16992" y="4700"/>
                </a:cubicBezTo>
                <a:cubicBezTo>
                  <a:pt x="17229" y="4678"/>
                  <a:pt x="17350" y="4630"/>
                  <a:pt x="17393" y="4545"/>
                </a:cubicBezTo>
                <a:cubicBezTo>
                  <a:pt x="17426" y="4479"/>
                  <a:pt x="17421" y="4314"/>
                  <a:pt x="17385" y="4230"/>
                </a:cubicBezTo>
                <a:cubicBezTo>
                  <a:pt x="17349" y="4146"/>
                  <a:pt x="17298" y="4085"/>
                  <a:pt x="17259" y="4085"/>
                </a:cubicBezTo>
                <a:close/>
                <a:moveTo>
                  <a:pt x="1103" y="4164"/>
                </a:moveTo>
                <a:lnTo>
                  <a:pt x="1078" y="4219"/>
                </a:lnTo>
                <a:cubicBezTo>
                  <a:pt x="1054" y="4276"/>
                  <a:pt x="1053" y="4278"/>
                  <a:pt x="1083" y="4345"/>
                </a:cubicBezTo>
                <a:cubicBezTo>
                  <a:pt x="1123" y="4433"/>
                  <a:pt x="1115" y="4442"/>
                  <a:pt x="962" y="4492"/>
                </a:cubicBezTo>
                <a:cubicBezTo>
                  <a:pt x="784" y="4551"/>
                  <a:pt x="677" y="4568"/>
                  <a:pt x="496" y="4568"/>
                </a:cubicBezTo>
                <a:cubicBezTo>
                  <a:pt x="293" y="4569"/>
                  <a:pt x="226" y="4551"/>
                  <a:pt x="149" y="4474"/>
                </a:cubicBezTo>
                <a:cubicBezTo>
                  <a:pt x="86" y="4412"/>
                  <a:pt x="77" y="4372"/>
                  <a:pt x="111" y="4303"/>
                </a:cubicBezTo>
                <a:cubicBezTo>
                  <a:pt x="123" y="4278"/>
                  <a:pt x="127" y="4264"/>
                  <a:pt x="118" y="4264"/>
                </a:cubicBezTo>
                <a:cubicBezTo>
                  <a:pt x="94" y="4264"/>
                  <a:pt x="40" y="4404"/>
                  <a:pt x="40" y="4469"/>
                </a:cubicBezTo>
                <a:cubicBezTo>
                  <a:pt x="40" y="4600"/>
                  <a:pt x="123" y="4675"/>
                  <a:pt x="290" y="4697"/>
                </a:cubicBezTo>
                <a:cubicBezTo>
                  <a:pt x="411" y="4714"/>
                  <a:pt x="452" y="4713"/>
                  <a:pt x="600" y="4697"/>
                </a:cubicBezTo>
                <a:cubicBezTo>
                  <a:pt x="757" y="4680"/>
                  <a:pt x="900" y="4645"/>
                  <a:pt x="1008" y="4595"/>
                </a:cubicBezTo>
                <a:cubicBezTo>
                  <a:pt x="1078" y="4562"/>
                  <a:pt x="1091" y="4551"/>
                  <a:pt x="1119" y="4490"/>
                </a:cubicBezTo>
                <a:cubicBezTo>
                  <a:pt x="1156" y="4406"/>
                  <a:pt x="1159" y="4293"/>
                  <a:pt x="1126" y="4216"/>
                </a:cubicBezTo>
                <a:lnTo>
                  <a:pt x="1103" y="4164"/>
                </a:lnTo>
                <a:close/>
                <a:moveTo>
                  <a:pt x="10891" y="4193"/>
                </a:moveTo>
                <a:cubicBezTo>
                  <a:pt x="10882" y="4191"/>
                  <a:pt x="10859" y="4209"/>
                  <a:pt x="10830" y="4245"/>
                </a:cubicBezTo>
                <a:cubicBezTo>
                  <a:pt x="10784" y="4304"/>
                  <a:pt x="10749" y="4397"/>
                  <a:pt x="10750" y="4466"/>
                </a:cubicBezTo>
                <a:cubicBezTo>
                  <a:pt x="10751" y="4561"/>
                  <a:pt x="10801" y="4661"/>
                  <a:pt x="10860" y="4687"/>
                </a:cubicBezTo>
                <a:cubicBezTo>
                  <a:pt x="10897" y="4702"/>
                  <a:pt x="10916" y="4702"/>
                  <a:pt x="10949" y="4684"/>
                </a:cubicBezTo>
                <a:cubicBezTo>
                  <a:pt x="10988" y="4662"/>
                  <a:pt x="10996" y="4646"/>
                  <a:pt x="10997" y="4589"/>
                </a:cubicBezTo>
                <a:cubicBezTo>
                  <a:pt x="10997" y="4520"/>
                  <a:pt x="10963" y="4489"/>
                  <a:pt x="10896" y="4500"/>
                </a:cubicBezTo>
                <a:cubicBezTo>
                  <a:pt x="10840" y="4509"/>
                  <a:pt x="10824" y="4499"/>
                  <a:pt x="10810" y="4440"/>
                </a:cubicBezTo>
                <a:cubicBezTo>
                  <a:pt x="10799" y="4391"/>
                  <a:pt x="10821" y="4322"/>
                  <a:pt x="10868" y="4253"/>
                </a:cubicBezTo>
                <a:cubicBezTo>
                  <a:pt x="10894" y="4216"/>
                  <a:pt x="10900" y="4195"/>
                  <a:pt x="10891" y="4193"/>
                </a:cubicBezTo>
                <a:close/>
                <a:moveTo>
                  <a:pt x="9898" y="4243"/>
                </a:moveTo>
                <a:cubicBezTo>
                  <a:pt x="9802" y="4211"/>
                  <a:pt x="9693" y="4494"/>
                  <a:pt x="9770" y="4574"/>
                </a:cubicBezTo>
                <a:cubicBezTo>
                  <a:pt x="9803" y="4608"/>
                  <a:pt x="9870" y="4613"/>
                  <a:pt x="9903" y="4582"/>
                </a:cubicBezTo>
                <a:cubicBezTo>
                  <a:pt x="9925" y="4561"/>
                  <a:pt x="9926" y="4560"/>
                  <a:pt x="9933" y="4582"/>
                </a:cubicBezTo>
                <a:cubicBezTo>
                  <a:pt x="9948" y="4620"/>
                  <a:pt x="9900" y="4709"/>
                  <a:pt x="9823" y="4787"/>
                </a:cubicBezTo>
                <a:cubicBezTo>
                  <a:pt x="9694" y="4914"/>
                  <a:pt x="9598" y="4947"/>
                  <a:pt x="9475" y="4910"/>
                </a:cubicBezTo>
                <a:cubicBezTo>
                  <a:pt x="9434" y="4898"/>
                  <a:pt x="9400" y="4891"/>
                  <a:pt x="9397" y="4894"/>
                </a:cubicBezTo>
                <a:cubicBezTo>
                  <a:pt x="9388" y="4903"/>
                  <a:pt x="9471" y="4974"/>
                  <a:pt x="9515" y="4994"/>
                </a:cubicBezTo>
                <a:cubicBezTo>
                  <a:pt x="9614" y="5039"/>
                  <a:pt x="9756" y="4993"/>
                  <a:pt x="9840" y="4889"/>
                </a:cubicBezTo>
                <a:cubicBezTo>
                  <a:pt x="9931" y="4776"/>
                  <a:pt x="10000" y="4555"/>
                  <a:pt x="9984" y="4429"/>
                </a:cubicBezTo>
                <a:cubicBezTo>
                  <a:pt x="9973" y="4345"/>
                  <a:pt x="9931" y="4254"/>
                  <a:pt x="9898" y="4243"/>
                </a:cubicBezTo>
                <a:close/>
                <a:moveTo>
                  <a:pt x="9243" y="4258"/>
                </a:moveTo>
                <a:lnTo>
                  <a:pt x="9218" y="4311"/>
                </a:lnTo>
                <a:lnTo>
                  <a:pt x="9193" y="4364"/>
                </a:lnTo>
                <a:lnTo>
                  <a:pt x="9220" y="4419"/>
                </a:lnTo>
                <a:cubicBezTo>
                  <a:pt x="9254" y="4489"/>
                  <a:pt x="9255" y="4499"/>
                  <a:pt x="9223" y="4529"/>
                </a:cubicBezTo>
                <a:cubicBezTo>
                  <a:pt x="9195" y="4555"/>
                  <a:pt x="9052" y="4573"/>
                  <a:pt x="8994" y="4558"/>
                </a:cubicBezTo>
                <a:cubicBezTo>
                  <a:pt x="8975" y="4553"/>
                  <a:pt x="8940" y="4530"/>
                  <a:pt x="8916" y="4508"/>
                </a:cubicBezTo>
                <a:lnTo>
                  <a:pt x="8873" y="4466"/>
                </a:lnTo>
                <a:lnTo>
                  <a:pt x="8845" y="4516"/>
                </a:lnTo>
                <a:cubicBezTo>
                  <a:pt x="8830" y="4543"/>
                  <a:pt x="8817" y="4567"/>
                  <a:pt x="8817" y="4571"/>
                </a:cubicBezTo>
                <a:cubicBezTo>
                  <a:pt x="8817" y="4575"/>
                  <a:pt x="8838" y="4604"/>
                  <a:pt x="8863" y="4634"/>
                </a:cubicBezTo>
                <a:cubicBezTo>
                  <a:pt x="8919" y="4702"/>
                  <a:pt x="8920" y="4742"/>
                  <a:pt x="8870" y="4823"/>
                </a:cubicBezTo>
                <a:cubicBezTo>
                  <a:pt x="8789" y="4957"/>
                  <a:pt x="8642" y="5045"/>
                  <a:pt x="8505" y="5041"/>
                </a:cubicBezTo>
                <a:cubicBezTo>
                  <a:pt x="8411" y="5039"/>
                  <a:pt x="8411" y="5045"/>
                  <a:pt x="8507" y="5089"/>
                </a:cubicBezTo>
                <a:cubicBezTo>
                  <a:pt x="8545" y="5105"/>
                  <a:pt x="8596" y="5120"/>
                  <a:pt x="8623" y="5120"/>
                </a:cubicBezTo>
                <a:cubicBezTo>
                  <a:pt x="8754" y="5122"/>
                  <a:pt x="8876" y="4986"/>
                  <a:pt x="8933" y="4773"/>
                </a:cubicBezTo>
                <a:lnTo>
                  <a:pt x="8956" y="4692"/>
                </a:lnTo>
                <a:lnTo>
                  <a:pt x="9067" y="4684"/>
                </a:lnTo>
                <a:cubicBezTo>
                  <a:pt x="9218" y="4672"/>
                  <a:pt x="9238" y="4660"/>
                  <a:pt x="9273" y="4574"/>
                </a:cubicBezTo>
                <a:cubicBezTo>
                  <a:pt x="9308" y="4490"/>
                  <a:pt x="9304" y="4380"/>
                  <a:pt x="9266" y="4303"/>
                </a:cubicBezTo>
                <a:lnTo>
                  <a:pt x="9243" y="4258"/>
                </a:lnTo>
                <a:close/>
                <a:moveTo>
                  <a:pt x="13395" y="4298"/>
                </a:moveTo>
                <a:cubicBezTo>
                  <a:pt x="13388" y="4297"/>
                  <a:pt x="13371" y="4321"/>
                  <a:pt x="13357" y="4348"/>
                </a:cubicBezTo>
                <a:lnTo>
                  <a:pt x="13329" y="4395"/>
                </a:lnTo>
                <a:lnTo>
                  <a:pt x="13375" y="4448"/>
                </a:lnTo>
                <a:cubicBezTo>
                  <a:pt x="13398" y="4476"/>
                  <a:pt x="13429" y="4527"/>
                  <a:pt x="13443" y="4561"/>
                </a:cubicBezTo>
                <a:cubicBezTo>
                  <a:pt x="13471" y="4630"/>
                  <a:pt x="13469" y="4633"/>
                  <a:pt x="13372" y="4755"/>
                </a:cubicBezTo>
                <a:cubicBezTo>
                  <a:pt x="13262" y="4894"/>
                  <a:pt x="13146" y="4954"/>
                  <a:pt x="13032" y="4928"/>
                </a:cubicBezTo>
                <a:cubicBezTo>
                  <a:pt x="12997" y="4920"/>
                  <a:pt x="12966" y="4919"/>
                  <a:pt x="12962" y="4923"/>
                </a:cubicBezTo>
                <a:cubicBezTo>
                  <a:pt x="12957" y="4927"/>
                  <a:pt x="12991" y="4948"/>
                  <a:pt x="13037" y="4970"/>
                </a:cubicBezTo>
                <a:cubicBezTo>
                  <a:pt x="13134" y="5018"/>
                  <a:pt x="13186" y="5022"/>
                  <a:pt x="13254" y="4986"/>
                </a:cubicBezTo>
                <a:cubicBezTo>
                  <a:pt x="13415" y="4901"/>
                  <a:pt x="13514" y="4688"/>
                  <a:pt x="13480" y="4495"/>
                </a:cubicBezTo>
                <a:cubicBezTo>
                  <a:pt x="13465" y="4405"/>
                  <a:pt x="13419" y="4299"/>
                  <a:pt x="13395" y="4298"/>
                </a:cubicBezTo>
                <a:close/>
                <a:moveTo>
                  <a:pt x="12838" y="4306"/>
                </a:moveTo>
                <a:cubicBezTo>
                  <a:pt x="12830" y="4307"/>
                  <a:pt x="12820" y="4319"/>
                  <a:pt x="12803" y="4343"/>
                </a:cubicBezTo>
                <a:cubicBezTo>
                  <a:pt x="12775" y="4382"/>
                  <a:pt x="12775" y="4384"/>
                  <a:pt x="12800" y="4434"/>
                </a:cubicBezTo>
                <a:cubicBezTo>
                  <a:pt x="12830" y="4495"/>
                  <a:pt x="12825" y="4508"/>
                  <a:pt x="12775" y="4508"/>
                </a:cubicBezTo>
                <a:cubicBezTo>
                  <a:pt x="12726" y="4508"/>
                  <a:pt x="12674" y="4464"/>
                  <a:pt x="12664" y="4413"/>
                </a:cubicBezTo>
                <a:cubicBezTo>
                  <a:pt x="12654" y="4360"/>
                  <a:pt x="12636" y="4361"/>
                  <a:pt x="12609" y="4416"/>
                </a:cubicBezTo>
                <a:cubicBezTo>
                  <a:pt x="12529" y="4581"/>
                  <a:pt x="12363" y="4614"/>
                  <a:pt x="12296" y="4479"/>
                </a:cubicBezTo>
                <a:cubicBezTo>
                  <a:pt x="12272" y="4430"/>
                  <a:pt x="12260" y="4430"/>
                  <a:pt x="12241" y="4474"/>
                </a:cubicBezTo>
                <a:cubicBezTo>
                  <a:pt x="12214" y="4535"/>
                  <a:pt x="12166" y="4556"/>
                  <a:pt x="12029" y="4563"/>
                </a:cubicBezTo>
                <a:cubicBezTo>
                  <a:pt x="11917" y="4569"/>
                  <a:pt x="11898" y="4574"/>
                  <a:pt x="11856" y="4608"/>
                </a:cubicBezTo>
                <a:cubicBezTo>
                  <a:pt x="11802" y="4650"/>
                  <a:pt x="11738" y="4766"/>
                  <a:pt x="11745" y="4810"/>
                </a:cubicBezTo>
                <a:cubicBezTo>
                  <a:pt x="11748" y="4833"/>
                  <a:pt x="11769" y="4845"/>
                  <a:pt x="11853" y="4868"/>
                </a:cubicBezTo>
                <a:cubicBezTo>
                  <a:pt x="11910" y="4883"/>
                  <a:pt x="11958" y="4903"/>
                  <a:pt x="11961" y="4913"/>
                </a:cubicBezTo>
                <a:cubicBezTo>
                  <a:pt x="11968" y="4933"/>
                  <a:pt x="11884" y="4975"/>
                  <a:pt x="11775" y="5005"/>
                </a:cubicBezTo>
                <a:cubicBezTo>
                  <a:pt x="11686" y="5029"/>
                  <a:pt x="11459" y="5031"/>
                  <a:pt x="11384" y="5010"/>
                </a:cubicBezTo>
                <a:cubicBezTo>
                  <a:pt x="11357" y="5002"/>
                  <a:pt x="11314" y="4977"/>
                  <a:pt x="11289" y="4952"/>
                </a:cubicBezTo>
                <a:cubicBezTo>
                  <a:pt x="11249" y="4914"/>
                  <a:pt x="11241" y="4898"/>
                  <a:pt x="11241" y="4847"/>
                </a:cubicBezTo>
                <a:cubicBezTo>
                  <a:pt x="11241" y="4809"/>
                  <a:pt x="11254" y="4760"/>
                  <a:pt x="11276" y="4716"/>
                </a:cubicBezTo>
                <a:cubicBezTo>
                  <a:pt x="11316" y="4634"/>
                  <a:pt x="11320" y="4620"/>
                  <a:pt x="11291" y="4645"/>
                </a:cubicBezTo>
                <a:cubicBezTo>
                  <a:pt x="11209" y="4716"/>
                  <a:pt x="11164" y="4960"/>
                  <a:pt x="11218" y="5049"/>
                </a:cubicBezTo>
                <a:cubicBezTo>
                  <a:pt x="11246" y="5095"/>
                  <a:pt x="11307" y="5131"/>
                  <a:pt x="11390" y="5149"/>
                </a:cubicBezTo>
                <a:cubicBezTo>
                  <a:pt x="11638" y="5203"/>
                  <a:pt x="11995" y="5059"/>
                  <a:pt x="12045" y="4886"/>
                </a:cubicBezTo>
                <a:cubicBezTo>
                  <a:pt x="12064" y="4818"/>
                  <a:pt x="12058" y="4813"/>
                  <a:pt x="11939" y="4781"/>
                </a:cubicBezTo>
                <a:cubicBezTo>
                  <a:pt x="11886" y="4767"/>
                  <a:pt x="11837" y="4749"/>
                  <a:pt x="11830" y="4742"/>
                </a:cubicBezTo>
                <a:cubicBezTo>
                  <a:pt x="11805" y="4715"/>
                  <a:pt x="11892" y="4684"/>
                  <a:pt x="11994" y="4684"/>
                </a:cubicBezTo>
                <a:cubicBezTo>
                  <a:pt x="12105" y="4684"/>
                  <a:pt x="12153" y="4671"/>
                  <a:pt x="12203" y="4621"/>
                </a:cubicBezTo>
                <a:lnTo>
                  <a:pt x="12238" y="4587"/>
                </a:lnTo>
                <a:lnTo>
                  <a:pt x="12284" y="4629"/>
                </a:lnTo>
                <a:cubicBezTo>
                  <a:pt x="12369" y="4707"/>
                  <a:pt x="12481" y="4699"/>
                  <a:pt x="12563" y="4610"/>
                </a:cubicBezTo>
                <a:lnTo>
                  <a:pt x="12609" y="4563"/>
                </a:lnTo>
                <a:lnTo>
                  <a:pt x="12644" y="4589"/>
                </a:lnTo>
                <a:cubicBezTo>
                  <a:pt x="12692" y="4625"/>
                  <a:pt x="12752" y="4638"/>
                  <a:pt x="12788" y="4618"/>
                </a:cubicBezTo>
                <a:cubicBezTo>
                  <a:pt x="12846" y="4586"/>
                  <a:pt x="12884" y="4434"/>
                  <a:pt x="12858" y="4335"/>
                </a:cubicBezTo>
                <a:cubicBezTo>
                  <a:pt x="12853" y="4315"/>
                  <a:pt x="12846" y="4304"/>
                  <a:pt x="12838" y="4306"/>
                </a:cubicBezTo>
                <a:close/>
                <a:moveTo>
                  <a:pt x="8301" y="4836"/>
                </a:moveTo>
                <a:cubicBezTo>
                  <a:pt x="8291" y="4837"/>
                  <a:pt x="8281" y="4847"/>
                  <a:pt x="8266" y="4868"/>
                </a:cubicBezTo>
                <a:cubicBezTo>
                  <a:pt x="8234" y="4909"/>
                  <a:pt x="8224" y="4910"/>
                  <a:pt x="8175" y="4873"/>
                </a:cubicBezTo>
                <a:cubicBezTo>
                  <a:pt x="8154" y="4857"/>
                  <a:pt x="8134" y="4847"/>
                  <a:pt x="8132" y="4850"/>
                </a:cubicBezTo>
                <a:cubicBezTo>
                  <a:pt x="8130" y="4852"/>
                  <a:pt x="8117" y="4874"/>
                  <a:pt x="8102" y="4897"/>
                </a:cubicBezTo>
                <a:lnTo>
                  <a:pt x="8074" y="4939"/>
                </a:lnTo>
                <a:lnTo>
                  <a:pt x="8127" y="4981"/>
                </a:lnTo>
                <a:lnTo>
                  <a:pt x="8183" y="5023"/>
                </a:lnTo>
                <a:lnTo>
                  <a:pt x="8205" y="4984"/>
                </a:lnTo>
                <a:cubicBezTo>
                  <a:pt x="8232" y="4937"/>
                  <a:pt x="8245" y="4935"/>
                  <a:pt x="8293" y="4970"/>
                </a:cubicBezTo>
                <a:lnTo>
                  <a:pt x="8329" y="4997"/>
                </a:lnTo>
                <a:lnTo>
                  <a:pt x="8356" y="4957"/>
                </a:lnTo>
                <a:cubicBezTo>
                  <a:pt x="8393" y="4906"/>
                  <a:pt x="8392" y="4901"/>
                  <a:pt x="8346" y="4865"/>
                </a:cubicBezTo>
                <a:cubicBezTo>
                  <a:pt x="8322" y="4847"/>
                  <a:pt x="8311" y="4836"/>
                  <a:pt x="8301" y="4836"/>
                </a:cubicBezTo>
                <a:close/>
                <a:moveTo>
                  <a:pt x="9248" y="4844"/>
                </a:moveTo>
                <a:cubicBezTo>
                  <a:pt x="9248" y="4850"/>
                  <a:pt x="9236" y="4869"/>
                  <a:pt x="9223" y="4886"/>
                </a:cubicBezTo>
                <a:lnTo>
                  <a:pt x="9200" y="4918"/>
                </a:lnTo>
                <a:lnTo>
                  <a:pt x="9155" y="4884"/>
                </a:lnTo>
                <a:lnTo>
                  <a:pt x="9110" y="4847"/>
                </a:lnTo>
                <a:lnTo>
                  <a:pt x="9082" y="4886"/>
                </a:lnTo>
                <a:cubicBezTo>
                  <a:pt x="9043" y="4937"/>
                  <a:pt x="9043" y="4944"/>
                  <a:pt x="9100" y="4986"/>
                </a:cubicBezTo>
                <a:lnTo>
                  <a:pt x="9150" y="5023"/>
                </a:lnTo>
                <a:lnTo>
                  <a:pt x="9173" y="4984"/>
                </a:lnTo>
                <a:cubicBezTo>
                  <a:pt x="9200" y="4937"/>
                  <a:pt x="9213" y="4935"/>
                  <a:pt x="9261" y="4970"/>
                </a:cubicBezTo>
                <a:lnTo>
                  <a:pt x="9296" y="4997"/>
                </a:lnTo>
                <a:lnTo>
                  <a:pt x="9324" y="4957"/>
                </a:lnTo>
                <a:cubicBezTo>
                  <a:pt x="9360" y="4906"/>
                  <a:pt x="9360" y="4901"/>
                  <a:pt x="9314" y="4865"/>
                </a:cubicBezTo>
                <a:cubicBezTo>
                  <a:pt x="9274" y="4835"/>
                  <a:pt x="9249" y="4826"/>
                  <a:pt x="9248" y="4844"/>
                </a:cubicBezTo>
                <a:close/>
                <a:moveTo>
                  <a:pt x="763" y="4876"/>
                </a:moveTo>
                <a:cubicBezTo>
                  <a:pt x="760" y="4876"/>
                  <a:pt x="685" y="4914"/>
                  <a:pt x="597" y="4960"/>
                </a:cubicBezTo>
                <a:cubicBezTo>
                  <a:pt x="445" y="5039"/>
                  <a:pt x="407" y="5067"/>
                  <a:pt x="406" y="5102"/>
                </a:cubicBezTo>
                <a:cubicBezTo>
                  <a:pt x="405" y="5128"/>
                  <a:pt x="741" y="4942"/>
                  <a:pt x="756" y="4907"/>
                </a:cubicBezTo>
                <a:cubicBezTo>
                  <a:pt x="763" y="4890"/>
                  <a:pt x="767" y="4876"/>
                  <a:pt x="763" y="4876"/>
                </a:cubicBezTo>
                <a:close/>
                <a:moveTo>
                  <a:pt x="1781" y="4876"/>
                </a:moveTo>
                <a:lnTo>
                  <a:pt x="1743" y="4931"/>
                </a:lnTo>
                <a:cubicBezTo>
                  <a:pt x="1711" y="4979"/>
                  <a:pt x="1708" y="4989"/>
                  <a:pt x="1726" y="4999"/>
                </a:cubicBezTo>
                <a:cubicBezTo>
                  <a:pt x="1737" y="5006"/>
                  <a:pt x="1761" y="5024"/>
                  <a:pt x="1779" y="5039"/>
                </a:cubicBezTo>
                <a:lnTo>
                  <a:pt x="1809" y="5065"/>
                </a:lnTo>
                <a:lnTo>
                  <a:pt x="1839" y="5010"/>
                </a:lnTo>
                <a:cubicBezTo>
                  <a:pt x="1856" y="4980"/>
                  <a:pt x="1869" y="4953"/>
                  <a:pt x="1867" y="4952"/>
                </a:cubicBezTo>
                <a:cubicBezTo>
                  <a:pt x="1864" y="4951"/>
                  <a:pt x="1844" y="4933"/>
                  <a:pt x="1821" y="4913"/>
                </a:cubicBezTo>
                <a:lnTo>
                  <a:pt x="1781" y="4876"/>
                </a:lnTo>
                <a:close/>
                <a:moveTo>
                  <a:pt x="18804" y="4878"/>
                </a:moveTo>
                <a:cubicBezTo>
                  <a:pt x="18801" y="4876"/>
                  <a:pt x="18726" y="4912"/>
                  <a:pt x="18635" y="4957"/>
                </a:cubicBezTo>
                <a:cubicBezTo>
                  <a:pt x="18503" y="5023"/>
                  <a:pt x="18465" y="5050"/>
                  <a:pt x="18448" y="5083"/>
                </a:cubicBezTo>
                <a:cubicBezTo>
                  <a:pt x="18437" y="5106"/>
                  <a:pt x="18432" y="5123"/>
                  <a:pt x="18438" y="5120"/>
                </a:cubicBezTo>
                <a:cubicBezTo>
                  <a:pt x="18634" y="5029"/>
                  <a:pt x="18825" y="4901"/>
                  <a:pt x="18804" y="4878"/>
                </a:cubicBezTo>
                <a:close/>
                <a:moveTo>
                  <a:pt x="17045" y="4889"/>
                </a:moveTo>
                <a:cubicBezTo>
                  <a:pt x="17024" y="4893"/>
                  <a:pt x="16980" y="4912"/>
                  <a:pt x="16902" y="4952"/>
                </a:cubicBezTo>
                <a:cubicBezTo>
                  <a:pt x="16753" y="5027"/>
                  <a:pt x="16693" y="5075"/>
                  <a:pt x="16693" y="5112"/>
                </a:cubicBezTo>
                <a:cubicBezTo>
                  <a:pt x="16693" y="5119"/>
                  <a:pt x="16697" y="5120"/>
                  <a:pt x="16703" y="5118"/>
                </a:cubicBezTo>
                <a:cubicBezTo>
                  <a:pt x="16796" y="5073"/>
                  <a:pt x="17030" y="4942"/>
                  <a:pt x="17040" y="4928"/>
                </a:cubicBezTo>
                <a:cubicBezTo>
                  <a:pt x="17062" y="4899"/>
                  <a:pt x="17066" y="4885"/>
                  <a:pt x="17045" y="4889"/>
                </a:cubicBezTo>
                <a:close/>
                <a:moveTo>
                  <a:pt x="11714" y="5241"/>
                </a:moveTo>
                <a:lnTo>
                  <a:pt x="11679" y="5283"/>
                </a:lnTo>
                <a:lnTo>
                  <a:pt x="11644" y="5328"/>
                </a:lnTo>
                <a:lnTo>
                  <a:pt x="11599" y="5294"/>
                </a:lnTo>
                <a:lnTo>
                  <a:pt x="11556" y="5257"/>
                </a:lnTo>
                <a:lnTo>
                  <a:pt x="11523" y="5307"/>
                </a:lnTo>
                <a:cubicBezTo>
                  <a:pt x="11496" y="5348"/>
                  <a:pt x="11494" y="5358"/>
                  <a:pt x="11510" y="5367"/>
                </a:cubicBezTo>
                <a:cubicBezTo>
                  <a:pt x="11521" y="5373"/>
                  <a:pt x="11544" y="5391"/>
                  <a:pt x="11561" y="5406"/>
                </a:cubicBezTo>
                <a:cubicBezTo>
                  <a:pt x="11578" y="5422"/>
                  <a:pt x="11594" y="5433"/>
                  <a:pt x="11596" y="5433"/>
                </a:cubicBezTo>
                <a:cubicBezTo>
                  <a:pt x="11598" y="5433"/>
                  <a:pt x="11608" y="5416"/>
                  <a:pt x="11619" y="5393"/>
                </a:cubicBezTo>
                <a:cubicBezTo>
                  <a:pt x="11643" y="5345"/>
                  <a:pt x="11662" y="5341"/>
                  <a:pt x="11709" y="5380"/>
                </a:cubicBezTo>
                <a:cubicBezTo>
                  <a:pt x="11729" y="5396"/>
                  <a:pt x="11746" y="5409"/>
                  <a:pt x="11747" y="5406"/>
                </a:cubicBezTo>
                <a:cubicBezTo>
                  <a:pt x="11749" y="5404"/>
                  <a:pt x="11762" y="5380"/>
                  <a:pt x="11777" y="5357"/>
                </a:cubicBezTo>
                <a:lnTo>
                  <a:pt x="11808" y="5315"/>
                </a:lnTo>
                <a:lnTo>
                  <a:pt x="11760" y="5278"/>
                </a:lnTo>
                <a:lnTo>
                  <a:pt x="11714" y="5241"/>
                </a:lnTo>
                <a:close/>
                <a:moveTo>
                  <a:pt x="9183" y="5861"/>
                </a:moveTo>
                <a:cubicBezTo>
                  <a:pt x="9191" y="5835"/>
                  <a:pt x="9176" y="5840"/>
                  <a:pt x="9042" y="5906"/>
                </a:cubicBezTo>
                <a:cubicBezTo>
                  <a:pt x="8903" y="5973"/>
                  <a:pt x="8830" y="6026"/>
                  <a:pt x="8830" y="6061"/>
                </a:cubicBezTo>
                <a:cubicBezTo>
                  <a:pt x="8830" y="6078"/>
                  <a:pt x="8815" y="6084"/>
                  <a:pt x="9004" y="5982"/>
                </a:cubicBezTo>
                <a:cubicBezTo>
                  <a:pt x="9117" y="5920"/>
                  <a:pt x="9176" y="5881"/>
                  <a:pt x="9183" y="5861"/>
                </a:cubicBezTo>
                <a:close/>
                <a:moveTo>
                  <a:pt x="20247" y="5861"/>
                </a:moveTo>
                <a:cubicBezTo>
                  <a:pt x="20256" y="5835"/>
                  <a:pt x="20238" y="5840"/>
                  <a:pt x="20104" y="5906"/>
                </a:cubicBezTo>
                <a:cubicBezTo>
                  <a:pt x="19965" y="5974"/>
                  <a:pt x="19892" y="6027"/>
                  <a:pt x="19892" y="6061"/>
                </a:cubicBezTo>
                <a:cubicBezTo>
                  <a:pt x="19892" y="6078"/>
                  <a:pt x="19880" y="6084"/>
                  <a:pt x="20068" y="5982"/>
                </a:cubicBezTo>
                <a:cubicBezTo>
                  <a:pt x="20181" y="5920"/>
                  <a:pt x="20241" y="5881"/>
                  <a:pt x="20247" y="5861"/>
                </a:cubicBezTo>
                <a:close/>
                <a:moveTo>
                  <a:pt x="3353" y="6040"/>
                </a:moveTo>
                <a:cubicBezTo>
                  <a:pt x="3350" y="6036"/>
                  <a:pt x="3276" y="6068"/>
                  <a:pt x="3189" y="6113"/>
                </a:cubicBezTo>
                <a:cubicBezTo>
                  <a:pt x="3051" y="6186"/>
                  <a:pt x="2990" y="6233"/>
                  <a:pt x="2990" y="6268"/>
                </a:cubicBezTo>
                <a:cubicBezTo>
                  <a:pt x="2990" y="6289"/>
                  <a:pt x="3331" y="6102"/>
                  <a:pt x="3346" y="6074"/>
                </a:cubicBezTo>
                <a:cubicBezTo>
                  <a:pt x="3354" y="6058"/>
                  <a:pt x="3357" y="6043"/>
                  <a:pt x="3353" y="6040"/>
                </a:cubicBezTo>
                <a:close/>
                <a:moveTo>
                  <a:pt x="14952" y="6040"/>
                </a:moveTo>
                <a:cubicBezTo>
                  <a:pt x="14948" y="6036"/>
                  <a:pt x="14874" y="6068"/>
                  <a:pt x="14788" y="6113"/>
                </a:cubicBezTo>
                <a:cubicBezTo>
                  <a:pt x="14648" y="6186"/>
                  <a:pt x="14589" y="6232"/>
                  <a:pt x="14589" y="6268"/>
                </a:cubicBezTo>
                <a:cubicBezTo>
                  <a:pt x="14589" y="6275"/>
                  <a:pt x="14594" y="6279"/>
                  <a:pt x="14599" y="6276"/>
                </a:cubicBezTo>
                <a:cubicBezTo>
                  <a:pt x="14823" y="6169"/>
                  <a:pt x="14977" y="6066"/>
                  <a:pt x="14952" y="6040"/>
                </a:cubicBezTo>
                <a:close/>
                <a:moveTo>
                  <a:pt x="20217" y="6061"/>
                </a:moveTo>
                <a:cubicBezTo>
                  <a:pt x="20203" y="6061"/>
                  <a:pt x="20177" y="6126"/>
                  <a:pt x="20182" y="6153"/>
                </a:cubicBezTo>
                <a:cubicBezTo>
                  <a:pt x="20184" y="6164"/>
                  <a:pt x="20176" y="6179"/>
                  <a:pt x="20164" y="6187"/>
                </a:cubicBezTo>
                <a:cubicBezTo>
                  <a:pt x="20136" y="6205"/>
                  <a:pt x="20102" y="6178"/>
                  <a:pt x="20101" y="6137"/>
                </a:cubicBezTo>
                <a:cubicBezTo>
                  <a:pt x="20101" y="6116"/>
                  <a:pt x="20091" y="6128"/>
                  <a:pt x="20071" y="6171"/>
                </a:cubicBezTo>
                <a:cubicBezTo>
                  <a:pt x="20048" y="6219"/>
                  <a:pt x="20036" y="6231"/>
                  <a:pt x="20010" y="6231"/>
                </a:cubicBezTo>
                <a:cubicBezTo>
                  <a:pt x="19981" y="6231"/>
                  <a:pt x="19976" y="6227"/>
                  <a:pt x="19980" y="6179"/>
                </a:cubicBezTo>
                <a:cubicBezTo>
                  <a:pt x="19985" y="6111"/>
                  <a:pt x="19964" y="6124"/>
                  <a:pt x="19945" y="6200"/>
                </a:cubicBezTo>
                <a:cubicBezTo>
                  <a:pt x="19935" y="6240"/>
                  <a:pt x="19932" y="6267"/>
                  <a:pt x="19942" y="6289"/>
                </a:cubicBezTo>
                <a:cubicBezTo>
                  <a:pt x="19960" y="6329"/>
                  <a:pt x="20002" y="6329"/>
                  <a:pt x="20061" y="6292"/>
                </a:cubicBezTo>
                <a:cubicBezTo>
                  <a:pt x="20085" y="6276"/>
                  <a:pt x="20113" y="6266"/>
                  <a:pt x="20124" y="6271"/>
                </a:cubicBezTo>
                <a:cubicBezTo>
                  <a:pt x="20152" y="6282"/>
                  <a:pt x="20189" y="6269"/>
                  <a:pt x="20199" y="6242"/>
                </a:cubicBezTo>
                <a:cubicBezTo>
                  <a:pt x="20215" y="6203"/>
                  <a:pt x="20229" y="6061"/>
                  <a:pt x="20217" y="6061"/>
                </a:cubicBezTo>
                <a:close/>
                <a:moveTo>
                  <a:pt x="9152" y="6069"/>
                </a:moveTo>
                <a:cubicBezTo>
                  <a:pt x="9150" y="6064"/>
                  <a:pt x="9146" y="6069"/>
                  <a:pt x="9137" y="6082"/>
                </a:cubicBezTo>
                <a:cubicBezTo>
                  <a:pt x="9127" y="6096"/>
                  <a:pt x="9117" y="6123"/>
                  <a:pt x="9117" y="6145"/>
                </a:cubicBezTo>
                <a:cubicBezTo>
                  <a:pt x="9117" y="6214"/>
                  <a:pt x="9040" y="6206"/>
                  <a:pt x="9039" y="6137"/>
                </a:cubicBezTo>
                <a:cubicBezTo>
                  <a:pt x="9039" y="6116"/>
                  <a:pt x="9029" y="6128"/>
                  <a:pt x="9009" y="6171"/>
                </a:cubicBezTo>
                <a:cubicBezTo>
                  <a:pt x="8986" y="6219"/>
                  <a:pt x="8974" y="6231"/>
                  <a:pt x="8948" y="6231"/>
                </a:cubicBezTo>
                <a:cubicBezTo>
                  <a:pt x="8919" y="6231"/>
                  <a:pt x="8916" y="6225"/>
                  <a:pt x="8918" y="6179"/>
                </a:cubicBezTo>
                <a:cubicBezTo>
                  <a:pt x="8922" y="6115"/>
                  <a:pt x="8912" y="6115"/>
                  <a:pt x="8888" y="6176"/>
                </a:cubicBezTo>
                <a:cubicBezTo>
                  <a:pt x="8865" y="6234"/>
                  <a:pt x="8864" y="6280"/>
                  <a:pt x="8885" y="6302"/>
                </a:cubicBezTo>
                <a:cubicBezTo>
                  <a:pt x="8908" y="6326"/>
                  <a:pt x="8949" y="6323"/>
                  <a:pt x="8999" y="6292"/>
                </a:cubicBezTo>
                <a:cubicBezTo>
                  <a:pt x="9023" y="6276"/>
                  <a:pt x="9051" y="6266"/>
                  <a:pt x="9062" y="6271"/>
                </a:cubicBezTo>
                <a:cubicBezTo>
                  <a:pt x="9118" y="6293"/>
                  <a:pt x="9156" y="6230"/>
                  <a:pt x="9155" y="6116"/>
                </a:cubicBezTo>
                <a:cubicBezTo>
                  <a:pt x="9155" y="6087"/>
                  <a:pt x="9155" y="6073"/>
                  <a:pt x="9152" y="6069"/>
                </a:cubicBezTo>
                <a:close/>
                <a:moveTo>
                  <a:pt x="6918" y="6137"/>
                </a:moveTo>
                <a:cubicBezTo>
                  <a:pt x="6892" y="6137"/>
                  <a:pt x="6858" y="6149"/>
                  <a:pt x="6832" y="6174"/>
                </a:cubicBezTo>
                <a:cubicBezTo>
                  <a:pt x="6772" y="6231"/>
                  <a:pt x="6759" y="6298"/>
                  <a:pt x="6799" y="6347"/>
                </a:cubicBezTo>
                <a:cubicBezTo>
                  <a:pt x="6811" y="6361"/>
                  <a:pt x="6813" y="6376"/>
                  <a:pt x="6804" y="6389"/>
                </a:cubicBezTo>
                <a:cubicBezTo>
                  <a:pt x="6798" y="6400"/>
                  <a:pt x="6792" y="6420"/>
                  <a:pt x="6792" y="6434"/>
                </a:cubicBezTo>
                <a:cubicBezTo>
                  <a:pt x="6792" y="6456"/>
                  <a:pt x="6797" y="6454"/>
                  <a:pt x="6832" y="6423"/>
                </a:cubicBezTo>
                <a:cubicBezTo>
                  <a:pt x="6854" y="6404"/>
                  <a:pt x="6907" y="6377"/>
                  <a:pt x="6951" y="6360"/>
                </a:cubicBezTo>
                <a:cubicBezTo>
                  <a:pt x="6994" y="6344"/>
                  <a:pt x="7034" y="6317"/>
                  <a:pt x="7041" y="6302"/>
                </a:cubicBezTo>
                <a:cubicBezTo>
                  <a:pt x="7059" y="6267"/>
                  <a:pt x="7051" y="6262"/>
                  <a:pt x="7009" y="6279"/>
                </a:cubicBezTo>
                <a:cubicBezTo>
                  <a:pt x="6947" y="6303"/>
                  <a:pt x="6865" y="6295"/>
                  <a:pt x="6837" y="6263"/>
                </a:cubicBezTo>
                <a:cubicBezTo>
                  <a:pt x="6813" y="6235"/>
                  <a:pt x="6813" y="6234"/>
                  <a:pt x="6837" y="6216"/>
                </a:cubicBezTo>
                <a:cubicBezTo>
                  <a:pt x="6868" y="6193"/>
                  <a:pt x="6898" y="6192"/>
                  <a:pt x="6918" y="6213"/>
                </a:cubicBezTo>
                <a:cubicBezTo>
                  <a:pt x="6939" y="6235"/>
                  <a:pt x="6961" y="6215"/>
                  <a:pt x="6961" y="6176"/>
                </a:cubicBezTo>
                <a:cubicBezTo>
                  <a:pt x="6961" y="6151"/>
                  <a:pt x="6944" y="6137"/>
                  <a:pt x="6918" y="6137"/>
                </a:cubicBezTo>
                <a:close/>
                <a:moveTo>
                  <a:pt x="18000" y="6139"/>
                </a:moveTo>
                <a:cubicBezTo>
                  <a:pt x="17985" y="6135"/>
                  <a:pt x="17963" y="6138"/>
                  <a:pt x="17937" y="6150"/>
                </a:cubicBezTo>
                <a:cubicBezTo>
                  <a:pt x="17854" y="6186"/>
                  <a:pt x="17815" y="6293"/>
                  <a:pt x="17864" y="6350"/>
                </a:cubicBezTo>
                <a:cubicBezTo>
                  <a:pt x="17881" y="6369"/>
                  <a:pt x="17881" y="6379"/>
                  <a:pt x="17869" y="6392"/>
                </a:cubicBezTo>
                <a:cubicBezTo>
                  <a:pt x="17861" y="6400"/>
                  <a:pt x="17854" y="6418"/>
                  <a:pt x="17854" y="6431"/>
                </a:cubicBezTo>
                <a:cubicBezTo>
                  <a:pt x="17854" y="6452"/>
                  <a:pt x="17861" y="6450"/>
                  <a:pt x="17907" y="6415"/>
                </a:cubicBezTo>
                <a:cubicBezTo>
                  <a:pt x="17936" y="6393"/>
                  <a:pt x="17990" y="6365"/>
                  <a:pt x="18025" y="6352"/>
                </a:cubicBezTo>
                <a:cubicBezTo>
                  <a:pt x="18061" y="6340"/>
                  <a:pt x="18096" y="6320"/>
                  <a:pt x="18103" y="6305"/>
                </a:cubicBezTo>
                <a:cubicBezTo>
                  <a:pt x="18122" y="6269"/>
                  <a:pt x="18113" y="6262"/>
                  <a:pt x="18071" y="6279"/>
                </a:cubicBezTo>
                <a:cubicBezTo>
                  <a:pt x="18009" y="6303"/>
                  <a:pt x="17927" y="6295"/>
                  <a:pt x="17899" y="6263"/>
                </a:cubicBezTo>
                <a:cubicBezTo>
                  <a:pt x="17875" y="6235"/>
                  <a:pt x="17875" y="6234"/>
                  <a:pt x="17899" y="6216"/>
                </a:cubicBezTo>
                <a:cubicBezTo>
                  <a:pt x="17930" y="6193"/>
                  <a:pt x="17963" y="6192"/>
                  <a:pt x="17982" y="6213"/>
                </a:cubicBezTo>
                <a:cubicBezTo>
                  <a:pt x="18003" y="6234"/>
                  <a:pt x="18025" y="6214"/>
                  <a:pt x="18025" y="6176"/>
                </a:cubicBezTo>
                <a:cubicBezTo>
                  <a:pt x="18025" y="6156"/>
                  <a:pt x="18015" y="6144"/>
                  <a:pt x="18000" y="6139"/>
                </a:cubicBezTo>
                <a:close/>
                <a:moveTo>
                  <a:pt x="3204" y="6357"/>
                </a:moveTo>
                <a:lnTo>
                  <a:pt x="3169" y="6407"/>
                </a:lnTo>
                <a:cubicBezTo>
                  <a:pt x="3138" y="6450"/>
                  <a:pt x="3134" y="6460"/>
                  <a:pt x="3147" y="6499"/>
                </a:cubicBezTo>
                <a:cubicBezTo>
                  <a:pt x="3181" y="6611"/>
                  <a:pt x="3239" y="7061"/>
                  <a:pt x="3240" y="7211"/>
                </a:cubicBezTo>
                <a:cubicBezTo>
                  <a:pt x="3240" y="7269"/>
                  <a:pt x="3234" y="7282"/>
                  <a:pt x="3197" y="7319"/>
                </a:cubicBezTo>
                <a:cubicBezTo>
                  <a:pt x="3108" y="7407"/>
                  <a:pt x="2878" y="7455"/>
                  <a:pt x="2786" y="7406"/>
                </a:cubicBezTo>
                <a:cubicBezTo>
                  <a:pt x="2727" y="7373"/>
                  <a:pt x="2690" y="7321"/>
                  <a:pt x="2683" y="7264"/>
                </a:cubicBezTo>
                <a:cubicBezTo>
                  <a:pt x="2677" y="7217"/>
                  <a:pt x="2692" y="7158"/>
                  <a:pt x="2738" y="7035"/>
                </a:cubicBezTo>
                <a:cubicBezTo>
                  <a:pt x="2747" y="7012"/>
                  <a:pt x="2747" y="7009"/>
                  <a:pt x="2728" y="7025"/>
                </a:cubicBezTo>
                <a:cubicBezTo>
                  <a:pt x="2692" y="7055"/>
                  <a:pt x="2634" y="7220"/>
                  <a:pt x="2633" y="7301"/>
                </a:cubicBezTo>
                <a:cubicBezTo>
                  <a:pt x="2630" y="7408"/>
                  <a:pt x="2668" y="7473"/>
                  <a:pt x="2756" y="7521"/>
                </a:cubicBezTo>
                <a:cubicBezTo>
                  <a:pt x="2839" y="7567"/>
                  <a:pt x="2917" y="7571"/>
                  <a:pt x="3031" y="7534"/>
                </a:cubicBezTo>
                <a:cubicBezTo>
                  <a:pt x="3131" y="7502"/>
                  <a:pt x="3188" y="7454"/>
                  <a:pt x="3235" y="7372"/>
                </a:cubicBezTo>
                <a:cubicBezTo>
                  <a:pt x="3270" y="7309"/>
                  <a:pt x="3272" y="7302"/>
                  <a:pt x="3270" y="7109"/>
                </a:cubicBezTo>
                <a:cubicBezTo>
                  <a:pt x="3269" y="7000"/>
                  <a:pt x="3259" y="6848"/>
                  <a:pt x="3247" y="6770"/>
                </a:cubicBezTo>
                <a:cubicBezTo>
                  <a:pt x="3220" y="6586"/>
                  <a:pt x="3221" y="6563"/>
                  <a:pt x="3255" y="6518"/>
                </a:cubicBezTo>
                <a:cubicBezTo>
                  <a:pt x="3278" y="6487"/>
                  <a:pt x="3280" y="6475"/>
                  <a:pt x="3267" y="6457"/>
                </a:cubicBezTo>
                <a:cubicBezTo>
                  <a:pt x="3259" y="6445"/>
                  <a:pt x="3241" y="6418"/>
                  <a:pt x="3227" y="6397"/>
                </a:cubicBezTo>
                <a:lnTo>
                  <a:pt x="3204" y="6357"/>
                </a:lnTo>
                <a:close/>
                <a:moveTo>
                  <a:pt x="21167" y="6357"/>
                </a:moveTo>
                <a:lnTo>
                  <a:pt x="21129" y="6405"/>
                </a:lnTo>
                <a:cubicBezTo>
                  <a:pt x="21105" y="6434"/>
                  <a:pt x="21094" y="6458"/>
                  <a:pt x="21099" y="6476"/>
                </a:cubicBezTo>
                <a:cubicBezTo>
                  <a:pt x="21114" y="6534"/>
                  <a:pt x="21171" y="6906"/>
                  <a:pt x="21187" y="7059"/>
                </a:cubicBezTo>
                <a:lnTo>
                  <a:pt x="21204" y="7222"/>
                </a:lnTo>
                <a:lnTo>
                  <a:pt x="21162" y="7261"/>
                </a:lnTo>
                <a:cubicBezTo>
                  <a:pt x="21123" y="7297"/>
                  <a:pt x="21111" y="7301"/>
                  <a:pt x="21023" y="7301"/>
                </a:cubicBezTo>
                <a:cubicBezTo>
                  <a:pt x="20897" y="7301"/>
                  <a:pt x="20866" y="7288"/>
                  <a:pt x="20832" y="7217"/>
                </a:cubicBezTo>
                <a:cubicBezTo>
                  <a:pt x="20796" y="7144"/>
                  <a:pt x="20749" y="6907"/>
                  <a:pt x="20718" y="6641"/>
                </a:cubicBezTo>
                <a:cubicBezTo>
                  <a:pt x="20689" y="6388"/>
                  <a:pt x="20670" y="6399"/>
                  <a:pt x="20658" y="6670"/>
                </a:cubicBezTo>
                <a:cubicBezTo>
                  <a:pt x="20649" y="6862"/>
                  <a:pt x="20613" y="7077"/>
                  <a:pt x="20590" y="7075"/>
                </a:cubicBezTo>
                <a:cubicBezTo>
                  <a:pt x="20583" y="7074"/>
                  <a:pt x="20557" y="7033"/>
                  <a:pt x="20532" y="6985"/>
                </a:cubicBezTo>
                <a:cubicBezTo>
                  <a:pt x="20507" y="6937"/>
                  <a:pt x="20446" y="6854"/>
                  <a:pt x="20396" y="6801"/>
                </a:cubicBezTo>
                <a:cubicBezTo>
                  <a:pt x="20295" y="6695"/>
                  <a:pt x="20123" y="6580"/>
                  <a:pt x="20066" y="6576"/>
                </a:cubicBezTo>
                <a:cubicBezTo>
                  <a:pt x="20029" y="6573"/>
                  <a:pt x="20029" y="6573"/>
                  <a:pt x="20025" y="6657"/>
                </a:cubicBezTo>
                <a:cubicBezTo>
                  <a:pt x="20023" y="6704"/>
                  <a:pt x="20028" y="6753"/>
                  <a:pt x="20036" y="6767"/>
                </a:cubicBezTo>
                <a:cubicBezTo>
                  <a:pt x="20043" y="6781"/>
                  <a:pt x="20079" y="6809"/>
                  <a:pt x="20119" y="6830"/>
                </a:cubicBezTo>
                <a:cubicBezTo>
                  <a:pt x="20188" y="6868"/>
                  <a:pt x="20192" y="6871"/>
                  <a:pt x="20209" y="6846"/>
                </a:cubicBezTo>
                <a:cubicBezTo>
                  <a:pt x="20223" y="6827"/>
                  <a:pt x="20237" y="6823"/>
                  <a:pt x="20265" y="6830"/>
                </a:cubicBezTo>
                <a:cubicBezTo>
                  <a:pt x="20314" y="6843"/>
                  <a:pt x="20506" y="7047"/>
                  <a:pt x="20537" y="7119"/>
                </a:cubicBezTo>
                <a:cubicBezTo>
                  <a:pt x="20561" y="7176"/>
                  <a:pt x="20561" y="7175"/>
                  <a:pt x="20532" y="7224"/>
                </a:cubicBezTo>
                <a:cubicBezTo>
                  <a:pt x="20494" y="7289"/>
                  <a:pt x="20371" y="7382"/>
                  <a:pt x="20235" y="7450"/>
                </a:cubicBezTo>
                <a:cubicBezTo>
                  <a:pt x="20175" y="7480"/>
                  <a:pt x="20126" y="7511"/>
                  <a:pt x="20126" y="7519"/>
                </a:cubicBezTo>
                <a:cubicBezTo>
                  <a:pt x="20126" y="7536"/>
                  <a:pt x="20138" y="7536"/>
                  <a:pt x="20255" y="7511"/>
                </a:cubicBezTo>
                <a:cubicBezTo>
                  <a:pt x="20383" y="7483"/>
                  <a:pt x="20439" y="7452"/>
                  <a:pt x="20504" y="7374"/>
                </a:cubicBezTo>
                <a:cubicBezTo>
                  <a:pt x="20567" y="7300"/>
                  <a:pt x="20614" y="7185"/>
                  <a:pt x="20645" y="7027"/>
                </a:cubicBezTo>
                <a:cubicBezTo>
                  <a:pt x="20668" y="6911"/>
                  <a:pt x="20694" y="6853"/>
                  <a:pt x="20706" y="6893"/>
                </a:cubicBezTo>
                <a:cubicBezTo>
                  <a:pt x="20709" y="6904"/>
                  <a:pt x="20720" y="6968"/>
                  <a:pt x="20728" y="7035"/>
                </a:cubicBezTo>
                <a:cubicBezTo>
                  <a:pt x="20751" y="7224"/>
                  <a:pt x="20780" y="7339"/>
                  <a:pt x="20814" y="7379"/>
                </a:cubicBezTo>
                <a:cubicBezTo>
                  <a:pt x="20843" y="7415"/>
                  <a:pt x="20847" y="7416"/>
                  <a:pt x="20980" y="7416"/>
                </a:cubicBezTo>
                <a:cubicBezTo>
                  <a:pt x="21098" y="7416"/>
                  <a:pt x="21123" y="7411"/>
                  <a:pt x="21154" y="7387"/>
                </a:cubicBezTo>
                <a:cubicBezTo>
                  <a:pt x="21237" y="7323"/>
                  <a:pt x="21255" y="7156"/>
                  <a:pt x="21212" y="6857"/>
                </a:cubicBezTo>
                <a:cubicBezTo>
                  <a:pt x="21177" y="6616"/>
                  <a:pt x="21176" y="6576"/>
                  <a:pt x="21217" y="6526"/>
                </a:cubicBezTo>
                <a:lnTo>
                  <a:pt x="21252" y="6486"/>
                </a:lnTo>
                <a:lnTo>
                  <a:pt x="21210" y="6421"/>
                </a:lnTo>
                <a:lnTo>
                  <a:pt x="21167" y="6357"/>
                </a:lnTo>
                <a:close/>
                <a:moveTo>
                  <a:pt x="10095" y="6371"/>
                </a:moveTo>
                <a:cubicBezTo>
                  <a:pt x="10090" y="6364"/>
                  <a:pt x="10071" y="6379"/>
                  <a:pt x="10052" y="6405"/>
                </a:cubicBezTo>
                <a:lnTo>
                  <a:pt x="10017" y="6452"/>
                </a:lnTo>
                <a:lnTo>
                  <a:pt x="10044" y="6607"/>
                </a:lnTo>
                <a:cubicBezTo>
                  <a:pt x="10089" y="6867"/>
                  <a:pt x="10123" y="7188"/>
                  <a:pt x="10110" y="7224"/>
                </a:cubicBezTo>
                <a:cubicBezTo>
                  <a:pt x="10089" y="7282"/>
                  <a:pt x="10049" y="7301"/>
                  <a:pt x="9941" y="7301"/>
                </a:cubicBezTo>
                <a:cubicBezTo>
                  <a:pt x="9823" y="7301"/>
                  <a:pt x="9797" y="7286"/>
                  <a:pt x="9760" y="7196"/>
                </a:cubicBezTo>
                <a:cubicBezTo>
                  <a:pt x="9720" y="7100"/>
                  <a:pt x="9641" y="6619"/>
                  <a:pt x="9639" y="6465"/>
                </a:cubicBezTo>
                <a:lnTo>
                  <a:pt x="9639" y="6421"/>
                </a:lnTo>
                <a:lnTo>
                  <a:pt x="9611" y="6476"/>
                </a:lnTo>
                <a:cubicBezTo>
                  <a:pt x="9596" y="6506"/>
                  <a:pt x="9587" y="6541"/>
                  <a:pt x="9591" y="6560"/>
                </a:cubicBezTo>
                <a:cubicBezTo>
                  <a:pt x="9599" y="6607"/>
                  <a:pt x="9580" y="6878"/>
                  <a:pt x="9561" y="6967"/>
                </a:cubicBezTo>
                <a:cubicBezTo>
                  <a:pt x="9538" y="7074"/>
                  <a:pt x="9518" y="7085"/>
                  <a:pt x="9482" y="7012"/>
                </a:cubicBezTo>
                <a:cubicBezTo>
                  <a:pt x="9410" y="6861"/>
                  <a:pt x="9240" y="6690"/>
                  <a:pt x="9077" y="6604"/>
                </a:cubicBezTo>
                <a:cubicBezTo>
                  <a:pt x="8965" y="6546"/>
                  <a:pt x="8961" y="6548"/>
                  <a:pt x="8961" y="6657"/>
                </a:cubicBezTo>
                <a:cubicBezTo>
                  <a:pt x="8961" y="6769"/>
                  <a:pt x="8974" y="6794"/>
                  <a:pt x="9064" y="6838"/>
                </a:cubicBezTo>
                <a:cubicBezTo>
                  <a:pt x="9127" y="6869"/>
                  <a:pt x="9133" y="6868"/>
                  <a:pt x="9145" y="6846"/>
                </a:cubicBezTo>
                <a:cubicBezTo>
                  <a:pt x="9164" y="6811"/>
                  <a:pt x="9191" y="6817"/>
                  <a:pt x="9263" y="6872"/>
                </a:cubicBezTo>
                <a:cubicBezTo>
                  <a:pt x="9381" y="6962"/>
                  <a:pt x="9503" y="7138"/>
                  <a:pt x="9485" y="7190"/>
                </a:cubicBezTo>
                <a:cubicBezTo>
                  <a:pt x="9460" y="7262"/>
                  <a:pt x="9331" y="7371"/>
                  <a:pt x="9175" y="7450"/>
                </a:cubicBezTo>
                <a:cubicBezTo>
                  <a:pt x="9114" y="7482"/>
                  <a:pt x="9064" y="7512"/>
                  <a:pt x="9064" y="7519"/>
                </a:cubicBezTo>
                <a:cubicBezTo>
                  <a:pt x="9064" y="7536"/>
                  <a:pt x="9076" y="7536"/>
                  <a:pt x="9193" y="7511"/>
                </a:cubicBezTo>
                <a:cubicBezTo>
                  <a:pt x="9318" y="7484"/>
                  <a:pt x="9374" y="7454"/>
                  <a:pt x="9437" y="7382"/>
                </a:cubicBezTo>
                <a:cubicBezTo>
                  <a:pt x="9500" y="7309"/>
                  <a:pt x="9537" y="7219"/>
                  <a:pt x="9573" y="7056"/>
                </a:cubicBezTo>
                <a:cubicBezTo>
                  <a:pt x="9589" y="6985"/>
                  <a:pt x="9605" y="6917"/>
                  <a:pt x="9608" y="6907"/>
                </a:cubicBezTo>
                <a:cubicBezTo>
                  <a:pt x="9621" y="6863"/>
                  <a:pt x="9642" y="6922"/>
                  <a:pt x="9666" y="7077"/>
                </a:cubicBezTo>
                <a:cubicBezTo>
                  <a:pt x="9699" y="7285"/>
                  <a:pt x="9711" y="7333"/>
                  <a:pt x="9749" y="7379"/>
                </a:cubicBezTo>
                <a:cubicBezTo>
                  <a:pt x="9779" y="7416"/>
                  <a:pt x="9784" y="7416"/>
                  <a:pt x="9911" y="7416"/>
                </a:cubicBezTo>
                <a:cubicBezTo>
                  <a:pt x="10071" y="7416"/>
                  <a:pt x="10104" y="7397"/>
                  <a:pt x="10137" y="7285"/>
                </a:cubicBezTo>
                <a:cubicBezTo>
                  <a:pt x="10167" y="7187"/>
                  <a:pt x="10166" y="7080"/>
                  <a:pt x="10135" y="6862"/>
                </a:cubicBezTo>
                <a:cubicBezTo>
                  <a:pt x="10100" y="6617"/>
                  <a:pt x="10101" y="6577"/>
                  <a:pt x="10142" y="6526"/>
                </a:cubicBezTo>
                <a:lnTo>
                  <a:pt x="10178" y="6484"/>
                </a:lnTo>
                <a:lnTo>
                  <a:pt x="10140" y="6431"/>
                </a:lnTo>
                <a:cubicBezTo>
                  <a:pt x="10120" y="6403"/>
                  <a:pt x="10100" y="6377"/>
                  <a:pt x="10095" y="6371"/>
                </a:cubicBezTo>
                <a:close/>
                <a:moveTo>
                  <a:pt x="12206" y="6371"/>
                </a:moveTo>
                <a:lnTo>
                  <a:pt x="12176" y="6415"/>
                </a:lnTo>
                <a:cubicBezTo>
                  <a:pt x="12145" y="6459"/>
                  <a:pt x="12143" y="6464"/>
                  <a:pt x="12158" y="6578"/>
                </a:cubicBezTo>
                <a:cubicBezTo>
                  <a:pt x="12181" y="6750"/>
                  <a:pt x="12198" y="6965"/>
                  <a:pt x="12198" y="7093"/>
                </a:cubicBezTo>
                <a:cubicBezTo>
                  <a:pt x="12199" y="7198"/>
                  <a:pt x="12198" y="7207"/>
                  <a:pt x="12163" y="7248"/>
                </a:cubicBezTo>
                <a:cubicBezTo>
                  <a:pt x="12126" y="7291"/>
                  <a:pt x="12120" y="7293"/>
                  <a:pt x="11987" y="7301"/>
                </a:cubicBezTo>
                <a:cubicBezTo>
                  <a:pt x="11866" y="7308"/>
                  <a:pt x="11844" y="7311"/>
                  <a:pt x="11805" y="7343"/>
                </a:cubicBezTo>
                <a:cubicBezTo>
                  <a:pt x="11752" y="7385"/>
                  <a:pt x="11686" y="7507"/>
                  <a:pt x="11692" y="7550"/>
                </a:cubicBezTo>
                <a:cubicBezTo>
                  <a:pt x="11695" y="7576"/>
                  <a:pt x="11712" y="7584"/>
                  <a:pt x="11800" y="7608"/>
                </a:cubicBezTo>
                <a:cubicBezTo>
                  <a:pt x="11869" y="7627"/>
                  <a:pt x="11906" y="7643"/>
                  <a:pt x="11906" y="7655"/>
                </a:cubicBezTo>
                <a:cubicBezTo>
                  <a:pt x="11906" y="7705"/>
                  <a:pt x="11688" y="7764"/>
                  <a:pt x="11505" y="7766"/>
                </a:cubicBezTo>
                <a:cubicBezTo>
                  <a:pt x="11323" y="7767"/>
                  <a:pt x="11222" y="7725"/>
                  <a:pt x="11193" y="7634"/>
                </a:cubicBezTo>
                <a:cubicBezTo>
                  <a:pt x="11177" y="7583"/>
                  <a:pt x="11185" y="7536"/>
                  <a:pt x="11228" y="7445"/>
                </a:cubicBezTo>
                <a:cubicBezTo>
                  <a:pt x="11249" y="7402"/>
                  <a:pt x="11255" y="7381"/>
                  <a:pt x="11243" y="7385"/>
                </a:cubicBezTo>
                <a:cubicBezTo>
                  <a:pt x="11234" y="7388"/>
                  <a:pt x="11210" y="7428"/>
                  <a:pt x="11188" y="7471"/>
                </a:cubicBezTo>
                <a:cubicBezTo>
                  <a:pt x="11154" y="7541"/>
                  <a:pt x="11148" y="7566"/>
                  <a:pt x="11148" y="7663"/>
                </a:cubicBezTo>
                <a:cubicBezTo>
                  <a:pt x="11148" y="7756"/>
                  <a:pt x="11151" y="7780"/>
                  <a:pt x="11173" y="7805"/>
                </a:cubicBezTo>
                <a:cubicBezTo>
                  <a:pt x="11203" y="7840"/>
                  <a:pt x="11260" y="7871"/>
                  <a:pt x="11316" y="7886"/>
                </a:cubicBezTo>
                <a:cubicBezTo>
                  <a:pt x="11338" y="7892"/>
                  <a:pt x="11416" y="7897"/>
                  <a:pt x="11488" y="7894"/>
                </a:cubicBezTo>
                <a:cubicBezTo>
                  <a:pt x="11634" y="7889"/>
                  <a:pt x="11763" y="7848"/>
                  <a:pt x="11873" y="7773"/>
                </a:cubicBezTo>
                <a:cubicBezTo>
                  <a:pt x="11944" y="7725"/>
                  <a:pt x="12007" y="7636"/>
                  <a:pt x="12002" y="7587"/>
                </a:cubicBezTo>
                <a:cubicBezTo>
                  <a:pt x="11998" y="7557"/>
                  <a:pt x="11986" y="7549"/>
                  <a:pt x="11893" y="7524"/>
                </a:cubicBezTo>
                <a:cubicBezTo>
                  <a:pt x="11836" y="7508"/>
                  <a:pt x="11788" y="7490"/>
                  <a:pt x="11785" y="7482"/>
                </a:cubicBezTo>
                <a:cubicBezTo>
                  <a:pt x="11774" y="7448"/>
                  <a:pt x="11828" y="7429"/>
                  <a:pt x="11961" y="7421"/>
                </a:cubicBezTo>
                <a:lnTo>
                  <a:pt x="12097" y="7414"/>
                </a:lnTo>
                <a:lnTo>
                  <a:pt x="12138" y="7366"/>
                </a:lnTo>
                <a:cubicBezTo>
                  <a:pt x="12160" y="7339"/>
                  <a:pt x="12189" y="7302"/>
                  <a:pt x="12201" y="7285"/>
                </a:cubicBezTo>
                <a:lnTo>
                  <a:pt x="12221" y="7253"/>
                </a:lnTo>
                <a:lnTo>
                  <a:pt x="12251" y="7311"/>
                </a:lnTo>
                <a:cubicBezTo>
                  <a:pt x="12296" y="7403"/>
                  <a:pt x="12342" y="7427"/>
                  <a:pt x="12468" y="7419"/>
                </a:cubicBezTo>
                <a:cubicBezTo>
                  <a:pt x="12531" y="7415"/>
                  <a:pt x="12611" y="7398"/>
                  <a:pt x="12669" y="7377"/>
                </a:cubicBezTo>
                <a:cubicBezTo>
                  <a:pt x="12806" y="7327"/>
                  <a:pt x="13075" y="7189"/>
                  <a:pt x="13075" y="7169"/>
                </a:cubicBezTo>
                <a:cubicBezTo>
                  <a:pt x="13075" y="7160"/>
                  <a:pt x="13078" y="7135"/>
                  <a:pt x="13082" y="7111"/>
                </a:cubicBezTo>
                <a:lnTo>
                  <a:pt x="13090" y="7067"/>
                </a:lnTo>
                <a:lnTo>
                  <a:pt x="13002" y="7114"/>
                </a:lnTo>
                <a:cubicBezTo>
                  <a:pt x="12874" y="7181"/>
                  <a:pt x="12827" y="7191"/>
                  <a:pt x="12768" y="7169"/>
                </a:cubicBezTo>
                <a:cubicBezTo>
                  <a:pt x="12704" y="7147"/>
                  <a:pt x="12642" y="7083"/>
                  <a:pt x="12647" y="7048"/>
                </a:cubicBezTo>
                <a:cubicBezTo>
                  <a:pt x="12649" y="7032"/>
                  <a:pt x="12675" y="7009"/>
                  <a:pt x="12715" y="6988"/>
                </a:cubicBezTo>
                <a:cubicBezTo>
                  <a:pt x="12768" y="6959"/>
                  <a:pt x="12797" y="6954"/>
                  <a:pt x="12881" y="6954"/>
                </a:cubicBezTo>
                <a:cubicBezTo>
                  <a:pt x="12937" y="6954"/>
                  <a:pt x="12984" y="6950"/>
                  <a:pt x="12984" y="6946"/>
                </a:cubicBezTo>
                <a:cubicBezTo>
                  <a:pt x="12984" y="6934"/>
                  <a:pt x="12929" y="6885"/>
                  <a:pt x="12896" y="6867"/>
                </a:cubicBezTo>
                <a:cubicBezTo>
                  <a:pt x="12856" y="6846"/>
                  <a:pt x="12779" y="6846"/>
                  <a:pt x="12735" y="6870"/>
                </a:cubicBezTo>
                <a:cubicBezTo>
                  <a:pt x="12677" y="6901"/>
                  <a:pt x="12595" y="7008"/>
                  <a:pt x="12571" y="7083"/>
                </a:cubicBezTo>
                <a:cubicBezTo>
                  <a:pt x="12550" y="7147"/>
                  <a:pt x="12550" y="7154"/>
                  <a:pt x="12576" y="7209"/>
                </a:cubicBezTo>
                <a:cubicBezTo>
                  <a:pt x="12593" y="7245"/>
                  <a:pt x="12599" y="7271"/>
                  <a:pt x="12591" y="7280"/>
                </a:cubicBezTo>
                <a:cubicBezTo>
                  <a:pt x="12584" y="7287"/>
                  <a:pt x="12528" y="7295"/>
                  <a:pt x="12468" y="7298"/>
                </a:cubicBezTo>
                <a:cubicBezTo>
                  <a:pt x="12364" y="7304"/>
                  <a:pt x="12357" y="7301"/>
                  <a:pt x="12327" y="7269"/>
                </a:cubicBezTo>
                <a:cubicBezTo>
                  <a:pt x="12309" y="7250"/>
                  <a:pt x="12286" y="7211"/>
                  <a:pt x="12279" y="7182"/>
                </a:cubicBezTo>
                <a:cubicBezTo>
                  <a:pt x="12265" y="7130"/>
                  <a:pt x="12234" y="6801"/>
                  <a:pt x="12216" y="6520"/>
                </a:cubicBezTo>
                <a:lnTo>
                  <a:pt x="12206" y="6371"/>
                </a:lnTo>
                <a:close/>
                <a:moveTo>
                  <a:pt x="15609" y="6379"/>
                </a:moveTo>
                <a:cubicBezTo>
                  <a:pt x="15609" y="6349"/>
                  <a:pt x="15589" y="6359"/>
                  <a:pt x="15556" y="6405"/>
                </a:cubicBezTo>
                <a:lnTo>
                  <a:pt x="15526" y="6447"/>
                </a:lnTo>
                <a:lnTo>
                  <a:pt x="15559" y="6665"/>
                </a:lnTo>
                <a:cubicBezTo>
                  <a:pt x="15603" y="6947"/>
                  <a:pt x="15628" y="7176"/>
                  <a:pt x="15617" y="7222"/>
                </a:cubicBezTo>
                <a:cubicBezTo>
                  <a:pt x="15604" y="7274"/>
                  <a:pt x="15546" y="7301"/>
                  <a:pt x="15440" y="7301"/>
                </a:cubicBezTo>
                <a:cubicBezTo>
                  <a:pt x="15369" y="7301"/>
                  <a:pt x="15344" y="7294"/>
                  <a:pt x="15317" y="7272"/>
                </a:cubicBezTo>
                <a:cubicBezTo>
                  <a:pt x="15298" y="7256"/>
                  <a:pt x="15282" y="7235"/>
                  <a:pt x="15282" y="7224"/>
                </a:cubicBezTo>
                <a:cubicBezTo>
                  <a:pt x="15282" y="7187"/>
                  <a:pt x="15251" y="7189"/>
                  <a:pt x="15211" y="7230"/>
                </a:cubicBezTo>
                <a:cubicBezTo>
                  <a:pt x="15159" y="7282"/>
                  <a:pt x="15115" y="7301"/>
                  <a:pt x="15035" y="7301"/>
                </a:cubicBezTo>
                <a:cubicBezTo>
                  <a:pt x="14960" y="7301"/>
                  <a:pt x="14912" y="7266"/>
                  <a:pt x="14891" y="7201"/>
                </a:cubicBezTo>
                <a:cubicBezTo>
                  <a:pt x="14873" y="7142"/>
                  <a:pt x="14840" y="6830"/>
                  <a:pt x="14831" y="6612"/>
                </a:cubicBezTo>
                <a:cubicBezTo>
                  <a:pt x="14826" y="6515"/>
                  <a:pt x="14819" y="6422"/>
                  <a:pt x="14816" y="6405"/>
                </a:cubicBezTo>
                <a:cubicBezTo>
                  <a:pt x="14810" y="6374"/>
                  <a:pt x="14809" y="6373"/>
                  <a:pt x="14775" y="6415"/>
                </a:cubicBezTo>
                <a:lnTo>
                  <a:pt x="14743" y="6460"/>
                </a:lnTo>
                <a:lnTo>
                  <a:pt x="14758" y="6576"/>
                </a:lnTo>
                <a:cubicBezTo>
                  <a:pt x="14783" y="6763"/>
                  <a:pt x="14798" y="6957"/>
                  <a:pt x="14798" y="7085"/>
                </a:cubicBezTo>
                <a:cubicBezTo>
                  <a:pt x="14798" y="7198"/>
                  <a:pt x="14796" y="7206"/>
                  <a:pt x="14760" y="7248"/>
                </a:cubicBezTo>
                <a:cubicBezTo>
                  <a:pt x="14723" y="7291"/>
                  <a:pt x="14718" y="7294"/>
                  <a:pt x="14607" y="7298"/>
                </a:cubicBezTo>
                <a:cubicBezTo>
                  <a:pt x="14543" y="7300"/>
                  <a:pt x="14479" y="7305"/>
                  <a:pt x="14463" y="7308"/>
                </a:cubicBezTo>
                <a:cubicBezTo>
                  <a:pt x="14391" y="7325"/>
                  <a:pt x="14270" y="7483"/>
                  <a:pt x="14279" y="7550"/>
                </a:cubicBezTo>
                <a:cubicBezTo>
                  <a:pt x="14282" y="7575"/>
                  <a:pt x="14299" y="7585"/>
                  <a:pt x="14382" y="7608"/>
                </a:cubicBezTo>
                <a:cubicBezTo>
                  <a:pt x="14520" y="7645"/>
                  <a:pt x="14532" y="7658"/>
                  <a:pt x="14450" y="7695"/>
                </a:cubicBezTo>
                <a:cubicBezTo>
                  <a:pt x="14290" y="7766"/>
                  <a:pt x="14015" y="7790"/>
                  <a:pt x="13901" y="7742"/>
                </a:cubicBezTo>
                <a:cubicBezTo>
                  <a:pt x="13781" y="7691"/>
                  <a:pt x="13748" y="7587"/>
                  <a:pt x="13813" y="7458"/>
                </a:cubicBezTo>
                <a:cubicBezTo>
                  <a:pt x="13847" y="7391"/>
                  <a:pt x="13846" y="7355"/>
                  <a:pt x="13810" y="7403"/>
                </a:cubicBezTo>
                <a:cubicBezTo>
                  <a:pt x="13740" y="7500"/>
                  <a:pt x="13705" y="7692"/>
                  <a:pt x="13745" y="7773"/>
                </a:cubicBezTo>
                <a:cubicBezTo>
                  <a:pt x="13771" y="7826"/>
                  <a:pt x="13816" y="7858"/>
                  <a:pt x="13896" y="7881"/>
                </a:cubicBezTo>
                <a:cubicBezTo>
                  <a:pt x="13994" y="7910"/>
                  <a:pt x="14187" y="7898"/>
                  <a:pt x="14302" y="7855"/>
                </a:cubicBezTo>
                <a:cubicBezTo>
                  <a:pt x="14477" y="7790"/>
                  <a:pt x="14589" y="7689"/>
                  <a:pt x="14589" y="7597"/>
                </a:cubicBezTo>
                <a:cubicBezTo>
                  <a:pt x="14589" y="7554"/>
                  <a:pt x="14571" y="7540"/>
                  <a:pt x="14471" y="7519"/>
                </a:cubicBezTo>
                <a:cubicBezTo>
                  <a:pt x="14430" y="7510"/>
                  <a:pt x="14388" y="7495"/>
                  <a:pt x="14380" y="7484"/>
                </a:cubicBezTo>
                <a:cubicBezTo>
                  <a:pt x="14355" y="7453"/>
                  <a:pt x="14439" y="7424"/>
                  <a:pt x="14556" y="7424"/>
                </a:cubicBezTo>
                <a:cubicBezTo>
                  <a:pt x="14686" y="7424"/>
                  <a:pt x="14734" y="7401"/>
                  <a:pt x="14778" y="7322"/>
                </a:cubicBezTo>
                <a:cubicBezTo>
                  <a:pt x="14797" y="7287"/>
                  <a:pt x="14819" y="7262"/>
                  <a:pt x="14826" y="7266"/>
                </a:cubicBezTo>
                <a:cubicBezTo>
                  <a:pt x="14832" y="7271"/>
                  <a:pt x="14846" y="7296"/>
                  <a:pt x="14856" y="7322"/>
                </a:cubicBezTo>
                <a:cubicBezTo>
                  <a:pt x="14882" y="7386"/>
                  <a:pt x="14946" y="7424"/>
                  <a:pt x="15030" y="7424"/>
                </a:cubicBezTo>
                <a:cubicBezTo>
                  <a:pt x="15085" y="7424"/>
                  <a:pt x="15109" y="7414"/>
                  <a:pt x="15166" y="7374"/>
                </a:cubicBezTo>
                <a:lnTo>
                  <a:pt x="15234" y="7327"/>
                </a:lnTo>
                <a:lnTo>
                  <a:pt x="15277" y="7372"/>
                </a:lnTo>
                <a:cubicBezTo>
                  <a:pt x="15313" y="7408"/>
                  <a:pt x="15332" y="7414"/>
                  <a:pt x="15395" y="7419"/>
                </a:cubicBezTo>
                <a:cubicBezTo>
                  <a:pt x="15485" y="7426"/>
                  <a:pt x="15573" y="7404"/>
                  <a:pt x="15607" y="7366"/>
                </a:cubicBezTo>
                <a:cubicBezTo>
                  <a:pt x="15638" y="7331"/>
                  <a:pt x="15673" y="7201"/>
                  <a:pt x="15672" y="7122"/>
                </a:cubicBezTo>
                <a:cubicBezTo>
                  <a:pt x="15672" y="7089"/>
                  <a:pt x="15662" y="6984"/>
                  <a:pt x="15647" y="6891"/>
                </a:cubicBezTo>
                <a:cubicBezTo>
                  <a:pt x="15602" y="6606"/>
                  <a:pt x="15600" y="6577"/>
                  <a:pt x="15639" y="6539"/>
                </a:cubicBezTo>
                <a:cubicBezTo>
                  <a:pt x="15682" y="6497"/>
                  <a:pt x="15683" y="6469"/>
                  <a:pt x="15642" y="6428"/>
                </a:cubicBezTo>
                <a:cubicBezTo>
                  <a:pt x="15624" y="6411"/>
                  <a:pt x="15609" y="6388"/>
                  <a:pt x="15609" y="6379"/>
                </a:cubicBezTo>
                <a:close/>
                <a:moveTo>
                  <a:pt x="17012" y="6426"/>
                </a:moveTo>
                <a:lnTo>
                  <a:pt x="16982" y="6468"/>
                </a:lnTo>
                <a:lnTo>
                  <a:pt x="16952" y="6510"/>
                </a:lnTo>
                <a:lnTo>
                  <a:pt x="16972" y="6746"/>
                </a:lnTo>
                <a:cubicBezTo>
                  <a:pt x="16983" y="6875"/>
                  <a:pt x="16998" y="7052"/>
                  <a:pt x="17005" y="7140"/>
                </a:cubicBezTo>
                <a:cubicBezTo>
                  <a:pt x="17019" y="7326"/>
                  <a:pt x="17040" y="7380"/>
                  <a:pt x="17111" y="7406"/>
                </a:cubicBezTo>
                <a:cubicBezTo>
                  <a:pt x="17165" y="7425"/>
                  <a:pt x="17298" y="7429"/>
                  <a:pt x="17330" y="7411"/>
                </a:cubicBezTo>
                <a:cubicBezTo>
                  <a:pt x="17343" y="7404"/>
                  <a:pt x="17370" y="7373"/>
                  <a:pt x="17390" y="7343"/>
                </a:cubicBezTo>
                <a:cubicBezTo>
                  <a:pt x="17433" y="7278"/>
                  <a:pt x="17454" y="7275"/>
                  <a:pt x="17541" y="7322"/>
                </a:cubicBezTo>
                <a:cubicBezTo>
                  <a:pt x="17623" y="7365"/>
                  <a:pt x="17646" y="7364"/>
                  <a:pt x="17698" y="7319"/>
                </a:cubicBezTo>
                <a:cubicBezTo>
                  <a:pt x="17739" y="7283"/>
                  <a:pt x="17741" y="7280"/>
                  <a:pt x="17733" y="7188"/>
                </a:cubicBezTo>
                <a:cubicBezTo>
                  <a:pt x="17717" y="7014"/>
                  <a:pt x="17669" y="6952"/>
                  <a:pt x="17579" y="6991"/>
                </a:cubicBezTo>
                <a:cubicBezTo>
                  <a:pt x="17543" y="7006"/>
                  <a:pt x="17522" y="7032"/>
                  <a:pt x="17476" y="7122"/>
                </a:cubicBezTo>
                <a:cubicBezTo>
                  <a:pt x="17444" y="7184"/>
                  <a:pt x="17402" y="7250"/>
                  <a:pt x="17380" y="7269"/>
                </a:cubicBezTo>
                <a:cubicBezTo>
                  <a:pt x="17345" y="7300"/>
                  <a:pt x="17331" y="7303"/>
                  <a:pt x="17244" y="7298"/>
                </a:cubicBezTo>
                <a:cubicBezTo>
                  <a:pt x="17163" y="7294"/>
                  <a:pt x="17144" y="7289"/>
                  <a:pt x="17116" y="7259"/>
                </a:cubicBezTo>
                <a:cubicBezTo>
                  <a:pt x="17070" y="7211"/>
                  <a:pt x="17063" y="7162"/>
                  <a:pt x="17045" y="6851"/>
                </a:cubicBezTo>
                <a:cubicBezTo>
                  <a:pt x="17037" y="6705"/>
                  <a:pt x="17025" y="6548"/>
                  <a:pt x="17020" y="6505"/>
                </a:cubicBezTo>
                <a:lnTo>
                  <a:pt x="17012" y="6426"/>
                </a:lnTo>
                <a:close/>
                <a:moveTo>
                  <a:pt x="5950" y="6431"/>
                </a:moveTo>
                <a:cubicBezTo>
                  <a:pt x="5948" y="6429"/>
                  <a:pt x="5934" y="6447"/>
                  <a:pt x="5918" y="6470"/>
                </a:cubicBezTo>
                <a:cubicBezTo>
                  <a:pt x="5889" y="6512"/>
                  <a:pt x="5888" y="6516"/>
                  <a:pt x="5903" y="6657"/>
                </a:cubicBezTo>
                <a:cubicBezTo>
                  <a:pt x="5911" y="6737"/>
                  <a:pt x="5923" y="6898"/>
                  <a:pt x="5930" y="7014"/>
                </a:cubicBezTo>
                <a:cubicBezTo>
                  <a:pt x="5950" y="7320"/>
                  <a:pt x="5964" y="7369"/>
                  <a:pt x="6039" y="7403"/>
                </a:cubicBezTo>
                <a:cubicBezTo>
                  <a:pt x="6062" y="7413"/>
                  <a:pt x="6121" y="7421"/>
                  <a:pt x="6170" y="7421"/>
                </a:cubicBezTo>
                <a:cubicBezTo>
                  <a:pt x="6263" y="7422"/>
                  <a:pt x="6285" y="7408"/>
                  <a:pt x="6343" y="7316"/>
                </a:cubicBezTo>
                <a:cubicBezTo>
                  <a:pt x="6369" y="7277"/>
                  <a:pt x="6406" y="7280"/>
                  <a:pt x="6477" y="7322"/>
                </a:cubicBezTo>
                <a:cubicBezTo>
                  <a:pt x="6551" y="7366"/>
                  <a:pt x="6586" y="7365"/>
                  <a:pt x="6638" y="7316"/>
                </a:cubicBezTo>
                <a:lnTo>
                  <a:pt x="6681" y="7277"/>
                </a:lnTo>
                <a:lnTo>
                  <a:pt x="6666" y="7167"/>
                </a:lnTo>
                <a:cubicBezTo>
                  <a:pt x="6648" y="7039"/>
                  <a:pt x="6634" y="7005"/>
                  <a:pt x="6590" y="6988"/>
                </a:cubicBezTo>
                <a:cubicBezTo>
                  <a:pt x="6526" y="6962"/>
                  <a:pt x="6484" y="6995"/>
                  <a:pt x="6406" y="7132"/>
                </a:cubicBezTo>
                <a:cubicBezTo>
                  <a:pt x="6319" y="7287"/>
                  <a:pt x="6290" y="7306"/>
                  <a:pt x="6170" y="7298"/>
                </a:cubicBezTo>
                <a:cubicBezTo>
                  <a:pt x="6074" y="7292"/>
                  <a:pt x="6028" y="7259"/>
                  <a:pt x="6008" y="7180"/>
                </a:cubicBezTo>
                <a:cubicBezTo>
                  <a:pt x="6002" y="7153"/>
                  <a:pt x="5987" y="6974"/>
                  <a:pt x="5976" y="6783"/>
                </a:cubicBezTo>
                <a:cubicBezTo>
                  <a:pt x="5964" y="6592"/>
                  <a:pt x="5953" y="6433"/>
                  <a:pt x="5950" y="6431"/>
                </a:cubicBezTo>
                <a:close/>
                <a:moveTo>
                  <a:pt x="451" y="6447"/>
                </a:moveTo>
                <a:cubicBezTo>
                  <a:pt x="438" y="6452"/>
                  <a:pt x="420" y="6474"/>
                  <a:pt x="398" y="6512"/>
                </a:cubicBezTo>
                <a:cubicBezTo>
                  <a:pt x="314" y="6661"/>
                  <a:pt x="261" y="6669"/>
                  <a:pt x="141" y="6552"/>
                </a:cubicBezTo>
                <a:lnTo>
                  <a:pt x="58" y="6470"/>
                </a:lnTo>
                <a:lnTo>
                  <a:pt x="28" y="6533"/>
                </a:lnTo>
                <a:lnTo>
                  <a:pt x="0" y="6594"/>
                </a:lnTo>
                <a:lnTo>
                  <a:pt x="45" y="6657"/>
                </a:lnTo>
                <a:cubicBezTo>
                  <a:pt x="152" y="6809"/>
                  <a:pt x="233" y="7048"/>
                  <a:pt x="244" y="7240"/>
                </a:cubicBezTo>
                <a:cubicBezTo>
                  <a:pt x="248" y="7300"/>
                  <a:pt x="253" y="7370"/>
                  <a:pt x="257" y="7395"/>
                </a:cubicBezTo>
                <a:cubicBezTo>
                  <a:pt x="266" y="7459"/>
                  <a:pt x="285" y="7432"/>
                  <a:pt x="300" y="7335"/>
                </a:cubicBezTo>
                <a:cubicBezTo>
                  <a:pt x="316" y="7231"/>
                  <a:pt x="300" y="7049"/>
                  <a:pt x="254" y="6841"/>
                </a:cubicBezTo>
                <a:cubicBezTo>
                  <a:pt x="249" y="6817"/>
                  <a:pt x="263" y="6803"/>
                  <a:pt x="325" y="6759"/>
                </a:cubicBezTo>
                <a:lnTo>
                  <a:pt x="403" y="6704"/>
                </a:lnTo>
                <a:lnTo>
                  <a:pt x="451" y="6731"/>
                </a:lnTo>
                <a:cubicBezTo>
                  <a:pt x="510" y="6762"/>
                  <a:pt x="590" y="6767"/>
                  <a:pt x="620" y="6741"/>
                </a:cubicBezTo>
                <a:cubicBezTo>
                  <a:pt x="662" y="6704"/>
                  <a:pt x="704" y="6529"/>
                  <a:pt x="680" y="6486"/>
                </a:cubicBezTo>
                <a:cubicBezTo>
                  <a:pt x="669" y="6466"/>
                  <a:pt x="665" y="6469"/>
                  <a:pt x="647" y="6512"/>
                </a:cubicBezTo>
                <a:cubicBezTo>
                  <a:pt x="624" y="6572"/>
                  <a:pt x="588" y="6596"/>
                  <a:pt x="542" y="6583"/>
                </a:cubicBezTo>
                <a:cubicBezTo>
                  <a:pt x="500" y="6573"/>
                  <a:pt x="471" y="6530"/>
                  <a:pt x="471" y="6481"/>
                </a:cubicBezTo>
                <a:cubicBezTo>
                  <a:pt x="471" y="6452"/>
                  <a:pt x="463" y="6441"/>
                  <a:pt x="451" y="6447"/>
                </a:cubicBezTo>
                <a:close/>
                <a:moveTo>
                  <a:pt x="6930" y="6449"/>
                </a:moveTo>
                <a:lnTo>
                  <a:pt x="6893" y="6499"/>
                </a:lnTo>
                <a:lnTo>
                  <a:pt x="6855" y="6549"/>
                </a:lnTo>
                <a:lnTo>
                  <a:pt x="6870" y="6744"/>
                </a:lnTo>
                <a:cubicBezTo>
                  <a:pt x="6878" y="6851"/>
                  <a:pt x="6892" y="7015"/>
                  <a:pt x="6903" y="7109"/>
                </a:cubicBezTo>
                <a:cubicBezTo>
                  <a:pt x="6913" y="7202"/>
                  <a:pt x="6923" y="7315"/>
                  <a:pt x="6923" y="7358"/>
                </a:cubicBezTo>
                <a:cubicBezTo>
                  <a:pt x="6923" y="7446"/>
                  <a:pt x="6939" y="7452"/>
                  <a:pt x="6961" y="7372"/>
                </a:cubicBezTo>
                <a:cubicBezTo>
                  <a:pt x="6980" y="7301"/>
                  <a:pt x="6978" y="7121"/>
                  <a:pt x="6956" y="6854"/>
                </a:cubicBezTo>
                <a:cubicBezTo>
                  <a:pt x="6945" y="6728"/>
                  <a:pt x="6935" y="6587"/>
                  <a:pt x="6933" y="6539"/>
                </a:cubicBezTo>
                <a:lnTo>
                  <a:pt x="6930" y="6449"/>
                </a:lnTo>
                <a:close/>
                <a:moveTo>
                  <a:pt x="10435" y="6449"/>
                </a:moveTo>
                <a:lnTo>
                  <a:pt x="10397" y="6497"/>
                </a:lnTo>
                <a:cubicBezTo>
                  <a:pt x="10359" y="6544"/>
                  <a:pt x="10359" y="6546"/>
                  <a:pt x="10367" y="6660"/>
                </a:cubicBezTo>
                <a:cubicBezTo>
                  <a:pt x="10371" y="6723"/>
                  <a:pt x="10383" y="6889"/>
                  <a:pt x="10397" y="7027"/>
                </a:cubicBezTo>
                <a:cubicBezTo>
                  <a:pt x="10411" y="7166"/>
                  <a:pt x="10422" y="7316"/>
                  <a:pt x="10422" y="7361"/>
                </a:cubicBezTo>
                <a:cubicBezTo>
                  <a:pt x="10422" y="7467"/>
                  <a:pt x="10445" y="7446"/>
                  <a:pt x="10465" y="7322"/>
                </a:cubicBezTo>
                <a:cubicBezTo>
                  <a:pt x="10477" y="7248"/>
                  <a:pt x="10476" y="7175"/>
                  <a:pt x="10457" y="6943"/>
                </a:cubicBezTo>
                <a:cubicBezTo>
                  <a:pt x="10445" y="6784"/>
                  <a:pt x="10435" y="6608"/>
                  <a:pt x="10435" y="6552"/>
                </a:cubicBezTo>
                <a:lnTo>
                  <a:pt x="10435" y="6449"/>
                </a:lnTo>
                <a:close/>
                <a:moveTo>
                  <a:pt x="17997" y="6449"/>
                </a:moveTo>
                <a:lnTo>
                  <a:pt x="17960" y="6497"/>
                </a:lnTo>
                <a:cubicBezTo>
                  <a:pt x="17921" y="6544"/>
                  <a:pt x="17919" y="6546"/>
                  <a:pt x="17927" y="6660"/>
                </a:cubicBezTo>
                <a:cubicBezTo>
                  <a:pt x="17931" y="6723"/>
                  <a:pt x="17944" y="6862"/>
                  <a:pt x="17955" y="6967"/>
                </a:cubicBezTo>
                <a:cubicBezTo>
                  <a:pt x="17965" y="7072"/>
                  <a:pt x="17978" y="7221"/>
                  <a:pt x="17982" y="7298"/>
                </a:cubicBezTo>
                <a:cubicBezTo>
                  <a:pt x="17987" y="7375"/>
                  <a:pt x="17992" y="7437"/>
                  <a:pt x="17997" y="7437"/>
                </a:cubicBezTo>
                <a:cubicBezTo>
                  <a:pt x="18017" y="7437"/>
                  <a:pt x="18038" y="7311"/>
                  <a:pt x="18038" y="7188"/>
                </a:cubicBezTo>
                <a:cubicBezTo>
                  <a:pt x="18038" y="7118"/>
                  <a:pt x="18028" y="6963"/>
                  <a:pt x="18018" y="6843"/>
                </a:cubicBezTo>
                <a:cubicBezTo>
                  <a:pt x="18007" y="6724"/>
                  <a:pt x="17998" y="6587"/>
                  <a:pt x="17997" y="6539"/>
                </a:cubicBezTo>
                <a:lnTo>
                  <a:pt x="17997" y="6449"/>
                </a:lnTo>
                <a:close/>
                <a:moveTo>
                  <a:pt x="21499" y="6449"/>
                </a:moveTo>
                <a:lnTo>
                  <a:pt x="21466" y="6489"/>
                </a:lnTo>
                <a:cubicBezTo>
                  <a:pt x="21439" y="6524"/>
                  <a:pt x="21434" y="6545"/>
                  <a:pt x="21434" y="6633"/>
                </a:cubicBezTo>
                <a:cubicBezTo>
                  <a:pt x="21434" y="6690"/>
                  <a:pt x="21445" y="6849"/>
                  <a:pt x="21459" y="6988"/>
                </a:cubicBezTo>
                <a:cubicBezTo>
                  <a:pt x="21473" y="7127"/>
                  <a:pt x="21487" y="7284"/>
                  <a:pt x="21487" y="7340"/>
                </a:cubicBezTo>
                <a:cubicBezTo>
                  <a:pt x="21487" y="7464"/>
                  <a:pt x="21507" y="7456"/>
                  <a:pt x="21529" y="7322"/>
                </a:cubicBezTo>
                <a:cubicBezTo>
                  <a:pt x="21541" y="7248"/>
                  <a:pt x="21540" y="7175"/>
                  <a:pt x="21522" y="6943"/>
                </a:cubicBezTo>
                <a:cubicBezTo>
                  <a:pt x="21509" y="6784"/>
                  <a:pt x="21499" y="6608"/>
                  <a:pt x="21499" y="6552"/>
                </a:cubicBezTo>
                <a:lnTo>
                  <a:pt x="21499" y="6449"/>
                </a:lnTo>
                <a:close/>
                <a:moveTo>
                  <a:pt x="3540" y="6455"/>
                </a:moveTo>
                <a:lnTo>
                  <a:pt x="3504" y="6497"/>
                </a:lnTo>
                <a:cubicBezTo>
                  <a:pt x="3470" y="6539"/>
                  <a:pt x="3471" y="6539"/>
                  <a:pt x="3479" y="6704"/>
                </a:cubicBezTo>
                <a:cubicBezTo>
                  <a:pt x="3484" y="6795"/>
                  <a:pt x="3496" y="6947"/>
                  <a:pt x="3507" y="7041"/>
                </a:cubicBezTo>
                <a:cubicBezTo>
                  <a:pt x="3518" y="7134"/>
                  <a:pt x="3527" y="7264"/>
                  <a:pt x="3527" y="7327"/>
                </a:cubicBezTo>
                <a:cubicBezTo>
                  <a:pt x="3527" y="7409"/>
                  <a:pt x="3532" y="7437"/>
                  <a:pt x="3542" y="7427"/>
                </a:cubicBezTo>
                <a:cubicBezTo>
                  <a:pt x="3583" y="7384"/>
                  <a:pt x="3589" y="7187"/>
                  <a:pt x="3560" y="6878"/>
                </a:cubicBezTo>
                <a:cubicBezTo>
                  <a:pt x="3549" y="6769"/>
                  <a:pt x="3540" y="6630"/>
                  <a:pt x="3540" y="6568"/>
                </a:cubicBezTo>
                <a:lnTo>
                  <a:pt x="3540" y="6455"/>
                </a:lnTo>
                <a:close/>
                <a:moveTo>
                  <a:pt x="5656" y="6491"/>
                </a:moveTo>
                <a:cubicBezTo>
                  <a:pt x="5652" y="6488"/>
                  <a:pt x="5576" y="6521"/>
                  <a:pt x="5489" y="6565"/>
                </a:cubicBezTo>
                <a:cubicBezTo>
                  <a:pt x="5351" y="6635"/>
                  <a:pt x="5290" y="6681"/>
                  <a:pt x="5290" y="6717"/>
                </a:cubicBezTo>
                <a:cubicBezTo>
                  <a:pt x="5290" y="6732"/>
                  <a:pt x="5280" y="6737"/>
                  <a:pt x="5467" y="6636"/>
                </a:cubicBezTo>
                <a:cubicBezTo>
                  <a:pt x="5619" y="6553"/>
                  <a:pt x="5674" y="6511"/>
                  <a:pt x="5656" y="6491"/>
                </a:cubicBezTo>
                <a:close/>
                <a:moveTo>
                  <a:pt x="16718" y="6491"/>
                </a:moveTo>
                <a:cubicBezTo>
                  <a:pt x="16714" y="6488"/>
                  <a:pt x="16641" y="6521"/>
                  <a:pt x="16554" y="6565"/>
                </a:cubicBezTo>
                <a:cubicBezTo>
                  <a:pt x="16413" y="6636"/>
                  <a:pt x="16352" y="6682"/>
                  <a:pt x="16352" y="6720"/>
                </a:cubicBezTo>
                <a:cubicBezTo>
                  <a:pt x="16352" y="6735"/>
                  <a:pt x="16353" y="6734"/>
                  <a:pt x="16541" y="6631"/>
                </a:cubicBezTo>
                <a:cubicBezTo>
                  <a:pt x="16681" y="6554"/>
                  <a:pt x="16736" y="6510"/>
                  <a:pt x="16718" y="6491"/>
                </a:cubicBezTo>
                <a:close/>
                <a:moveTo>
                  <a:pt x="4512" y="6568"/>
                </a:moveTo>
                <a:lnTo>
                  <a:pt x="4474" y="6623"/>
                </a:lnTo>
                <a:cubicBezTo>
                  <a:pt x="4443" y="6669"/>
                  <a:pt x="4440" y="6679"/>
                  <a:pt x="4457" y="6688"/>
                </a:cubicBezTo>
                <a:cubicBezTo>
                  <a:pt x="4467" y="6695"/>
                  <a:pt x="4490" y="6713"/>
                  <a:pt x="4507" y="6728"/>
                </a:cubicBezTo>
                <a:cubicBezTo>
                  <a:pt x="4524" y="6743"/>
                  <a:pt x="4539" y="6754"/>
                  <a:pt x="4540" y="6754"/>
                </a:cubicBezTo>
                <a:cubicBezTo>
                  <a:pt x="4541" y="6754"/>
                  <a:pt x="4556" y="6731"/>
                  <a:pt x="4575" y="6702"/>
                </a:cubicBezTo>
                <a:lnTo>
                  <a:pt x="4610" y="6649"/>
                </a:lnTo>
                <a:lnTo>
                  <a:pt x="4562" y="6607"/>
                </a:lnTo>
                <a:lnTo>
                  <a:pt x="4512" y="6568"/>
                </a:lnTo>
                <a:close/>
                <a:moveTo>
                  <a:pt x="8757" y="6623"/>
                </a:moveTo>
                <a:cubicBezTo>
                  <a:pt x="8744" y="6623"/>
                  <a:pt x="8732" y="6633"/>
                  <a:pt x="8719" y="6654"/>
                </a:cubicBezTo>
                <a:cubicBezTo>
                  <a:pt x="8693" y="6696"/>
                  <a:pt x="8682" y="6695"/>
                  <a:pt x="8638" y="6660"/>
                </a:cubicBezTo>
                <a:cubicBezTo>
                  <a:pt x="8620" y="6645"/>
                  <a:pt x="8601" y="6633"/>
                  <a:pt x="8596" y="6633"/>
                </a:cubicBezTo>
                <a:cubicBezTo>
                  <a:pt x="8584" y="6633"/>
                  <a:pt x="8535" y="6724"/>
                  <a:pt x="8543" y="6731"/>
                </a:cubicBezTo>
                <a:cubicBezTo>
                  <a:pt x="8546" y="6733"/>
                  <a:pt x="8569" y="6752"/>
                  <a:pt x="8593" y="6773"/>
                </a:cubicBezTo>
                <a:lnTo>
                  <a:pt x="8636" y="6812"/>
                </a:lnTo>
                <a:lnTo>
                  <a:pt x="8661" y="6770"/>
                </a:lnTo>
                <a:cubicBezTo>
                  <a:pt x="8690" y="6721"/>
                  <a:pt x="8703" y="6720"/>
                  <a:pt x="8752" y="6757"/>
                </a:cubicBezTo>
                <a:lnTo>
                  <a:pt x="8787" y="6783"/>
                </a:lnTo>
                <a:lnTo>
                  <a:pt x="8817" y="6733"/>
                </a:lnTo>
                <a:lnTo>
                  <a:pt x="8848" y="6686"/>
                </a:lnTo>
                <a:lnTo>
                  <a:pt x="8810" y="6652"/>
                </a:lnTo>
                <a:cubicBezTo>
                  <a:pt x="8786" y="6631"/>
                  <a:pt x="8770" y="6623"/>
                  <a:pt x="8757" y="6623"/>
                </a:cubicBezTo>
                <a:close/>
                <a:moveTo>
                  <a:pt x="19819" y="6623"/>
                </a:moveTo>
                <a:cubicBezTo>
                  <a:pt x="19809" y="6623"/>
                  <a:pt x="19802" y="6634"/>
                  <a:pt x="19786" y="6654"/>
                </a:cubicBezTo>
                <a:cubicBezTo>
                  <a:pt x="19755" y="6696"/>
                  <a:pt x="19742" y="6696"/>
                  <a:pt x="19698" y="6660"/>
                </a:cubicBezTo>
                <a:lnTo>
                  <a:pt x="19665" y="6631"/>
                </a:lnTo>
                <a:lnTo>
                  <a:pt x="19635" y="6670"/>
                </a:lnTo>
                <a:cubicBezTo>
                  <a:pt x="19596" y="6721"/>
                  <a:pt x="19598" y="6730"/>
                  <a:pt x="19655" y="6773"/>
                </a:cubicBezTo>
                <a:cubicBezTo>
                  <a:pt x="19699" y="6805"/>
                  <a:pt x="19705" y="6806"/>
                  <a:pt x="19716" y="6786"/>
                </a:cubicBezTo>
                <a:cubicBezTo>
                  <a:pt x="19722" y="6773"/>
                  <a:pt x="19735" y="6752"/>
                  <a:pt x="19746" y="6738"/>
                </a:cubicBezTo>
                <a:cubicBezTo>
                  <a:pt x="19765" y="6716"/>
                  <a:pt x="19767" y="6717"/>
                  <a:pt x="19806" y="6749"/>
                </a:cubicBezTo>
                <a:lnTo>
                  <a:pt x="19849" y="6780"/>
                </a:lnTo>
                <a:lnTo>
                  <a:pt x="19877" y="6741"/>
                </a:lnTo>
                <a:cubicBezTo>
                  <a:pt x="19913" y="6690"/>
                  <a:pt x="19913" y="6685"/>
                  <a:pt x="19867" y="6649"/>
                </a:cubicBezTo>
                <a:cubicBezTo>
                  <a:pt x="19843" y="6630"/>
                  <a:pt x="19829" y="6622"/>
                  <a:pt x="19819" y="6623"/>
                </a:cubicBezTo>
                <a:close/>
                <a:moveTo>
                  <a:pt x="16556" y="6959"/>
                </a:moveTo>
                <a:cubicBezTo>
                  <a:pt x="16503" y="6959"/>
                  <a:pt x="16405" y="7096"/>
                  <a:pt x="16405" y="7169"/>
                </a:cubicBezTo>
                <a:cubicBezTo>
                  <a:pt x="16405" y="7187"/>
                  <a:pt x="16389" y="7238"/>
                  <a:pt x="16370" y="7282"/>
                </a:cubicBezTo>
                <a:cubicBezTo>
                  <a:pt x="16322" y="7391"/>
                  <a:pt x="16323" y="7507"/>
                  <a:pt x="16375" y="7742"/>
                </a:cubicBezTo>
                <a:cubicBezTo>
                  <a:pt x="16397" y="7839"/>
                  <a:pt x="16422" y="7959"/>
                  <a:pt x="16431" y="8007"/>
                </a:cubicBezTo>
                <a:cubicBezTo>
                  <a:pt x="16439" y="8056"/>
                  <a:pt x="16449" y="8114"/>
                  <a:pt x="16453" y="8136"/>
                </a:cubicBezTo>
                <a:cubicBezTo>
                  <a:pt x="16465" y="8197"/>
                  <a:pt x="16484" y="8151"/>
                  <a:pt x="16483" y="8062"/>
                </a:cubicBezTo>
                <a:cubicBezTo>
                  <a:pt x="16483" y="7988"/>
                  <a:pt x="16464" y="7867"/>
                  <a:pt x="16405" y="7576"/>
                </a:cubicBezTo>
                <a:cubicBezTo>
                  <a:pt x="16368" y="7393"/>
                  <a:pt x="16373" y="7367"/>
                  <a:pt x="16466" y="7324"/>
                </a:cubicBezTo>
                <a:cubicBezTo>
                  <a:pt x="16512" y="7303"/>
                  <a:pt x="16557" y="7296"/>
                  <a:pt x="16637" y="7295"/>
                </a:cubicBezTo>
                <a:lnTo>
                  <a:pt x="16745" y="7295"/>
                </a:lnTo>
                <a:lnTo>
                  <a:pt x="16763" y="7232"/>
                </a:lnTo>
                <a:cubicBezTo>
                  <a:pt x="16778" y="7180"/>
                  <a:pt x="16778" y="7164"/>
                  <a:pt x="16763" y="7132"/>
                </a:cubicBezTo>
                <a:cubicBezTo>
                  <a:pt x="16720" y="7045"/>
                  <a:pt x="16617" y="6959"/>
                  <a:pt x="16556" y="6959"/>
                </a:cubicBezTo>
                <a:close/>
                <a:moveTo>
                  <a:pt x="5515" y="6964"/>
                </a:moveTo>
                <a:cubicBezTo>
                  <a:pt x="5486" y="6958"/>
                  <a:pt x="5469" y="6965"/>
                  <a:pt x="5437" y="6993"/>
                </a:cubicBezTo>
                <a:cubicBezTo>
                  <a:pt x="5388" y="7036"/>
                  <a:pt x="5343" y="7121"/>
                  <a:pt x="5343" y="7169"/>
                </a:cubicBezTo>
                <a:cubicBezTo>
                  <a:pt x="5343" y="7187"/>
                  <a:pt x="5328" y="7238"/>
                  <a:pt x="5308" y="7282"/>
                </a:cubicBezTo>
                <a:cubicBezTo>
                  <a:pt x="5260" y="7391"/>
                  <a:pt x="5260" y="7506"/>
                  <a:pt x="5313" y="7742"/>
                </a:cubicBezTo>
                <a:cubicBezTo>
                  <a:pt x="5335" y="7839"/>
                  <a:pt x="5361" y="7959"/>
                  <a:pt x="5369" y="8007"/>
                </a:cubicBezTo>
                <a:cubicBezTo>
                  <a:pt x="5377" y="8056"/>
                  <a:pt x="5387" y="8116"/>
                  <a:pt x="5391" y="8139"/>
                </a:cubicBezTo>
                <a:lnTo>
                  <a:pt x="5399" y="8178"/>
                </a:lnTo>
                <a:lnTo>
                  <a:pt x="5411" y="8144"/>
                </a:lnTo>
                <a:cubicBezTo>
                  <a:pt x="5430" y="8094"/>
                  <a:pt x="5415" y="7950"/>
                  <a:pt x="5363" y="7689"/>
                </a:cubicBezTo>
                <a:cubicBezTo>
                  <a:pt x="5338" y="7562"/>
                  <a:pt x="5316" y="7441"/>
                  <a:pt x="5316" y="7421"/>
                </a:cubicBezTo>
                <a:cubicBezTo>
                  <a:pt x="5315" y="7347"/>
                  <a:pt x="5419" y="7297"/>
                  <a:pt x="5575" y="7295"/>
                </a:cubicBezTo>
                <a:lnTo>
                  <a:pt x="5681" y="7295"/>
                </a:lnTo>
                <a:lnTo>
                  <a:pt x="5696" y="7245"/>
                </a:lnTo>
                <a:cubicBezTo>
                  <a:pt x="5716" y="7170"/>
                  <a:pt x="5712" y="7144"/>
                  <a:pt x="5671" y="7085"/>
                </a:cubicBezTo>
                <a:cubicBezTo>
                  <a:pt x="5625" y="7020"/>
                  <a:pt x="5566" y="6975"/>
                  <a:pt x="5515" y="6964"/>
                </a:cubicBezTo>
                <a:close/>
                <a:moveTo>
                  <a:pt x="4562" y="6993"/>
                </a:moveTo>
                <a:lnTo>
                  <a:pt x="4537" y="7048"/>
                </a:lnTo>
                <a:lnTo>
                  <a:pt x="4509" y="7101"/>
                </a:lnTo>
                <a:lnTo>
                  <a:pt x="4542" y="7169"/>
                </a:lnTo>
                <a:lnTo>
                  <a:pt x="4577" y="7235"/>
                </a:lnTo>
                <a:lnTo>
                  <a:pt x="4547" y="7261"/>
                </a:lnTo>
                <a:cubicBezTo>
                  <a:pt x="4510" y="7293"/>
                  <a:pt x="4456" y="7303"/>
                  <a:pt x="4358" y="7298"/>
                </a:cubicBezTo>
                <a:lnTo>
                  <a:pt x="4280" y="7293"/>
                </a:lnTo>
                <a:lnTo>
                  <a:pt x="4258" y="7209"/>
                </a:lnTo>
                <a:cubicBezTo>
                  <a:pt x="4235" y="7124"/>
                  <a:pt x="4203" y="7069"/>
                  <a:pt x="4174" y="7069"/>
                </a:cubicBezTo>
                <a:cubicBezTo>
                  <a:pt x="4127" y="7069"/>
                  <a:pt x="4036" y="7228"/>
                  <a:pt x="4036" y="7314"/>
                </a:cubicBezTo>
                <a:cubicBezTo>
                  <a:pt x="4035" y="7387"/>
                  <a:pt x="4061" y="7413"/>
                  <a:pt x="4142" y="7421"/>
                </a:cubicBezTo>
                <a:cubicBezTo>
                  <a:pt x="4195" y="7427"/>
                  <a:pt x="4214" y="7435"/>
                  <a:pt x="4217" y="7453"/>
                </a:cubicBezTo>
                <a:cubicBezTo>
                  <a:pt x="4230" y="7523"/>
                  <a:pt x="4060" y="7709"/>
                  <a:pt x="3938" y="7758"/>
                </a:cubicBezTo>
                <a:cubicBezTo>
                  <a:pt x="3886" y="7778"/>
                  <a:pt x="3866" y="7781"/>
                  <a:pt x="3809" y="7768"/>
                </a:cubicBezTo>
                <a:cubicBezTo>
                  <a:pt x="3772" y="7760"/>
                  <a:pt x="3732" y="7748"/>
                  <a:pt x="3718" y="7742"/>
                </a:cubicBezTo>
                <a:cubicBezTo>
                  <a:pt x="3672" y="7723"/>
                  <a:pt x="3701" y="7770"/>
                  <a:pt x="3766" y="7816"/>
                </a:cubicBezTo>
                <a:cubicBezTo>
                  <a:pt x="3816" y="7851"/>
                  <a:pt x="3843" y="7858"/>
                  <a:pt x="3895" y="7858"/>
                </a:cubicBezTo>
                <a:cubicBezTo>
                  <a:pt x="3978" y="7858"/>
                  <a:pt x="4071" y="7809"/>
                  <a:pt x="4134" y="7729"/>
                </a:cubicBezTo>
                <a:cubicBezTo>
                  <a:pt x="4182" y="7667"/>
                  <a:pt x="4258" y="7514"/>
                  <a:pt x="4258" y="7477"/>
                </a:cubicBezTo>
                <a:cubicBezTo>
                  <a:pt x="4258" y="7439"/>
                  <a:pt x="4286" y="7426"/>
                  <a:pt x="4401" y="7419"/>
                </a:cubicBezTo>
                <a:cubicBezTo>
                  <a:pt x="4462" y="7415"/>
                  <a:pt x="4523" y="7408"/>
                  <a:pt x="4535" y="7403"/>
                </a:cubicBezTo>
                <a:cubicBezTo>
                  <a:pt x="4547" y="7398"/>
                  <a:pt x="4571" y="7364"/>
                  <a:pt x="4588" y="7329"/>
                </a:cubicBezTo>
                <a:cubicBezTo>
                  <a:pt x="4626" y="7248"/>
                  <a:pt x="4627" y="7142"/>
                  <a:pt x="4590" y="7056"/>
                </a:cubicBezTo>
                <a:lnTo>
                  <a:pt x="4562" y="6993"/>
                </a:lnTo>
                <a:close/>
                <a:moveTo>
                  <a:pt x="8724" y="6993"/>
                </a:moveTo>
                <a:lnTo>
                  <a:pt x="8696" y="7046"/>
                </a:lnTo>
                <a:lnTo>
                  <a:pt x="8671" y="7101"/>
                </a:lnTo>
                <a:lnTo>
                  <a:pt x="8699" y="7167"/>
                </a:lnTo>
                <a:lnTo>
                  <a:pt x="8729" y="7232"/>
                </a:lnTo>
                <a:lnTo>
                  <a:pt x="8701" y="7261"/>
                </a:lnTo>
                <a:cubicBezTo>
                  <a:pt x="8678" y="7286"/>
                  <a:pt x="8654" y="7293"/>
                  <a:pt x="8528" y="7301"/>
                </a:cubicBezTo>
                <a:cubicBezTo>
                  <a:pt x="8446" y="7305"/>
                  <a:pt x="8368" y="7316"/>
                  <a:pt x="8354" y="7324"/>
                </a:cubicBezTo>
                <a:cubicBezTo>
                  <a:pt x="8289" y="7362"/>
                  <a:pt x="8196" y="7505"/>
                  <a:pt x="8205" y="7555"/>
                </a:cubicBezTo>
                <a:cubicBezTo>
                  <a:pt x="8208" y="7573"/>
                  <a:pt x="8238" y="7588"/>
                  <a:pt x="8311" y="7608"/>
                </a:cubicBezTo>
                <a:cubicBezTo>
                  <a:pt x="8429" y="7640"/>
                  <a:pt x="8454" y="7658"/>
                  <a:pt x="8412" y="7682"/>
                </a:cubicBezTo>
                <a:cubicBezTo>
                  <a:pt x="8250" y="7772"/>
                  <a:pt x="7923" y="7797"/>
                  <a:pt x="7797" y="7729"/>
                </a:cubicBezTo>
                <a:cubicBezTo>
                  <a:pt x="7708" y="7681"/>
                  <a:pt x="7689" y="7576"/>
                  <a:pt x="7749" y="7453"/>
                </a:cubicBezTo>
                <a:cubicBezTo>
                  <a:pt x="7786" y="7377"/>
                  <a:pt x="7779" y="7357"/>
                  <a:pt x="7734" y="7416"/>
                </a:cubicBezTo>
                <a:cubicBezTo>
                  <a:pt x="7694" y="7470"/>
                  <a:pt x="7653" y="7594"/>
                  <a:pt x="7653" y="7666"/>
                </a:cubicBezTo>
                <a:cubicBezTo>
                  <a:pt x="7653" y="7781"/>
                  <a:pt x="7719" y="7856"/>
                  <a:pt x="7842" y="7886"/>
                </a:cubicBezTo>
                <a:cubicBezTo>
                  <a:pt x="8028" y="7933"/>
                  <a:pt x="8311" y="7859"/>
                  <a:pt x="8450" y="7729"/>
                </a:cubicBezTo>
                <a:cubicBezTo>
                  <a:pt x="8500" y="7681"/>
                  <a:pt x="8538" y="7600"/>
                  <a:pt x="8525" y="7566"/>
                </a:cubicBezTo>
                <a:cubicBezTo>
                  <a:pt x="8521" y="7556"/>
                  <a:pt x="8474" y="7537"/>
                  <a:pt x="8422" y="7524"/>
                </a:cubicBezTo>
                <a:cubicBezTo>
                  <a:pt x="8230" y="7476"/>
                  <a:pt x="8266" y="7435"/>
                  <a:pt x="8510" y="7421"/>
                </a:cubicBezTo>
                <a:cubicBezTo>
                  <a:pt x="8597" y="7416"/>
                  <a:pt x="8679" y="7406"/>
                  <a:pt x="8694" y="7398"/>
                </a:cubicBezTo>
                <a:cubicBezTo>
                  <a:pt x="8709" y="7390"/>
                  <a:pt x="8736" y="7350"/>
                  <a:pt x="8752" y="7311"/>
                </a:cubicBezTo>
                <a:cubicBezTo>
                  <a:pt x="8786" y="7229"/>
                  <a:pt x="8784" y="7138"/>
                  <a:pt x="8747" y="7048"/>
                </a:cubicBezTo>
                <a:lnTo>
                  <a:pt x="8724" y="6993"/>
                </a:lnTo>
                <a:close/>
                <a:moveTo>
                  <a:pt x="19784" y="6996"/>
                </a:moveTo>
                <a:lnTo>
                  <a:pt x="19758" y="7048"/>
                </a:lnTo>
                <a:lnTo>
                  <a:pt x="19733" y="7101"/>
                </a:lnTo>
                <a:lnTo>
                  <a:pt x="19761" y="7156"/>
                </a:lnTo>
                <a:cubicBezTo>
                  <a:pt x="19815" y="7268"/>
                  <a:pt x="19793" y="7289"/>
                  <a:pt x="19585" y="7301"/>
                </a:cubicBezTo>
                <a:cubicBezTo>
                  <a:pt x="19452" y="7308"/>
                  <a:pt x="19434" y="7311"/>
                  <a:pt x="19391" y="7345"/>
                </a:cubicBezTo>
                <a:cubicBezTo>
                  <a:pt x="19342" y="7384"/>
                  <a:pt x="19265" y="7507"/>
                  <a:pt x="19265" y="7548"/>
                </a:cubicBezTo>
                <a:cubicBezTo>
                  <a:pt x="19265" y="7570"/>
                  <a:pt x="19333" y="7601"/>
                  <a:pt x="19431" y="7621"/>
                </a:cubicBezTo>
                <a:cubicBezTo>
                  <a:pt x="19490" y="7633"/>
                  <a:pt x="19510" y="7661"/>
                  <a:pt x="19474" y="7682"/>
                </a:cubicBezTo>
                <a:cubicBezTo>
                  <a:pt x="19304" y="7777"/>
                  <a:pt x="18969" y="7798"/>
                  <a:pt x="18849" y="7721"/>
                </a:cubicBezTo>
                <a:cubicBezTo>
                  <a:pt x="18794" y="7686"/>
                  <a:pt x="18764" y="7615"/>
                  <a:pt x="18776" y="7555"/>
                </a:cubicBezTo>
                <a:cubicBezTo>
                  <a:pt x="18781" y="7532"/>
                  <a:pt x="18799" y="7483"/>
                  <a:pt x="18816" y="7448"/>
                </a:cubicBezTo>
                <a:cubicBezTo>
                  <a:pt x="18833" y="7412"/>
                  <a:pt x="18841" y="7382"/>
                  <a:pt x="18834" y="7382"/>
                </a:cubicBezTo>
                <a:cubicBezTo>
                  <a:pt x="18813" y="7382"/>
                  <a:pt x="18756" y="7482"/>
                  <a:pt x="18736" y="7553"/>
                </a:cubicBezTo>
                <a:cubicBezTo>
                  <a:pt x="18684" y="7731"/>
                  <a:pt x="18743" y="7845"/>
                  <a:pt x="18907" y="7886"/>
                </a:cubicBezTo>
                <a:cubicBezTo>
                  <a:pt x="18977" y="7904"/>
                  <a:pt x="19139" y="7900"/>
                  <a:pt x="19219" y="7879"/>
                </a:cubicBezTo>
                <a:cubicBezTo>
                  <a:pt x="19403" y="7829"/>
                  <a:pt x="19564" y="7717"/>
                  <a:pt x="19587" y="7621"/>
                </a:cubicBezTo>
                <a:cubicBezTo>
                  <a:pt x="19601" y="7564"/>
                  <a:pt x="19587" y="7549"/>
                  <a:pt x="19486" y="7524"/>
                </a:cubicBezTo>
                <a:cubicBezTo>
                  <a:pt x="19373" y="7496"/>
                  <a:pt x="19355" y="7485"/>
                  <a:pt x="19386" y="7453"/>
                </a:cubicBezTo>
                <a:cubicBezTo>
                  <a:pt x="19403" y="7435"/>
                  <a:pt x="19444" y="7428"/>
                  <a:pt x="19569" y="7421"/>
                </a:cubicBezTo>
                <a:cubicBezTo>
                  <a:pt x="19658" y="7417"/>
                  <a:pt x="19744" y="7406"/>
                  <a:pt x="19758" y="7398"/>
                </a:cubicBezTo>
                <a:cubicBezTo>
                  <a:pt x="19773" y="7390"/>
                  <a:pt x="19798" y="7350"/>
                  <a:pt x="19814" y="7311"/>
                </a:cubicBezTo>
                <a:cubicBezTo>
                  <a:pt x="19848" y="7228"/>
                  <a:pt x="19844" y="7117"/>
                  <a:pt x="19806" y="7041"/>
                </a:cubicBezTo>
                <a:lnTo>
                  <a:pt x="19784" y="6996"/>
                </a:lnTo>
                <a:close/>
                <a:moveTo>
                  <a:pt x="1932" y="7017"/>
                </a:moveTo>
                <a:cubicBezTo>
                  <a:pt x="1924" y="7018"/>
                  <a:pt x="1918" y="7033"/>
                  <a:pt x="1905" y="7062"/>
                </a:cubicBezTo>
                <a:cubicBezTo>
                  <a:pt x="1884" y="7107"/>
                  <a:pt x="1883" y="7110"/>
                  <a:pt x="1915" y="7169"/>
                </a:cubicBezTo>
                <a:cubicBezTo>
                  <a:pt x="1933" y="7203"/>
                  <a:pt x="1945" y="7240"/>
                  <a:pt x="1940" y="7248"/>
                </a:cubicBezTo>
                <a:cubicBezTo>
                  <a:pt x="1914" y="7292"/>
                  <a:pt x="1845" y="7301"/>
                  <a:pt x="1537" y="7301"/>
                </a:cubicBezTo>
                <a:lnTo>
                  <a:pt x="1229" y="7301"/>
                </a:lnTo>
                <a:lnTo>
                  <a:pt x="1229" y="7364"/>
                </a:lnTo>
                <a:lnTo>
                  <a:pt x="1229" y="7424"/>
                </a:lnTo>
                <a:lnTo>
                  <a:pt x="1559" y="7421"/>
                </a:lnTo>
                <a:cubicBezTo>
                  <a:pt x="1938" y="7417"/>
                  <a:pt x="1929" y="7420"/>
                  <a:pt x="1968" y="7298"/>
                </a:cubicBezTo>
                <a:cubicBezTo>
                  <a:pt x="1991" y="7224"/>
                  <a:pt x="1986" y="7116"/>
                  <a:pt x="1957" y="7051"/>
                </a:cubicBezTo>
                <a:cubicBezTo>
                  <a:pt x="1947" y="7027"/>
                  <a:pt x="1940" y="7016"/>
                  <a:pt x="1932" y="7017"/>
                </a:cubicBezTo>
                <a:close/>
                <a:moveTo>
                  <a:pt x="8888" y="7600"/>
                </a:moveTo>
                <a:cubicBezTo>
                  <a:pt x="8884" y="7600"/>
                  <a:pt x="8806" y="7639"/>
                  <a:pt x="8714" y="7687"/>
                </a:cubicBezTo>
                <a:cubicBezTo>
                  <a:pt x="8591" y="7751"/>
                  <a:pt x="8544" y="7784"/>
                  <a:pt x="8533" y="7810"/>
                </a:cubicBezTo>
                <a:cubicBezTo>
                  <a:pt x="8524" y="7830"/>
                  <a:pt x="8521" y="7844"/>
                  <a:pt x="8525" y="7844"/>
                </a:cubicBezTo>
                <a:cubicBezTo>
                  <a:pt x="8529" y="7844"/>
                  <a:pt x="8607" y="7806"/>
                  <a:pt x="8699" y="7758"/>
                </a:cubicBezTo>
                <a:cubicBezTo>
                  <a:pt x="8818" y="7695"/>
                  <a:pt x="8870" y="7659"/>
                  <a:pt x="8880" y="7634"/>
                </a:cubicBezTo>
                <a:cubicBezTo>
                  <a:pt x="8889" y="7615"/>
                  <a:pt x="8891" y="7600"/>
                  <a:pt x="8888" y="7600"/>
                </a:cubicBezTo>
                <a:close/>
                <a:moveTo>
                  <a:pt x="19950" y="7603"/>
                </a:moveTo>
                <a:cubicBezTo>
                  <a:pt x="19948" y="7600"/>
                  <a:pt x="19873" y="7637"/>
                  <a:pt x="19784" y="7684"/>
                </a:cubicBezTo>
                <a:cubicBezTo>
                  <a:pt x="19670" y="7743"/>
                  <a:pt x="19614" y="7779"/>
                  <a:pt x="19600" y="7805"/>
                </a:cubicBezTo>
                <a:cubicBezTo>
                  <a:pt x="19588" y="7825"/>
                  <a:pt x="19580" y="7844"/>
                  <a:pt x="19580" y="7847"/>
                </a:cubicBezTo>
                <a:cubicBezTo>
                  <a:pt x="19580" y="7850"/>
                  <a:pt x="19659" y="7812"/>
                  <a:pt x="19756" y="7760"/>
                </a:cubicBezTo>
                <a:cubicBezTo>
                  <a:pt x="19876" y="7697"/>
                  <a:pt x="19938" y="7657"/>
                  <a:pt x="19945" y="7637"/>
                </a:cubicBezTo>
                <a:cubicBezTo>
                  <a:pt x="19951" y="7621"/>
                  <a:pt x="19952" y="7605"/>
                  <a:pt x="19950" y="7603"/>
                </a:cubicBezTo>
                <a:close/>
                <a:moveTo>
                  <a:pt x="15287" y="7621"/>
                </a:moveTo>
                <a:cubicBezTo>
                  <a:pt x="15272" y="7620"/>
                  <a:pt x="15263" y="7630"/>
                  <a:pt x="15246" y="7653"/>
                </a:cubicBezTo>
                <a:lnTo>
                  <a:pt x="15214" y="7695"/>
                </a:lnTo>
                <a:lnTo>
                  <a:pt x="15168" y="7661"/>
                </a:lnTo>
                <a:cubicBezTo>
                  <a:pt x="15144" y="7641"/>
                  <a:pt x="15123" y="7626"/>
                  <a:pt x="15121" y="7629"/>
                </a:cubicBezTo>
                <a:cubicBezTo>
                  <a:pt x="15118" y="7632"/>
                  <a:pt x="15104" y="7652"/>
                  <a:pt x="15088" y="7674"/>
                </a:cubicBezTo>
                <a:lnTo>
                  <a:pt x="15058" y="7716"/>
                </a:lnTo>
                <a:lnTo>
                  <a:pt x="15108" y="7758"/>
                </a:lnTo>
                <a:lnTo>
                  <a:pt x="15158" y="7802"/>
                </a:lnTo>
                <a:lnTo>
                  <a:pt x="15189" y="7763"/>
                </a:lnTo>
                <a:cubicBezTo>
                  <a:pt x="15224" y="7716"/>
                  <a:pt x="15242" y="7713"/>
                  <a:pt x="15274" y="7750"/>
                </a:cubicBezTo>
                <a:cubicBezTo>
                  <a:pt x="15306" y="7787"/>
                  <a:pt x="15314" y="7785"/>
                  <a:pt x="15347" y="7729"/>
                </a:cubicBezTo>
                <a:cubicBezTo>
                  <a:pt x="15375" y="7682"/>
                  <a:pt x="15376" y="7680"/>
                  <a:pt x="15352" y="7661"/>
                </a:cubicBezTo>
                <a:cubicBezTo>
                  <a:pt x="15321" y="7635"/>
                  <a:pt x="15301" y="7622"/>
                  <a:pt x="15287" y="7621"/>
                </a:cubicBezTo>
                <a:close/>
                <a:moveTo>
                  <a:pt x="1897" y="7626"/>
                </a:moveTo>
                <a:cubicBezTo>
                  <a:pt x="1892" y="7626"/>
                  <a:pt x="1874" y="7649"/>
                  <a:pt x="1857" y="7676"/>
                </a:cubicBezTo>
                <a:lnTo>
                  <a:pt x="1824" y="7726"/>
                </a:lnTo>
                <a:lnTo>
                  <a:pt x="1869" y="7766"/>
                </a:lnTo>
                <a:cubicBezTo>
                  <a:pt x="1894" y="7787"/>
                  <a:pt x="1916" y="7802"/>
                  <a:pt x="1920" y="7802"/>
                </a:cubicBezTo>
                <a:cubicBezTo>
                  <a:pt x="1923" y="7802"/>
                  <a:pt x="1941" y="7780"/>
                  <a:pt x="1957" y="7752"/>
                </a:cubicBezTo>
                <a:lnTo>
                  <a:pt x="1988" y="7703"/>
                </a:lnTo>
                <a:lnTo>
                  <a:pt x="1947" y="7666"/>
                </a:lnTo>
                <a:cubicBezTo>
                  <a:pt x="1925" y="7645"/>
                  <a:pt x="1902" y="7626"/>
                  <a:pt x="1897" y="7626"/>
                </a:cubicBezTo>
                <a:close/>
                <a:moveTo>
                  <a:pt x="8180" y="7984"/>
                </a:moveTo>
                <a:lnTo>
                  <a:pt x="8147" y="8026"/>
                </a:lnTo>
                <a:lnTo>
                  <a:pt x="8114" y="8070"/>
                </a:lnTo>
                <a:lnTo>
                  <a:pt x="8069" y="8034"/>
                </a:lnTo>
                <a:lnTo>
                  <a:pt x="8024" y="7997"/>
                </a:lnTo>
                <a:lnTo>
                  <a:pt x="7996" y="8036"/>
                </a:lnTo>
                <a:cubicBezTo>
                  <a:pt x="7960" y="8087"/>
                  <a:pt x="7958" y="8090"/>
                  <a:pt x="8009" y="8133"/>
                </a:cubicBezTo>
                <a:cubicBezTo>
                  <a:pt x="8032" y="8154"/>
                  <a:pt x="8056" y="8173"/>
                  <a:pt x="8062" y="8173"/>
                </a:cubicBezTo>
                <a:cubicBezTo>
                  <a:pt x="8067" y="8173"/>
                  <a:pt x="8081" y="8153"/>
                  <a:pt x="8092" y="8131"/>
                </a:cubicBezTo>
                <a:cubicBezTo>
                  <a:pt x="8116" y="8083"/>
                  <a:pt x="8124" y="8082"/>
                  <a:pt x="8167" y="8118"/>
                </a:cubicBezTo>
                <a:cubicBezTo>
                  <a:pt x="8211" y="8154"/>
                  <a:pt x="8217" y="8153"/>
                  <a:pt x="8251" y="8099"/>
                </a:cubicBezTo>
                <a:lnTo>
                  <a:pt x="8281" y="8052"/>
                </a:lnTo>
                <a:lnTo>
                  <a:pt x="8230" y="8018"/>
                </a:lnTo>
                <a:lnTo>
                  <a:pt x="8180" y="7984"/>
                </a:lnTo>
                <a:close/>
                <a:moveTo>
                  <a:pt x="19242" y="7984"/>
                </a:moveTo>
                <a:lnTo>
                  <a:pt x="19209" y="8026"/>
                </a:lnTo>
                <a:lnTo>
                  <a:pt x="19176" y="8070"/>
                </a:lnTo>
                <a:lnTo>
                  <a:pt x="19131" y="8031"/>
                </a:lnTo>
                <a:lnTo>
                  <a:pt x="19083" y="7994"/>
                </a:lnTo>
                <a:lnTo>
                  <a:pt x="19056" y="8044"/>
                </a:lnTo>
                <a:lnTo>
                  <a:pt x="19028" y="8091"/>
                </a:lnTo>
                <a:lnTo>
                  <a:pt x="19071" y="8131"/>
                </a:lnTo>
                <a:cubicBezTo>
                  <a:pt x="19095" y="8152"/>
                  <a:pt x="19118" y="8170"/>
                  <a:pt x="19124" y="8170"/>
                </a:cubicBezTo>
                <a:cubicBezTo>
                  <a:pt x="19129" y="8170"/>
                  <a:pt x="19143" y="8153"/>
                  <a:pt x="19154" y="8131"/>
                </a:cubicBezTo>
                <a:cubicBezTo>
                  <a:pt x="19178" y="8083"/>
                  <a:pt x="19186" y="8082"/>
                  <a:pt x="19229" y="8118"/>
                </a:cubicBezTo>
                <a:cubicBezTo>
                  <a:pt x="19273" y="8154"/>
                  <a:pt x="19279" y="8153"/>
                  <a:pt x="19313" y="8099"/>
                </a:cubicBezTo>
                <a:lnTo>
                  <a:pt x="19343" y="8052"/>
                </a:lnTo>
                <a:lnTo>
                  <a:pt x="19292" y="8018"/>
                </a:lnTo>
                <a:lnTo>
                  <a:pt x="19242" y="7984"/>
                </a:lnTo>
                <a:close/>
                <a:moveTo>
                  <a:pt x="9487" y="8493"/>
                </a:moveTo>
                <a:cubicBezTo>
                  <a:pt x="9467" y="8497"/>
                  <a:pt x="9420" y="8517"/>
                  <a:pt x="9339" y="8559"/>
                </a:cubicBezTo>
                <a:cubicBezTo>
                  <a:pt x="9192" y="8636"/>
                  <a:pt x="9142" y="8676"/>
                  <a:pt x="9142" y="8711"/>
                </a:cubicBezTo>
                <a:cubicBezTo>
                  <a:pt x="9142" y="8716"/>
                  <a:pt x="9147" y="8717"/>
                  <a:pt x="9152" y="8714"/>
                </a:cubicBezTo>
                <a:cubicBezTo>
                  <a:pt x="9282" y="8652"/>
                  <a:pt x="9467" y="8552"/>
                  <a:pt x="9477" y="8538"/>
                </a:cubicBezTo>
                <a:cubicBezTo>
                  <a:pt x="9502" y="8505"/>
                  <a:pt x="9508" y="8490"/>
                  <a:pt x="9487" y="8493"/>
                </a:cubicBezTo>
                <a:close/>
                <a:moveTo>
                  <a:pt x="4232" y="8569"/>
                </a:moveTo>
                <a:cubicBezTo>
                  <a:pt x="4232" y="8564"/>
                  <a:pt x="4160" y="8596"/>
                  <a:pt x="4071" y="8640"/>
                </a:cubicBezTo>
                <a:cubicBezTo>
                  <a:pt x="3952" y="8700"/>
                  <a:pt x="3903" y="8730"/>
                  <a:pt x="3887" y="8759"/>
                </a:cubicBezTo>
                <a:cubicBezTo>
                  <a:pt x="3875" y="8780"/>
                  <a:pt x="3868" y="8798"/>
                  <a:pt x="3872" y="8798"/>
                </a:cubicBezTo>
                <a:cubicBezTo>
                  <a:pt x="3876" y="8798"/>
                  <a:pt x="3956" y="8760"/>
                  <a:pt x="4048" y="8711"/>
                </a:cubicBezTo>
                <a:cubicBezTo>
                  <a:pt x="4196" y="8634"/>
                  <a:pt x="4232" y="8606"/>
                  <a:pt x="4232" y="8569"/>
                </a:cubicBezTo>
                <a:close/>
                <a:moveTo>
                  <a:pt x="14531" y="8604"/>
                </a:moveTo>
                <a:cubicBezTo>
                  <a:pt x="14512" y="8610"/>
                  <a:pt x="14490" y="8624"/>
                  <a:pt x="14468" y="8648"/>
                </a:cubicBezTo>
                <a:cubicBezTo>
                  <a:pt x="14401" y="8723"/>
                  <a:pt x="14405" y="8804"/>
                  <a:pt x="14476" y="8845"/>
                </a:cubicBezTo>
                <a:lnTo>
                  <a:pt x="14518" y="8869"/>
                </a:lnTo>
                <a:lnTo>
                  <a:pt x="14458" y="8924"/>
                </a:lnTo>
                <a:cubicBezTo>
                  <a:pt x="14426" y="8954"/>
                  <a:pt x="14371" y="8996"/>
                  <a:pt x="14337" y="9019"/>
                </a:cubicBezTo>
                <a:cubicBezTo>
                  <a:pt x="14303" y="9042"/>
                  <a:pt x="14277" y="9063"/>
                  <a:pt x="14277" y="9066"/>
                </a:cubicBezTo>
                <a:cubicBezTo>
                  <a:pt x="14277" y="9069"/>
                  <a:pt x="14286" y="9071"/>
                  <a:pt x="14297" y="9071"/>
                </a:cubicBezTo>
                <a:cubicBezTo>
                  <a:pt x="14335" y="9071"/>
                  <a:pt x="14449" y="9000"/>
                  <a:pt x="14513" y="8937"/>
                </a:cubicBezTo>
                <a:cubicBezTo>
                  <a:pt x="14571" y="8881"/>
                  <a:pt x="14580" y="8877"/>
                  <a:pt x="14604" y="8893"/>
                </a:cubicBezTo>
                <a:cubicBezTo>
                  <a:pt x="14626" y="8907"/>
                  <a:pt x="14635" y="8908"/>
                  <a:pt x="14644" y="8893"/>
                </a:cubicBezTo>
                <a:cubicBezTo>
                  <a:pt x="14661" y="8866"/>
                  <a:pt x="14659" y="8852"/>
                  <a:pt x="14634" y="8824"/>
                </a:cubicBezTo>
                <a:cubicBezTo>
                  <a:pt x="14619" y="8807"/>
                  <a:pt x="14610" y="8773"/>
                  <a:pt x="14609" y="8717"/>
                </a:cubicBezTo>
                <a:cubicBezTo>
                  <a:pt x="14608" y="8651"/>
                  <a:pt x="14604" y="8629"/>
                  <a:pt x="14584" y="8614"/>
                </a:cubicBezTo>
                <a:cubicBezTo>
                  <a:pt x="14567" y="8602"/>
                  <a:pt x="14550" y="8598"/>
                  <a:pt x="14531" y="8604"/>
                </a:cubicBezTo>
                <a:close/>
                <a:moveTo>
                  <a:pt x="9465" y="8709"/>
                </a:moveTo>
                <a:cubicBezTo>
                  <a:pt x="9458" y="8707"/>
                  <a:pt x="9448" y="8727"/>
                  <a:pt x="9437" y="8772"/>
                </a:cubicBezTo>
                <a:cubicBezTo>
                  <a:pt x="9429" y="8804"/>
                  <a:pt x="9416" y="8834"/>
                  <a:pt x="9407" y="8837"/>
                </a:cubicBezTo>
                <a:cubicBezTo>
                  <a:pt x="9383" y="8846"/>
                  <a:pt x="9352" y="8813"/>
                  <a:pt x="9351" y="8780"/>
                </a:cubicBezTo>
                <a:cubicBezTo>
                  <a:pt x="9351" y="8759"/>
                  <a:pt x="9341" y="8768"/>
                  <a:pt x="9321" y="8811"/>
                </a:cubicBezTo>
                <a:cubicBezTo>
                  <a:pt x="9298" y="8859"/>
                  <a:pt x="9286" y="8874"/>
                  <a:pt x="9261" y="8874"/>
                </a:cubicBezTo>
                <a:cubicBezTo>
                  <a:pt x="9231" y="8874"/>
                  <a:pt x="9230" y="8868"/>
                  <a:pt x="9233" y="8822"/>
                </a:cubicBezTo>
                <a:cubicBezTo>
                  <a:pt x="9238" y="8758"/>
                  <a:pt x="9225" y="8758"/>
                  <a:pt x="9200" y="8819"/>
                </a:cubicBezTo>
                <a:cubicBezTo>
                  <a:pt x="9177" y="8876"/>
                  <a:pt x="9177" y="8923"/>
                  <a:pt x="9198" y="8945"/>
                </a:cubicBezTo>
                <a:cubicBezTo>
                  <a:pt x="9222" y="8970"/>
                  <a:pt x="9271" y="8966"/>
                  <a:pt x="9314" y="8935"/>
                </a:cubicBezTo>
                <a:cubicBezTo>
                  <a:pt x="9335" y="8919"/>
                  <a:pt x="9362" y="8909"/>
                  <a:pt x="9374" y="8914"/>
                </a:cubicBezTo>
                <a:cubicBezTo>
                  <a:pt x="9403" y="8925"/>
                  <a:pt x="9438" y="8910"/>
                  <a:pt x="9450" y="8882"/>
                </a:cubicBezTo>
                <a:cubicBezTo>
                  <a:pt x="9455" y="8869"/>
                  <a:pt x="9465" y="8825"/>
                  <a:pt x="9470" y="8782"/>
                </a:cubicBezTo>
                <a:cubicBezTo>
                  <a:pt x="9475" y="8735"/>
                  <a:pt x="9472" y="8711"/>
                  <a:pt x="9465" y="8709"/>
                </a:cubicBezTo>
                <a:close/>
                <a:moveTo>
                  <a:pt x="4190" y="8798"/>
                </a:moveTo>
                <a:cubicBezTo>
                  <a:pt x="4177" y="8809"/>
                  <a:pt x="4167" y="8834"/>
                  <a:pt x="4167" y="8861"/>
                </a:cubicBezTo>
                <a:cubicBezTo>
                  <a:pt x="4167" y="8936"/>
                  <a:pt x="4099" y="8936"/>
                  <a:pt x="4086" y="8861"/>
                </a:cubicBezTo>
                <a:cubicBezTo>
                  <a:pt x="4082" y="8837"/>
                  <a:pt x="4075" y="8842"/>
                  <a:pt x="4056" y="8890"/>
                </a:cubicBezTo>
                <a:cubicBezTo>
                  <a:pt x="4015" y="8991"/>
                  <a:pt x="3960" y="8994"/>
                  <a:pt x="3958" y="8895"/>
                </a:cubicBezTo>
                <a:lnTo>
                  <a:pt x="3955" y="8845"/>
                </a:lnTo>
                <a:lnTo>
                  <a:pt x="3938" y="8887"/>
                </a:lnTo>
                <a:cubicBezTo>
                  <a:pt x="3919" y="8930"/>
                  <a:pt x="3913" y="9019"/>
                  <a:pt x="3928" y="9034"/>
                </a:cubicBezTo>
                <a:cubicBezTo>
                  <a:pt x="3945" y="9053"/>
                  <a:pt x="4009" y="9042"/>
                  <a:pt x="4041" y="9016"/>
                </a:cubicBezTo>
                <a:cubicBezTo>
                  <a:pt x="4065" y="8997"/>
                  <a:pt x="4083" y="8992"/>
                  <a:pt x="4111" y="8998"/>
                </a:cubicBezTo>
                <a:cubicBezTo>
                  <a:pt x="4163" y="9008"/>
                  <a:pt x="4192" y="8966"/>
                  <a:pt x="4202" y="8858"/>
                </a:cubicBezTo>
                <a:cubicBezTo>
                  <a:pt x="4209" y="8786"/>
                  <a:pt x="4209" y="8781"/>
                  <a:pt x="4190" y="8798"/>
                </a:cubicBezTo>
                <a:close/>
                <a:moveTo>
                  <a:pt x="1680" y="8866"/>
                </a:moveTo>
                <a:cubicBezTo>
                  <a:pt x="1646" y="8866"/>
                  <a:pt x="1626" y="8876"/>
                  <a:pt x="1595" y="8914"/>
                </a:cubicBezTo>
                <a:cubicBezTo>
                  <a:pt x="1539" y="8979"/>
                  <a:pt x="1530" y="9023"/>
                  <a:pt x="1564" y="9061"/>
                </a:cubicBezTo>
                <a:cubicBezTo>
                  <a:pt x="1584" y="9082"/>
                  <a:pt x="1588" y="9096"/>
                  <a:pt x="1580" y="9111"/>
                </a:cubicBezTo>
                <a:cubicBezTo>
                  <a:pt x="1573" y="9122"/>
                  <a:pt x="1567" y="9144"/>
                  <a:pt x="1567" y="9158"/>
                </a:cubicBezTo>
                <a:cubicBezTo>
                  <a:pt x="1567" y="9183"/>
                  <a:pt x="1568" y="9183"/>
                  <a:pt x="1595" y="9158"/>
                </a:cubicBezTo>
                <a:cubicBezTo>
                  <a:pt x="1610" y="9144"/>
                  <a:pt x="1664" y="9111"/>
                  <a:pt x="1716" y="9084"/>
                </a:cubicBezTo>
                <a:cubicBezTo>
                  <a:pt x="1767" y="9058"/>
                  <a:pt x="1812" y="9028"/>
                  <a:pt x="1814" y="9016"/>
                </a:cubicBezTo>
                <a:cubicBezTo>
                  <a:pt x="1817" y="8996"/>
                  <a:pt x="1810" y="8994"/>
                  <a:pt x="1748" y="9011"/>
                </a:cubicBezTo>
                <a:cubicBezTo>
                  <a:pt x="1672" y="9031"/>
                  <a:pt x="1632" y="9026"/>
                  <a:pt x="1600" y="8990"/>
                </a:cubicBezTo>
                <a:cubicBezTo>
                  <a:pt x="1579" y="8966"/>
                  <a:pt x="1580" y="8962"/>
                  <a:pt x="1612" y="8940"/>
                </a:cubicBezTo>
                <a:cubicBezTo>
                  <a:pt x="1639" y="8921"/>
                  <a:pt x="1654" y="8920"/>
                  <a:pt x="1678" y="8932"/>
                </a:cubicBezTo>
                <a:cubicBezTo>
                  <a:pt x="1714" y="8949"/>
                  <a:pt x="1726" y="8941"/>
                  <a:pt x="1726" y="8898"/>
                </a:cubicBezTo>
                <a:cubicBezTo>
                  <a:pt x="1726" y="8871"/>
                  <a:pt x="1718" y="8866"/>
                  <a:pt x="1680" y="8866"/>
                </a:cubicBezTo>
                <a:close/>
                <a:moveTo>
                  <a:pt x="11714" y="8903"/>
                </a:moveTo>
                <a:cubicBezTo>
                  <a:pt x="11654" y="8859"/>
                  <a:pt x="11567" y="8938"/>
                  <a:pt x="11566" y="9040"/>
                </a:cubicBezTo>
                <a:cubicBezTo>
                  <a:pt x="11565" y="9094"/>
                  <a:pt x="11570" y="9105"/>
                  <a:pt x="11596" y="9119"/>
                </a:cubicBezTo>
                <a:cubicBezTo>
                  <a:pt x="11655" y="9149"/>
                  <a:pt x="11655" y="9160"/>
                  <a:pt x="11596" y="9210"/>
                </a:cubicBezTo>
                <a:cubicBezTo>
                  <a:pt x="11565" y="9237"/>
                  <a:pt x="11507" y="9281"/>
                  <a:pt x="11468" y="9308"/>
                </a:cubicBezTo>
                <a:cubicBezTo>
                  <a:pt x="11418" y="9341"/>
                  <a:pt x="11404" y="9358"/>
                  <a:pt x="11422" y="9358"/>
                </a:cubicBezTo>
                <a:cubicBezTo>
                  <a:pt x="11466" y="9358"/>
                  <a:pt x="11579" y="9292"/>
                  <a:pt x="11649" y="9226"/>
                </a:cubicBezTo>
                <a:cubicBezTo>
                  <a:pt x="11703" y="9176"/>
                  <a:pt x="11719" y="9167"/>
                  <a:pt x="11740" y="9179"/>
                </a:cubicBezTo>
                <a:cubicBezTo>
                  <a:pt x="11753" y="9187"/>
                  <a:pt x="11768" y="9189"/>
                  <a:pt x="11772" y="9184"/>
                </a:cubicBezTo>
                <a:cubicBezTo>
                  <a:pt x="11788" y="9168"/>
                  <a:pt x="11782" y="9115"/>
                  <a:pt x="11762" y="9098"/>
                </a:cubicBezTo>
                <a:cubicBezTo>
                  <a:pt x="11749" y="9086"/>
                  <a:pt x="11742" y="9057"/>
                  <a:pt x="11742" y="9003"/>
                </a:cubicBezTo>
                <a:cubicBezTo>
                  <a:pt x="11742" y="8938"/>
                  <a:pt x="11736" y="8919"/>
                  <a:pt x="11714" y="8903"/>
                </a:cubicBezTo>
                <a:close/>
                <a:moveTo>
                  <a:pt x="5144" y="9084"/>
                </a:moveTo>
                <a:cubicBezTo>
                  <a:pt x="5139" y="9084"/>
                  <a:pt x="5122" y="9108"/>
                  <a:pt x="5107" y="9134"/>
                </a:cubicBezTo>
                <a:lnTo>
                  <a:pt x="5079" y="9182"/>
                </a:lnTo>
                <a:lnTo>
                  <a:pt x="5112" y="9402"/>
                </a:lnTo>
                <a:cubicBezTo>
                  <a:pt x="5158" y="9703"/>
                  <a:pt x="5177" y="9902"/>
                  <a:pt x="5167" y="9946"/>
                </a:cubicBezTo>
                <a:cubicBezTo>
                  <a:pt x="5153" y="10006"/>
                  <a:pt x="5112" y="10025"/>
                  <a:pt x="4991" y="10025"/>
                </a:cubicBezTo>
                <a:cubicBezTo>
                  <a:pt x="4893" y="10025"/>
                  <a:pt x="4879" y="10023"/>
                  <a:pt x="4847" y="9991"/>
                </a:cubicBezTo>
                <a:cubicBezTo>
                  <a:pt x="4828" y="9971"/>
                  <a:pt x="4801" y="9923"/>
                  <a:pt x="4789" y="9883"/>
                </a:cubicBezTo>
                <a:cubicBezTo>
                  <a:pt x="4759" y="9782"/>
                  <a:pt x="4703" y="9431"/>
                  <a:pt x="4693" y="9279"/>
                </a:cubicBezTo>
                <a:lnTo>
                  <a:pt x="4686" y="9150"/>
                </a:lnTo>
                <a:lnTo>
                  <a:pt x="4663" y="9189"/>
                </a:lnTo>
                <a:cubicBezTo>
                  <a:pt x="4646" y="9219"/>
                  <a:pt x="4638" y="9269"/>
                  <a:pt x="4633" y="9410"/>
                </a:cubicBezTo>
                <a:cubicBezTo>
                  <a:pt x="4626" y="9587"/>
                  <a:pt x="4597" y="9783"/>
                  <a:pt x="4572" y="9799"/>
                </a:cubicBezTo>
                <a:cubicBezTo>
                  <a:pt x="4566" y="9803"/>
                  <a:pt x="4545" y="9777"/>
                  <a:pt x="4527" y="9741"/>
                </a:cubicBezTo>
                <a:cubicBezTo>
                  <a:pt x="4452" y="9586"/>
                  <a:pt x="4291" y="9426"/>
                  <a:pt x="4119" y="9334"/>
                </a:cubicBezTo>
                <a:cubicBezTo>
                  <a:pt x="4010" y="9276"/>
                  <a:pt x="3998" y="9280"/>
                  <a:pt x="3998" y="9379"/>
                </a:cubicBezTo>
                <a:cubicBezTo>
                  <a:pt x="3998" y="9476"/>
                  <a:pt x="4017" y="9515"/>
                  <a:pt x="4094" y="9557"/>
                </a:cubicBezTo>
                <a:cubicBezTo>
                  <a:pt x="4163" y="9595"/>
                  <a:pt x="4165" y="9594"/>
                  <a:pt x="4192" y="9568"/>
                </a:cubicBezTo>
                <a:cubicBezTo>
                  <a:pt x="4219" y="9542"/>
                  <a:pt x="4220" y="9543"/>
                  <a:pt x="4265" y="9568"/>
                </a:cubicBezTo>
                <a:cubicBezTo>
                  <a:pt x="4316" y="9596"/>
                  <a:pt x="4467" y="9758"/>
                  <a:pt x="4507" y="9825"/>
                </a:cubicBezTo>
                <a:cubicBezTo>
                  <a:pt x="4550" y="9898"/>
                  <a:pt x="4542" y="9927"/>
                  <a:pt x="4449" y="10020"/>
                </a:cubicBezTo>
                <a:cubicBezTo>
                  <a:pt x="4387" y="10081"/>
                  <a:pt x="4329" y="10121"/>
                  <a:pt x="4232" y="10169"/>
                </a:cubicBezTo>
                <a:cubicBezTo>
                  <a:pt x="4160" y="10206"/>
                  <a:pt x="4101" y="10239"/>
                  <a:pt x="4101" y="10246"/>
                </a:cubicBezTo>
                <a:cubicBezTo>
                  <a:pt x="4101" y="10261"/>
                  <a:pt x="4223" y="10244"/>
                  <a:pt x="4318" y="10214"/>
                </a:cubicBezTo>
                <a:cubicBezTo>
                  <a:pt x="4494" y="10157"/>
                  <a:pt x="4569" y="10030"/>
                  <a:pt x="4645" y="9665"/>
                </a:cubicBezTo>
                <a:cubicBezTo>
                  <a:pt x="4651" y="9636"/>
                  <a:pt x="4664" y="9615"/>
                  <a:pt x="4671" y="9615"/>
                </a:cubicBezTo>
                <a:cubicBezTo>
                  <a:pt x="4678" y="9615"/>
                  <a:pt x="4691" y="9683"/>
                  <a:pt x="4703" y="9767"/>
                </a:cubicBezTo>
                <a:cubicBezTo>
                  <a:pt x="4754" y="10123"/>
                  <a:pt x="4776" y="10151"/>
                  <a:pt x="4970" y="10143"/>
                </a:cubicBezTo>
                <a:cubicBezTo>
                  <a:pt x="5134" y="10136"/>
                  <a:pt x="5163" y="10117"/>
                  <a:pt x="5197" y="10001"/>
                </a:cubicBezTo>
                <a:cubicBezTo>
                  <a:pt x="5230" y="9890"/>
                  <a:pt x="5232" y="9846"/>
                  <a:pt x="5200" y="9618"/>
                </a:cubicBezTo>
                <a:cubicBezTo>
                  <a:pt x="5165" y="9378"/>
                  <a:pt x="5165" y="9288"/>
                  <a:pt x="5200" y="9255"/>
                </a:cubicBezTo>
                <a:cubicBezTo>
                  <a:pt x="5214" y="9242"/>
                  <a:pt x="5225" y="9224"/>
                  <a:pt x="5225" y="9218"/>
                </a:cubicBezTo>
                <a:cubicBezTo>
                  <a:pt x="5225" y="9202"/>
                  <a:pt x="5154" y="9085"/>
                  <a:pt x="5144" y="9084"/>
                </a:cubicBezTo>
                <a:close/>
                <a:moveTo>
                  <a:pt x="8596" y="9084"/>
                </a:moveTo>
                <a:cubicBezTo>
                  <a:pt x="8592" y="9084"/>
                  <a:pt x="8575" y="9107"/>
                  <a:pt x="8558" y="9134"/>
                </a:cubicBezTo>
                <a:lnTo>
                  <a:pt x="8525" y="9184"/>
                </a:lnTo>
                <a:lnTo>
                  <a:pt x="8560" y="9397"/>
                </a:lnTo>
                <a:cubicBezTo>
                  <a:pt x="8605" y="9676"/>
                  <a:pt x="8621" y="9807"/>
                  <a:pt x="8621" y="9896"/>
                </a:cubicBezTo>
                <a:cubicBezTo>
                  <a:pt x="8621" y="9959"/>
                  <a:pt x="8615" y="9972"/>
                  <a:pt x="8586" y="9996"/>
                </a:cubicBezTo>
                <a:cubicBezTo>
                  <a:pt x="8557" y="10019"/>
                  <a:pt x="8534" y="10025"/>
                  <a:pt x="8445" y="10025"/>
                </a:cubicBezTo>
                <a:cubicBezTo>
                  <a:pt x="8343" y="10025"/>
                  <a:pt x="8334" y="10022"/>
                  <a:pt x="8308" y="9988"/>
                </a:cubicBezTo>
                <a:cubicBezTo>
                  <a:pt x="8294" y="9968"/>
                  <a:pt x="8281" y="9943"/>
                  <a:pt x="8281" y="9933"/>
                </a:cubicBezTo>
                <a:cubicBezTo>
                  <a:pt x="8281" y="9905"/>
                  <a:pt x="8264" y="9911"/>
                  <a:pt x="8230" y="9949"/>
                </a:cubicBezTo>
                <a:cubicBezTo>
                  <a:pt x="8185" y="10000"/>
                  <a:pt x="8121" y="10025"/>
                  <a:pt x="8039" y="10025"/>
                </a:cubicBezTo>
                <a:cubicBezTo>
                  <a:pt x="7972" y="10025"/>
                  <a:pt x="7961" y="10020"/>
                  <a:pt x="7923" y="9980"/>
                </a:cubicBezTo>
                <a:cubicBezTo>
                  <a:pt x="7871" y="9926"/>
                  <a:pt x="7870" y="9913"/>
                  <a:pt x="7845" y="9494"/>
                </a:cubicBezTo>
                <a:cubicBezTo>
                  <a:pt x="7835" y="9319"/>
                  <a:pt x="7822" y="9174"/>
                  <a:pt x="7820" y="9171"/>
                </a:cubicBezTo>
                <a:cubicBezTo>
                  <a:pt x="7817" y="9168"/>
                  <a:pt x="7803" y="9180"/>
                  <a:pt x="7787" y="9197"/>
                </a:cubicBezTo>
                <a:lnTo>
                  <a:pt x="7757" y="9231"/>
                </a:lnTo>
                <a:lnTo>
                  <a:pt x="7777" y="9468"/>
                </a:lnTo>
                <a:cubicBezTo>
                  <a:pt x="7788" y="9598"/>
                  <a:pt x="7803" y="9775"/>
                  <a:pt x="7810" y="9862"/>
                </a:cubicBezTo>
                <a:cubicBezTo>
                  <a:pt x="7823" y="10041"/>
                  <a:pt x="7843" y="10099"/>
                  <a:pt x="7905" y="10127"/>
                </a:cubicBezTo>
                <a:cubicBezTo>
                  <a:pt x="7956" y="10150"/>
                  <a:pt x="8090" y="10154"/>
                  <a:pt x="8130" y="10133"/>
                </a:cubicBezTo>
                <a:cubicBezTo>
                  <a:pt x="8145" y="10124"/>
                  <a:pt x="8173" y="10099"/>
                  <a:pt x="8193" y="10080"/>
                </a:cubicBezTo>
                <a:lnTo>
                  <a:pt x="8228" y="10046"/>
                </a:lnTo>
                <a:lnTo>
                  <a:pt x="8276" y="10093"/>
                </a:lnTo>
                <a:cubicBezTo>
                  <a:pt x="8322" y="10139"/>
                  <a:pt x="8323" y="10140"/>
                  <a:pt x="8437" y="10140"/>
                </a:cubicBezTo>
                <a:cubicBezTo>
                  <a:pt x="8577" y="10140"/>
                  <a:pt x="8614" y="10119"/>
                  <a:pt x="8649" y="10017"/>
                </a:cubicBezTo>
                <a:cubicBezTo>
                  <a:pt x="8679" y="9928"/>
                  <a:pt x="8677" y="9809"/>
                  <a:pt x="8646" y="9594"/>
                </a:cubicBezTo>
                <a:cubicBezTo>
                  <a:pt x="8611" y="9352"/>
                  <a:pt x="8614" y="9302"/>
                  <a:pt x="8654" y="9253"/>
                </a:cubicBezTo>
                <a:lnTo>
                  <a:pt x="8684" y="9213"/>
                </a:lnTo>
                <a:lnTo>
                  <a:pt x="8644" y="9147"/>
                </a:lnTo>
                <a:cubicBezTo>
                  <a:pt x="8621" y="9113"/>
                  <a:pt x="8599" y="9085"/>
                  <a:pt x="8596" y="9084"/>
                </a:cubicBezTo>
                <a:close/>
                <a:moveTo>
                  <a:pt x="10163" y="9084"/>
                </a:moveTo>
                <a:lnTo>
                  <a:pt x="10130" y="9132"/>
                </a:lnTo>
                <a:lnTo>
                  <a:pt x="10095" y="9176"/>
                </a:lnTo>
                <a:lnTo>
                  <a:pt x="10122" y="9329"/>
                </a:lnTo>
                <a:cubicBezTo>
                  <a:pt x="10168" y="9594"/>
                  <a:pt x="10203" y="9908"/>
                  <a:pt x="10190" y="9943"/>
                </a:cubicBezTo>
                <a:cubicBezTo>
                  <a:pt x="10164" y="10014"/>
                  <a:pt x="10138" y="10026"/>
                  <a:pt x="9976" y="10027"/>
                </a:cubicBezTo>
                <a:cubicBezTo>
                  <a:pt x="9894" y="10028"/>
                  <a:pt x="9818" y="10022"/>
                  <a:pt x="9810" y="10017"/>
                </a:cubicBezTo>
                <a:cubicBezTo>
                  <a:pt x="9800" y="10010"/>
                  <a:pt x="9805" y="9995"/>
                  <a:pt x="9828" y="9967"/>
                </a:cubicBezTo>
                <a:cubicBezTo>
                  <a:pt x="9904" y="9873"/>
                  <a:pt x="9901" y="9734"/>
                  <a:pt x="9823" y="9691"/>
                </a:cubicBezTo>
                <a:cubicBezTo>
                  <a:pt x="9733" y="9643"/>
                  <a:pt x="9614" y="9683"/>
                  <a:pt x="9480" y="9807"/>
                </a:cubicBezTo>
                <a:cubicBezTo>
                  <a:pt x="9439" y="9845"/>
                  <a:pt x="9405" y="9875"/>
                  <a:pt x="9404" y="9872"/>
                </a:cubicBezTo>
                <a:cubicBezTo>
                  <a:pt x="9404" y="9870"/>
                  <a:pt x="9402" y="9790"/>
                  <a:pt x="9399" y="9696"/>
                </a:cubicBezTo>
                <a:cubicBezTo>
                  <a:pt x="9397" y="9603"/>
                  <a:pt x="9387" y="9495"/>
                  <a:pt x="9379" y="9455"/>
                </a:cubicBezTo>
                <a:cubicBezTo>
                  <a:pt x="9358" y="9344"/>
                  <a:pt x="9362" y="9285"/>
                  <a:pt x="9392" y="9245"/>
                </a:cubicBezTo>
                <a:lnTo>
                  <a:pt x="9419" y="9208"/>
                </a:lnTo>
                <a:lnTo>
                  <a:pt x="9382" y="9155"/>
                </a:lnTo>
                <a:cubicBezTo>
                  <a:pt x="9333" y="9085"/>
                  <a:pt x="9335" y="9087"/>
                  <a:pt x="9296" y="9134"/>
                </a:cubicBezTo>
                <a:cubicBezTo>
                  <a:pt x="9263" y="9176"/>
                  <a:pt x="9262" y="9176"/>
                  <a:pt x="9281" y="9242"/>
                </a:cubicBezTo>
                <a:cubicBezTo>
                  <a:pt x="9316" y="9365"/>
                  <a:pt x="9342" y="9567"/>
                  <a:pt x="9344" y="9749"/>
                </a:cubicBezTo>
                <a:lnTo>
                  <a:pt x="9346" y="9928"/>
                </a:lnTo>
                <a:lnTo>
                  <a:pt x="9304" y="9972"/>
                </a:lnTo>
                <a:cubicBezTo>
                  <a:pt x="9266" y="10012"/>
                  <a:pt x="9251" y="10017"/>
                  <a:pt x="9170" y="10022"/>
                </a:cubicBezTo>
                <a:cubicBezTo>
                  <a:pt x="9086" y="10027"/>
                  <a:pt x="9078" y="10024"/>
                  <a:pt x="9039" y="9988"/>
                </a:cubicBezTo>
                <a:cubicBezTo>
                  <a:pt x="8986" y="9938"/>
                  <a:pt x="8979" y="9901"/>
                  <a:pt x="8961" y="9589"/>
                </a:cubicBezTo>
                <a:cubicBezTo>
                  <a:pt x="8953" y="9450"/>
                  <a:pt x="8942" y="9298"/>
                  <a:pt x="8938" y="9250"/>
                </a:cubicBezTo>
                <a:lnTo>
                  <a:pt x="8931" y="9163"/>
                </a:lnTo>
                <a:lnTo>
                  <a:pt x="8900" y="9197"/>
                </a:lnTo>
                <a:cubicBezTo>
                  <a:pt x="8868" y="9231"/>
                  <a:pt x="8866" y="9229"/>
                  <a:pt x="8880" y="9371"/>
                </a:cubicBezTo>
                <a:cubicBezTo>
                  <a:pt x="8888" y="9449"/>
                  <a:pt x="8903" y="9628"/>
                  <a:pt x="8913" y="9767"/>
                </a:cubicBezTo>
                <a:cubicBezTo>
                  <a:pt x="8933" y="10048"/>
                  <a:pt x="8947" y="10094"/>
                  <a:pt x="9016" y="10127"/>
                </a:cubicBezTo>
                <a:cubicBezTo>
                  <a:pt x="9050" y="10144"/>
                  <a:pt x="9103" y="10145"/>
                  <a:pt x="9301" y="10138"/>
                </a:cubicBezTo>
                <a:cubicBezTo>
                  <a:pt x="9434" y="10133"/>
                  <a:pt x="9585" y="10132"/>
                  <a:pt x="9639" y="10135"/>
                </a:cubicBezTo>
                <a:cubicBezTo>
                  <a:pt x="9693" y="10138"/>
                  <a:pt x="9823" y="10140"/>
                  <a:pt x="9928" y="10140"/>
                </a:cubicBezTo>
                <a:cubicBezTo>
                  <a:pt x="10153" y="10140"/>
                  <a:pt x="10177" y="10130"/>
                  <a:pt x="10216" y="10017"/>
                </a:cubicBezTo>
                <a:cubicBezTo>
                  <a:pt x="10246" y="9929"/>
                  <a:pt x="10245" y="9813"/>
                  <a:pt x="10213" y="9591"/>
                </a:cubicBezTo>
                <a:cubicBezTo>
                  <a:pt x="10178" y="9347"/>
                  <a:pt x="10179" y="9301"/>
                  <a:pt x="10221" y="9250"/>
                </a:cubicBezTo>
                <a:lnTo>
                  <a:pt x="10253" y="9208"/>
                </a:lnTo>
                <a:lnTo>
                  <a:pt x="10208" y="9147"/>
                </a:lnTo>
                <a:lnTo>
                  <a:pt x="10163" y="9084"/>
                </a:lnTo>
                <a:close/>
                <a:moveTo>
                  <a:pt x="20260" y="9084"/>
                </a:moveTo>
                <a:lnTo>
                  <a:pt x="20227" y="9132"/>
                </a:lnTo>
                <a:lnTo>
                  <a:pt x="20192" y="9179"/>
                </a:lnTo>
                <a:lnTo>
                  <a:pt x="20224" y="9373"/>
                </a:lnTo>
                <a:cubicBezTo>
                  <a:pt x="20268" y="9638"/>
                  <a:pt x="20301" y="9907"/>
                  <a:pt x="20290" y="9938"/>
                </a:cubicBezTo>
                <a:cubicBezTo>
                  <a:pt x="20285" y="9952"/>
                  <a:pt x="20269" y="9976"/>
                  <a:pt x="20255" y="9993"/>
                </a:cubicBezTo>
                <a:cubicBezTo>
                  <a:pt x="20231" y="10020"/>
                  <a:pt x="20216" y="10025"/>
                  <a:pt x="20119" y="10025"/>
                </a:cubicBezTo>
                <a:cubicBezTo>
                  <a:pt x="20020" y="10025"/>
                  <a:pt x="20007" y="10021"/>
                  <a:pt x="19978" y="9991"/>
                </a:cubicBezTo>
                <a:cubicBezTo>
                  <a:pt x="19960" y="9972"/>
                  <a:pt x="19945" y="9947"/>
                  <a:pt x="19945" y="9936"/>
                </a:cubicBezTo>
                <a:cubicBezTo>
                  <a:pt x="19945" y="9905"/>
                  <a:pt x="19928" y="9911"/>
                  <a:pt x="19892" y="9951"/>
                </a:cubicBezTo>
                <a:cubicBezTo>
                  <a:pt x="19819" y="10034"/>
                  <a:pt x="19663" y="10054"/>
                  <a:pt x="19592" y="9988"/>
                </a:cubicBezTo>
                <a:cubicBezTo>
                  <a:pt x="19540" y="9939"/>
                  <a:pt x="19532" y="9899"/>
                  <a:pt x="19514" y="9576"/>
                </a:cubicBezTo>
                <a:cubicBezTo>
                  <a:pt x="19493" y="9188"/>
                  <a:pt x="19490" y="9161"/>
                  <a:pt x="19466" y="9182"/>
                </a:cubicBezTo>
                <a:cubicBezTo>
                  <a:pt x="19428" y="9215"/>
                  <a:pt x="19424" y="9243"/>
                  <a:pt x="19436" y="9358"/>
                </a:cubicBezTo>
                <a:cubicBezTo>
                  <a:pt x="19443" y="9420"/>
                  <a:pt x="19455" y="9597"/>
                  <a:pt x="19466" y="9749"/>
                </a:cubicBezTo>
                <a:cubicBezTo>
                  <a:pt x="19488" y="10051"/>
                  <a:pt x="19500" y="10089"/>
                  <a:pt x="19569" y="10125"/>
                </a:cubicBezTo>
                <a:cubicBezTo>
                  <a:pt x="19619" y="10150"/>
                  <a:pt x="19749" y="10155"/>
                  <a:pt x="19791" y="10133"/>
                </a:cubicBezTo>
                <a:cubicBezTo>
                  <a:pt x="19807" y="10124"/>
                  <a:pt x="19837" y="10102"/>
                  <a:pt x="19857" y="10083"/>
                </a:cubicBezTo>
                <a:lnTo>
                  <a:pt x="19892" y="10049"/>
                </a:lnTo>
                <a:lnTo>
                  <a:pt x="19937" y="10091"/>
                </a:lnTo>
                <a:cubicBezTo>
                  <a:pt x="19995" y="10144"/>
                  <a:pt x="20029" y="10152"/>
                  <a:pt x="20136" y="10143"/>
                </a:cubicBezTo>
                <a:cubicBezTo>
                  <a:pt x="20242" y="10134"/>
                  <a:pt x="20282" y="10107"/>
                  <a:pt x="20313" y="10017"/>
                </a:cubicBezTo>
                <a:cubicBezTo>
                  <a:pt x="20343" y="9928"/>
                  <a:pt x="20342" y="9798"/>
                  <a:pt x="20310" y="9589"/>
                </a:cubicBezTo>
                <a:cubicBezTo>
                  <a:pt x="20275" y="9355"/>
                  <a:pt x="20276" y="9301"/>
                  <a:pt x="20318" y="9250"/>
                </a:cubicBezTo>
                <a:lnTo>
                  <a:pt x="20350" y="9208"/>
                </a:lnTo>
                <a:lnTo>
                  <a:pt x="20305" y="9147"/>
                </a:lnTo>
                <a:lnTo>
                  <a:pt x="20260" y="9084"/>
                </a:lnTo>
                <a:close/>
                <a:moveTo>
                  <a:pt x="21005" y="9098"/>
                </a:moveTo>
                <a:cubicBezTo>
                  <a:pt x="21003" y="9094"/>
                  <a:pt x="20987" y="9109"/>
                  <a:pt x="20968" y="9129"/>
                </a:cubicBezTo>
                <a:lnTo>
                  <a:pt x="20932" y="9166"/>
                </a:lnTo>
                <a:lnTo>
                  <a:pt x="20960" y="9284"/>
                </a:lnTo>
                <a:cubicBezTo>
                  <a:pt x="21023" y="9559"/>
                  <a:pt x="21042" y="9878"/>
                  <a:pt x="20998" y="9946"/>
                </a:cubicBezTo>
                <a:cubicBezTo>
                  <a:pt x="20961" y="10003"/>
                  <a:pt x="20910" y="10025"/>
                  <a:pt x="20811" y="10025"/>
                </a:cubicBezTo>
                <a:cubicBezTo>
                  <a:pt x="20731" y="10025"/>
                  <a:pt x="20722" y="10021"/>
                  <a:pt x="20683" y="9980"/>
                </a:cubicBezTo>
                <a:cubicBezTo>
                  <a:pt x="20633" y="9928"/>
                  <a:pt x="20629" y="9910"/>
                  <a:pt x="20610" y="9560"/>
                </a:cubicBezTo>
                <a:cubicBezTo>
                  <a:pt x="20602" y="9421"/>
                  <a:pt x="20594" y="9275"/>
                  <a:pt x="20590" y="9234"/>
                </a:cubicBezTo>
                <a:lnTo>
                  <a:pt x="20582" y="9161"/>
                </a:lnTo>
                <a:lnTo>
                  <a:pt x="20552" y="9195"/>
                </a:lnTo>
                <a:cubicBezTo>
                  <a:pt x="20525" y="9227"/>
                  <a:pt x="20524" y="9237"/>
                  <a:pt x="20534" y="9323"/>
                </a:cubicBezTo>
                <a:cubicBezTo>
                  <a:pt x="20540" y="9375"/>
                  <a:pt x="20553" y="9551"/>
                  <a:pt x="20565" y="9712"/>
                </a:cubicBezTo>
                <a:cubicBezTo>
                  <a:pt x="20587" y="10040"/>
                  <a:pt x="20600" y="10083"/>
                  <a:pt x="20675" y="10122"/>
                </a:cubicBezTo>
                <a:cubicBezTo>
                  <a:pt x="20711" y="10140"/>
                  <a:pt x="20754" y="10146"/>
                  <a:pt x="20864" y="10146"/>
                </a:cubicBezTo>
                <a:cubicBezTo>
                  <a:pt x="21098" y="10146"/>
                  <a:pt x="21335" y="10091"/>
                  <a:pt x="21459" y="10006"/>
                </a:cubicBezTo>
                <a:cubicBezTo>
                  <a:pt x="21516" y="9967"/>
                  <a:pt x="21558" y="9857"/>
                  <a:pt x="21545" y="9783"/>
                </a:cubicBezTo>
                <a:cubicBezTo>
                  <a:pt x="21516" y="9624"/>
                  <a:pt x="21347" y="9634"/>
                  <a:pt x="21152" y="9804"/>
                </a:cubicBezTo>
                <a:cubicBezTo>
                  <a:pt x="21108" y="9842"/>
                  <a:pt x="21067" y="9871"/>
                  <a:pt x="21063" y="9867"/>
                </a:cubicBezTo>
                <a:cubicBezTo>
                  <a:pt x="21060" y="9864"/>
                  <a:pt x="21060" y="9818"/>
                  <a:pt x="21063" y="9767"/>
                </a:cubicBezTo>
                <a:cubicBezTo>
                  <a:pt x="21067" y="9717"/>
                  <a:pt x="21060" y="9606"/>
                  <a:pt x="21048" y="9520"/>
                </a:cubicBezTo>
                <a:cubicBezTo>
                  <a:pt x="21021" y="9319"/>
                  <a:pt x="21023" y="9295"/>
                  <a:pt x="21056" y="9247"/>
                </a:cubicBezTo>
                <a:lnTo>
                  <a:pt x="21084" y="9208"/>
                </a:lnTo>
                <a:lnTo>
                  <a:pt x="21046" y="9155"/>
                </a:lnTo>
                <a:cubicBezTo>
                  <a:pt x="21026" y="9127"/>
                  <a:pt x="21008" y="9101"/>
                  <a:pt x="21005" y="9098"/>
                </a:cubicBezTo>
                <a:close/>
                <a:moveTo>
                  <a:pt x="15191" y="9111"/>
                </a:moveTo>
                <a:cubicBezTo>
                  <a:pt x="15186" y="9111"/>
                  <a:pt x="15168" y="9126"/>
                  <a:pt x="15151" y="9145"/>
                </a:cubicBezTo>
                <a:cubicBezTo>
                  <a:pt x="15120" y="9179"/>
                  <a:pt x="15120" y="9183"/>
                  <a:pt x="15136" y="9300"/>
                </a:cubicBezTo>
                <a:cubicBezTo>
                  <a:pt x="15161" y="9487"/>
                  <a:pt x="15176" y="9681"/>
                  <a:pt x="15176" y="9807"/>
                </a:cubicBezTo>
                <a:cubicBezTo>
                  <a:pt x="15176" y="9898"/>
                  <a:pt x="15171" y="9930"/>
                  <a:pt x="15151" y="9964"/>
                </a:cubicBezTo>
                <a:cubicBezTo>
                  <a:pt x="15119" y="10018"/>
                  <a:pt x="15081" y="10029"/>
                  <a:pt x="14904" y="10022"/>
                </a:cubicBezTo>
                <a:cubicBezTo>
                  <a:pt x="14791" y="10018"/>
                  <a:pt x="14769" y="10013"/>
                  <a:pt x="14745" y="9988"/>
                </a:cubicBezTo>
                <a:lnTo>
                  <a:pt x="14717" y="9959"/>
                </a:lnTo>
                <a:lnTo>
                  <a:pt x="14758" y="9930"/>
                </a:lnTo>
                <a:cubicBezTo>
                  <a:pt x="14831" y="9876"/>
                  <a:pt x="14805" y="9785"/>
                  <a:pt x="14707" y="9754"/>
                </a:cubicBezTo>
                <a:cubicBezTo>
                  <a:pt x="14600" y="9721"/>
                  <a:pt x="14486" y="9765"/>
                  <a:pt x="14438" y="9862"/>
                </a:cubicBezTo>
                <a:cubicBezTo>
                  <a:pt x="14419" y="9900"/>
                  <a:pt x="14419" y="9901"/>
                  <a:pt x="14448" y="9901"/>
                </a:cubicBezTo>
                <a:cubicBezTo>
                  <a:pt x="14464" y="9901"/>
                  <a:pt x="14492" y="9910"/>
                  <a:pt x="14508" y="9922"/>
                </a:cubicBezTo>
                <a:lnTo>
                  <a:pt x="14539" y="9946"/>
                </a:lnTo>
                <a:lnTo>
                  <a:pt x="14481" y="10009"/>
                </a:lnTo>
                <a:cubicBezTo>
                  <a:pt x="14338" y="10168"/>
                  <a:pt x="14272" y="10321"/>
                  <a:pt x="14272" y="10495"/>
                </a:cubicBezTo>
                <a:cubicBezTo>
                  <a:pt x="14271" y="10580"/>
                  <a:pt x="14279" y="10618"/>
                  <a:pt x="14302" y="10674"/>
                </a:cubicBezTo>
                <a:cubicBezTo>
                  <a:pt x="14351" y="10791"/>
                  <a:pt x="14444" y="10865"/>
                  <a:pt x="14597" y="10905"/>
                </a:cubicBezTo>
                <a:cubicBezTo>
                  <a:pt x="14707" y="10934"/>
                  <a:pt x="14847" y="10928"/>
                  <a:pt x="14974" y="10889"/>
                </a:cubicBezTo>
                <a:cubicBezTo>
                  <a:pt x="15088" y="10855"/>
                  <a:pt x="15198" y="10804"/>
                  <a:pt x="15186" y="10792"/>
                </a:cubicBezTo>
                <a:cubicBezTo>
                  <a:pt x="15183" y="10788"/>
                  <a:pt x="15110" y="10793"/>
                  <a:pt x="15025" y="10800"/>
                </a:cubicBezTo>
                <a:cubicBezTo>
                  <a:pt x="14656" y="10830"/>
                  <a:pt x="14440" y="10757"/>
                  <a:pt x="14360" y="10577"/>
                </a:cubicBezTo>
                <a:cubicBezTo>
                  <a:pt x="14280" y="10399"/>
                  <a:pt x="14367" y="10164"/>
                  <a:pt x="14561" y="10035"/>
                </a:cubicBezTo>
                <a:lnTo>
                  <a:pt x="14619" y="9999"/>
                </a:lnTo>
                <a:lnTo>
                  <a:pt x="14672" y="10056"/>
                </a:lnTo>
                <a:cubicBezTo>
                  <a:pt x="14737" y="10128"/>
                  <a:pt x="14790" y="10146"/>
                  <a:pt x="14942" y="10146"/>
                </a:cubicBezTo>
                <a:cubicBezTo>
                  <a:pt x="15074" y="10146"/>
                  <a:pt x="15122" y="10123"/>
                  <a:pt x="15163" y="10038"/>
                </a:cubicBezTo>
                <a:cubicBezTo>
                  <a:pt x="15178" y="10008"/>
                  <a:pt x="15193" y="9983"/>
                  <a:pt x="15196" y="9983"/>
                </a:cubicBezTo>
                <a:cubicBezTo>
                  <a:pt x="15199" y="9983"/>
                  <a:pt x="15214" y="10008"/>
                  <a:pt x="15229" y="10038"/>
                </a:cubicBezTo>
                <a:cubicBezTo>
                  <a:pt x="15269" y="10120"/>
                  <a:pt x="15321" y="10149"/>
                  <a:pt x="15420" y="10143"/>
                </a:cubicBezTo>
                <a:cubicBezTo>
                  <a:pt x="15489" y="10139"/>
                  <a:pt x="15511" y="10131"/>
                  <a:pt x="15556" y="10093"/>
                </a:cubicBezTo>
                <a:lnTo>
                  <a:pt x="15609" y="10049"/>
                </a:lnTo>
                <a:lnTo>
                  <a:pt x="15662" y="10098"/>
                </a:lnTo>
                <a:cubicBezTo>
                  <a:pt x="15711" y="10145"/>
                  <a:pt x="15719" y="10146"/>
                  <a:pt x="15806" y="10146"/>
                </a:cubicBezTo>
                <a:cubicBezTo>
                  <a:pt x="15937" y="10146"/>
                  <a:pt x="15976" y="10127"/>
                  <a:pt x="16012" y="10038"/>
                </a:cubicBezTo>
                <a:cubicBezTo>
                  <a:pt x="16047" y="9954"/>
                  <a:pt x="16044" y="9861"/>
                  <a:pt x="16005" y="9775"/>
                </a:cubicBezTo>
                <a:lnTo>
                  <a:pt x="15982" y="9723"/>
                </a:lnTo>
                <a:lnTo>
                  <a:pt x="15952" y="9781"/>
                </a:lnTo>
                <a:cubicBezTo>
                  <a:pt x="15924" y="9838"/>
                  <a:pt x="15926" y="9841"/>
                  <a:pt x="15949" y="9875"/>
                </a:cubicBezTo>
                <a:cubicBezTo>
                  <a:pt x="15962" y="9894"/>
                  <a:pt x="15975" y="9926"/>
                  <a:pt x="15980" y="9946"/>
                </a:cubicBezTo>
                <a:cubicBezTo>
                  <a:pt x="15992" y="9998"/>
                  <a:pt x="15938" y="10025"/>
                  <a:pt x="15816" y="10025"/>
                </a:cubicBezTo>
                <a:cubicBezTo>
                  <a:pt x="15737" y="10025"/>
                  <a:pt x="15715" y="10018"/>
                  <a:pt x="15690" y="9993"/>
                </a:cubicBezTo>
                <a:cubicBezTo>
                  <a:pt x="15673" y="9977"/>
                  <a:pt x="15660" y="9958"/>
                  <a:pt x="15660" y="9949"/>
                </a:cubicBezTo>
                <a:cubicBezTo>
                  <a:pt x="15660" y="9915"/>
                  <a:pt x="15634" y="9913"/>
                  <a:pt x="15609" y="9946"/>
                </a:cubicBezTo>
                <a:cubicBezTo>
                  <a:pt x="15571" y="9997"/>
                  <a:pt x="15503" y="10025"/>
                  <a:pt x="15413" y="10025"/>
                </a:cubicBezTo>
                <a:cubicBezTo>
                  <a:pt x="15279" y="10025"/>
                  <a:pt x="15262" y="9989"/>
                  <a:pt x="15229" y="9633"/>
                </a:cubicBezTo>
                <a:cubicBezTo>
                  <a:pt x="15222" y="9557"/>
                  <a:pt x="15214" y="9408"/>
                  <a:pt x="15209" y="9302"/>
                </a:cubicBezTo>
                <a:cubicBezTo>
                  <a:pt x="15204" y="9197"/>
                  <a:pt x="15196" y="9111"/>
                  <a:pt x="15191" y="9111"/>
                </a:cubicBezTo>
                <a:close/>
                <a:moveTo>
                  <a:pt x="715" y="9161"/>
                </a:moveTo>
                <a:lnTo>
                  <a:pt x="688" y="9195"/>
                </a:lnTo>
                <a:cubicBezTo>
                  <a:pt x="661" y="9227"/>
                  <a:pt x="658" y="9239"/>
                  <a:pt x="668" y="9318"/>
                </a:cubicBezTo>
                <a:cubicBezTo>
                  <a:pt x="673" y="9366"/>
                  <a:pt x="689" y="9540"/>
                  <a:pt x="700" y="9704"/>
                </a:cubicBezTo>
                <a:cubicBezTo>
                  <a:pt x="724" y="10039"/>
                  <a:pt x="736" y="10083"/>
                  <a:pt x="811" y="10122"/>
                </a:cubicBezTo>
                <a:cubicBezTo>
                  <a:pt x="839" y="10137"/>
                  <a:pt x="885" y="10146"/>
                  <a:pt x="932" y="10146"/>
                </a:cubicBezTo>
                <a:cubicBezTo>
                  <a:pt x="1008" y="10146"/>
                  <a:pt x="1012" y="10147"/>
                  <a:pt x="1071" y="10080"/>
                </a:cubicBezTo>
                <a:cubicBezTo>
                  <a:pt x="1104" y="10043"/>
                  <a:pt x="1139" y="10012"/>
                  <a:pt x="1151" y="10012"/>
                </a:cubicBezTo>
                <a:cubicBezTo>
                  <a:pt x="1163" y="10012"/>
                  <a:pt x="1198" y="10025"/>
                  <a:pt x="1229" y="10043"/>
                </a:cubicBezTo>
                <a:cubicBezTo>
                  <a:pt x="1300" y="10085"/>
                  <a:pt x="1342" y="10087"/>
                  <a:pt x="1391" y="10046"/>
                </a:cubicBezTo>
                <a:cubicBezTo>
                  <a:pt x="1428" y="10014"/>
                  <a:pt x="1427" y="10013"/>
                  <a:pt x="1418" y="9915"/>
                </a:cubicBezTo>
                <a:cubicBezTo>
                  <a:pt x="1406" y="9780"/>
                  <a:pt x="1378" y="9720"/>
                  <a:pt x="1323" y="9715"/>
                </a:cubicBezTo>
                <a:cubicBezTo>
                  <a:pt x="1259" y="9708"/>
                  <a:pt x="1233" y="9731"/>
                  <a:pt x="1176" y="9838"/>
                </a:cubicBezTo>
                <a:cubicBezTo>
                  <a:pt x="1148" y="9893"/>
                  <a:pt x="1104" y="9957"/>
                  <a:pt x="1078" y="9983"/>
                </a:cubicBezTo>
                <a:cubicBezTo>
                  <a:pt x="1035" y="10026"/>
                  <a:pt x="1028" y="10030"/>
                  <a:pt x="952" y="10027"/>
                </a:cubicBezTo>
                <a:cubicBezTo>
                  <a:pt x="906" y="10026"/>
                  <a:pt x="859" y="10016"/>
                  <a:pt x="841" y="10004"/>
                </a:cubicBezTo>
                <a:cubicBezTo>
                  <a:pt x="776" y="9959"/>
                  <a:pt x="768" y="9932"/>
                  <a:pt x="748" y="9612"/>
                </a:cubicBezTo>
                <a:cubicBezTo>
                  <a:pt x="738" y="9446"/>
                  <a:pt x="727" y="9275"/>
                  <a:pt x="723" y="9234"/>
                </a:cubicBezTo>
                <a:lnTo>
                  <a:pt x="715" y="9161"/>
                </a:lnTo>
                <a:close/>
                <a:moveTo>
                  <a:pt x="5484" y="9176"/>
                </a:moveTo>
                <a:lnTo>
                  <a:pt x="5447" y="9216"/>
                </a:lnTo>
                <a:cubicBezTo>
                  <a:pt x="5412" y="9251"/>
                  <a:pt x="5409" y="9261"/>
                  <a:pt x="5409" y="9350"/>
                </a:cubicBezTo>
                <a:cubicBezTo>
                  <a:pt x="5409" y="9403"/>
                  <a:pt x="5420" y="9558"/>
                  <a:pt x="5434" y="9696"/>
                </a:cubicBezTo>
                <a:cubicBezTo>
                  <a:pt x="5448" y="9835"/>
                  <a:pt x="5459" y="9996"/>
                  <a:pt x="5459" y="10054"/>
                </a:cubicBezTo>
                <a:cubicBezTo>
                  <a:pt x="5459" y="10164"/>
                  <a:pt x="5476" y="10189"/>
                  <a:pt x="5502" y="10122"/>
                </a:cubicBezTo>
                <a:cubicBezTo>
                  <a:pt x="5520" y="10074"/>
                  <a:pt x="5519" y="9789"/>
                  <a:pt x="5500" y="9599"/>
                </a:cubicBezTo>
                <a:cubicBezTo>
                  <a:pt x="5491" y="9519"/>
                  <a:pt x="5485" y="9392"/>
                  <a:pt x="5484" y="9316"/>
                </a:cubicBezTo>
                <a:lnTo>
                  <a:pt x="5484" y="9176"/>
                </a:lnTo>
                <a:close/>
                <a:moveTo>
                  <a:pt x="10495" y="9176"/>
                </a:moveTo>
                <a:lnTo>
                  <a:pt x="10460" y="9229"/>
                </a:lnTo>
                <a:lnTo>
                  <a:pt x="10422" y="9284"/>
                </a:lnTo>
                <a:lnTo>
                  <a:pt x="10437" y="9460"/>
                </a:lnTo>
                <a:cubicBezTo>
                  <a:pt x="10445" y="9557"/>
                  <a:pt x="10459" y="9717"/>
                  <a:pt x="10470" y="9817"/>
                </a:cubicBezTo>
                <a:cubicBezTo>
                  <a:pt x="10481" y="9917"/>
                  <a:pt x="10487" y="10037"/>
                  <a:pt x="10488" y="10083"/>
                </a:cubicBezTo>
                <a:cubicBezTo>
                  <a:pt x="10488" y="10157"/>
                  <a:pt x="10491" y="10166"/>
                  <a:pt x="10508" y="10143"/>
                </a:cubicBezTo>
                <a:cubicBezTo>
                  <a:pt x="10541" y="10098"/>
                  <a:pt x="10545" y="9948"/>
                  <a:pt x="10523" y="9644"/>
                </a:cubicBezTo>
                <a:cubicBezTo>
                  <a:pt x="10511" y="9482"/>
                  <a:pt x="10499" y="9311"/>
                  <a:pt x="10498" y="9263"/>
                </a:cubicBezTo>
                <a:lnTo>
                  <a:pt x="10495" y="9176"/>
                </a:lnTo>
                <a:close/>
                <a:moveTo>
                  <a:pt x="1698" y="9187"/>
                </a:moveTo>
                <a:lnTo>
                  <a:pt x="1663" y="9226"/>
                </a:lnTo>
                <a:cubicBezTo>
                  <a:pt x="1629" y="9266"/>
                  <a:pt x="1629" y="9271"/>
                  <a:pt x="1638" y="9405"/>
                </a:cubicBezTo>
                <a:cubicBezTo>
                  <a:pt x="1642" y="9480"/>
                  <a:pt x="1658" y="9657"/>
                  <a:pt x="1673" y="9799"/>
                </a:cubicBezTo>
                <a:cubicBezTo>
                  <a:pt x="1687" y="9941"/>
                  <a:pt x="1697" y="10077"/>
                  <a:pt x="1693" y="10101"/>
                </a:cubicBezTo>
                <a:cubicBezTo>
                  <a:pt x="1689" y="10125"/>
                  <a:pt x="1691" y="10149"/>
                  <a:pt x="1695" y="10154"/>
                </a:cubicBezTo>
                <a:cubicBezTo>
                  <a:pt x="1736" y="10196"/>
                  <a:pt x="1747" y="9903"/>
                  <a:pt x="1718" y="9573"/>
                </a:cubicBezTo>
                <a:cubicBezTo>
                  <a:pt x="1707" y="9441"/>
                  <a:pt x="1698" y="9300"/>
                  <a:pt x="1698" y="9260"/>
                </a:cubicBezTo>
                <a:lnTo>
                  <a:pt x="1698" y="9187"/>
                </a:lnTo>
                <a:close/>
                <a:moveTo>
                  <a:pt x="426" y="9224"/>
                </a:moveTo>
                <a:cubicBezTo>
                  <a:pt x="424" y="9222"/>
                  <a:pt x="349" y="9258"/>
                  <a:pt x="259" y="9305"/>
                </a:cubicBezTo>
                <a:cubicBezTo>
                  <a:pt x="137" y="9370"/>
                  <a:pt x="93" y="9402"/>
                  <a:pt x="76" y="9434"/>
                </a:cubicBezTo>
                <a:cubicBezTo>
                  <a:pt x="53" y="9475"/>
                  <a:pt x="56" y="9473"/>
                  <a:pt x="229" y="9381"/>
                </a:cubicBezTo>
                <a:cubicBezTo>
                  <a:pt x="349" y="9318"/>
                  <a:pt x="411" y="9278"/>
                  <a:pt x="418" y="9258"/>
                </a:cubicBezTo>
                <a:cubicBezTo>
                  <a:pt x="424" y="9241"/>
                  <a:pt x="427" y="9226"/>
                  <a:pt x="426" y="9224"/>
                </a:cubicBezTo>
                <a:close/>
                <a:moveTo>
                  <a:pt x="3799" y="9342"/>
                </a:moveTo>
                <a:lnTo>
                  <a:pt x="3764" y="9384"/>
                </a:lnTo>
                <a:lnTo>
                  <a:pt x="3728" y="9426"/>
                </a:lnTo>
                <a:lnTo>
                  <a:pt x="3686" y="9392"/>
                </a:lnTo>
                <a:lnTo>
                  <a:pt x="3640" y="9358"/>
                </a:lnTo>
                <a:lnTo>
                  <a:pt x="3608" y="9408"/>
                </a:lnTo>
                <a:cubicBezTo>
                  <a:pt x="3581" y="9449"/>
                  <a:pt x="3579" y="9459"/>
                  <a:pt x="3595" y="9468"/>
                </a:cubicBezTo>
                <a:cubicBezTo>
                  <a:pt x="3606" y="9474"/>
                  <a:pt x="3628" y="9490"/>
                  <a:pt x="3645" y="9505"/>
                </a:cubicBezTo>
                <a:cubicBezTo>
                  <a:pt x="3663" y="9520"/>
                  <a:pt x="3679" y="9533"/>
                  <a:pt x="3681" y="9534"/>
                </a:cubicBezTo>
                <a:cubicBezTo>
                  <a:pt x="3682" y="9534"/>
                  <a:pt x="3692" y="9517"/>
                  <a:pt x="3703" y="9494"/>
                </a:cubicBezTo>
                <a:cubicBezTo>
                  <a:pt x="3727" y="9446"/>
                  <a:pt x="3747" y="9442"/>
                  <a:pt x="3794" y="9481"/>
                </a:cubicBezTo>
                <a:cubicBezTo>
                  <a:pt x="3813" y="9497"/>
                  <a:pt x="3830" y="9507"/>
                  <a:pt x="3832" y="9505"/>
                </a:cubicBezTo>
                <a:cubicBezTo>
                  <a:pt x="3862" y="9462"/>
                  <a:pt x="3893" y="9410"/>
                  <a:pt x="3890" y="9408"/>
                </a:cubicBezTo>
                <a:cubicBezTo>
                  <a:pt x="3887" y="9406"/>
                  <a:pt x="3866" y="9391"/>
                  <a:pt x="3842" y="9373"/>
                </a:cubicBezTo>
                <a:lnTo>
                  <a:pt x="3799" y="9342"/>
                </a:lnTo>
                <a:close/>
                <a:moveTo>
                  <a:pt x="14589" y="9371"/>
                </a:moveTo>
                <a:cubicBezTo>
                  <a:pt x="14585" y="9371"/>
                  <a:pt x="14566" y="9394"/>
                  <a:pt x="14546" y="9423"/>
                </a:cubicBezTo>
                <a:lnTo>
                  <a:pt x="14511" y="9478"/>
                </a:lnTo>
                <a:lnTo>
                  <a:pt x="14559" y="9513"/>
                </a:lnTo>
                <a:cubicBezTo>
                  <a:pt x="14586" y="9532"/>
                  <a:pt x="14610" y="9547"/>
                  <a:pt x="14614" y="9547"/>
                </a:cubicBezTo>
                <a:cubicBezTo>
                  <a:pt x="14618" y="9547"/>
                  <a:pt x="14635" y="9526"/>
                  <a:pt x="14652" y="9499"/>
                </a:cubicBezTo>
                <a:lnTo>
                  <a:pt x="14682" y="9450"/>
                </a:lnTo>
                <a:lnTo>
                  <a:pt x="14639" y="9410"/>
                </a:lnTo>
                <a:cubicBezTo>
                  <a:pt x="14615" y="9389"/>
                  <a:pt x="14593" y="9371"/>
                  <a:pt x="14589" y="9371"/>
                </a:cubicBezTo>
                <a:close/>
                <a:moveTo>
                  <a:pt x="12465" y="9431"/>
                </a:moveTo>
                <a:cubicBezTo>
                  <a:pt x="12457" y="9407"/>
                  <a:pt x="12449" y="9417"/>
                  <a:pt x="12432" y="9434"/>
                </a:cubicBezTo>
                <a:lnTo>
                  <a:pt x="12405" y="9463"/>
                </a:lnTo>
                <a:lnTo>
                  <a:pt x="12432" y="9626"/>
                </a:lnTo>
                <a:cubicBezTo>
                  <a:pt x="12465" y="9818"/>
                  <a:pt x="12467" y="9877"/>
                  <a:pt x="12440" y="9930"/>
                </a:cubicBezTo>
                <a:cubicBezTo>
                  <a:pt x="12390" y="10031"/>
                  <a:pt x="12173" y="10053"/>
                  <a:pt x="12100" y="9964"/>
                </a:cubicBezTo>
                <a:lnTo>
                  <a:pt x="12070" y="9930"/>
                </a:lnTo>
                <a:lnTo>
                  <a:pt x="12062" y="9970"/>
                </a:lnTo>
                <a:cubicBezTo>
                  <a:pt x="12058" y="9992"/>
                  <a:pt x="12053" y="10027"/>
                  <a:pt x="12050" y="10049"/>
                </a:cubicBezTo>
                <a:cubicBezTo>
                  <a:pt x="12039" y="10105"/>
                  <a:pt x="12069" y="10123"/>
                  <a:pt x="12186" y="10130"/>
                </a:cubicBezTo>
                <a:cubicBezTo>
                  <a:pt x="12307" y="10137"/>
                  <a:pt x="12369" y="10112"/>
                  <a:pt x="12435" y="10025"/>
                </a:cubicBezTo>
                <a:cubicBezTo>
                  <a:pt x="12482" y="9963"/>
                  <a:pt x="12496" y="9964"/>
                  <a:pt x="12521" y="10041"/>
                </a:cubicBezTo>
                <a:cubicBezTo>
                  <a:pt x="12528" y="10065"/>
                  <a:pt x="12555" y="10100"/>
                  <a:pt x="12579" y="10117"/>
                </a:cubicBezTo>
                <a:cubicBezTo>
                  <a:pt x="12662" y="10176"/>
                  <a:pt x="12845" y="10147"/>
                  <a:pt x="13065" y="10041"/>
                </a:cubicBezTo>
                <a:cubicBezTo>
                  <a:pt x="13268" y="9942"/>
                  <a:pt x="13322" y="9910"/>
                  <a:pt x="13322" y="9894"/>
                </a:cubicBezTo>
                <a:cubicBezTo>
                  <a:pt x="13322" y="9884"/>
                  <a:pt x="13327" y="9859"/>
                  <a:pt x="13332" y="9836"/>
                </a:cubicBezTo>
                <a:lnTo>
                  <a:pt x="13339" y="9794"/>
                </a:lnTo>
                <a:lnTo>
                  <a:pt x="13269" y="9833"/>
                </a:lnTo>
                <a:cubicBezTo>
                  <a:pt x="13152" y="9900"/>
                  <a:pt x="13082" y="9920"/>
                  <a:pt x="13027" y="9901"/>
                </a:cubicBezTo>
                <a:cubicBezTo>
                  <a:pt x="12975" y="9883"/>
                  <a:pt x="12891" y="9812"/>
                  <a:pt x="12891" y="9786"/>
                </a:cubicBezTo>
                <a:cubicBezTo>
                  <a:pt x="12891" y="9762"/>
                  <a:pt x="12943" y="9719"/>
                  <a:pt x="12997" y="9696"/>
                </a:cubicBezTo>
                <a:cubicBezTo>
                  <a:pt x="13023" y="9685"/>
                  <a:pt x="13081" y="9677"/>
                  <a:pt x="13135" y="9678"/>
                </a:cubicBezTo>
                <a:cubicBezTo>
                  <a:pt x="13187" y="9679"/>
                  <a:pt x="13231" y="9674"/>
                  <a:pt x="13231" y="9668"/>
                </a:cubicBezTo>
                <a:cubicBezTo>
                  <a:pt x="13231" y="9646"/>
                  <a:pt x="13142" y="9586"/>
                  <a:pt x="13098" y="9578"/>
                </a:cubicBezTo>
                <a:cubicBezTo>
                  <a:pt x="13003" y="9562"/>
                  <a:pt x="12901" y="9635"/>
                  <a:pt x="12841" y="9762"/>
                </a:cubicBezTo>
                <a:cubicBezTo>
                  <a:pt x="12800" y="9847"/>
                  <a:pt x="12799" y="9877"/>
                  <a:pt x="12828" y="9936"/>
                </a:cubicBezTo>
                <a:cubicBezTo>
                  <a:pt x="12852" y="9986"/>
                  <a:pt x="12851" y="9990"/>
                  <a:pt x="12831" y="10006"/>
                </a:cubicBezTo>
                <a:cubicBezTo>
                  <a:pt x="12818" y="10016"/>
                  <a:pt x="12769" y="10025"/>
                  <a:pt x="12715" y="10025"/>
                </a:cubicBezTo>
                <a:cubicBezTo>
                  <a:pt x="12563" y="10025"/>
                  <a:pt x="12552" y="10008"/>
                  <a:pt x="12498" y="9641"/>
                </a:cubicBezTo>
                <a:cubicBezTo>
                  <a:pt x="12479" y="9516"/>
                  <a:pt x="12473" y="9456"/>
                  <a:pt x="12465" y="9431"/>
                </a:cubicBezTo>
                <a:close/>
                <a:moveTo>
                  <a:pt x="18726" y="9502"/>
                </a:moveTo>
                <a:lnTo>
                  <a:pt x="18698" y="9539"/>
                </a:lnTo>
                <a:cubicBezTo>
                  <a:pt x="18665" y="9582"/>
                  <a:pt x="18655" y="9582"/>
                  <a:pt x="18612" y="9547"/>
                </a:cubicBezTo>
                <a:cubicBezTo>
                  <a:pt x="18569" y="9512"/>
                  <a:pt x="18568" y="9514"/>
                  <a:pt x="18537" y="9565"/>
                </a:cubicBezTo>
                <a:lnTo>
                  <a:pt x="18509" y="9607"/>
                </a:lnTo>
                <a:lnTo>
                  <a:pt x="18552" y="9647"/>
                </a:lnTo>
                <a:cubicBezTo>
                  <a:pt x="18601" y="9691"/>
                  <a:pt x="18622" y="9692"/>
                  <a:pt x="18632" y="9657"/>
                </a:cubicBezTo>
                <a:cubicBezTo>
                  <a:pt x="18648" y="9606"/>
                  <a:pt x="18669" y="9600"/>
                  <a:pt x="18715" y="9636"/>
                </a:cubicBezTo>
                <a:lnTo>
                  <a:pt x="18761" y="9670"/>
                </a:lnTo>
                <a:lnTo>
                  <a:pt x="18791" y="9623"/>
                </a:lnTo>
                <a:cubicBezTo>
                  <a:pt x="18808" y="9597"/>
                  <a:pt x="18821" y="9574"/>
                  <a:pt x="18821" y="9570"/>
                </a:cubicBezTo>
                <a:cubicBezTo>
                  <a:pt x="18821" y="9567"/>
                  <a:pt x="18800" y="9551"/>
                  <a:pt x="18773" y="9534"/>
                </a:cubicBezTo>
                <a:lnTo>
                  <a:pt x="18726" y="9502"/>
                </a:lnTo>
                <a:close/>
                <a:moveTo>
                  <a:pt x="7087" y="9513"/>
                </a:moveTo>
                <a:cubicBezTo>
                  <a:pt x="7072" y="9511"/>
                  <a:pt x="7061" y="9522"/>
                  <a:pt x="7046" y="9541"/>
                </a:cubicBezTo>
                <a:cubicBezTo>
                  <a:pt x="7016" y="9581"/>
                  <a:pt x="6980" y="9581"/>
                  <a:pt x="6948" y="9541"/>
                </a:cubicBezTo>
                <a:cubicBezTo>
                  <a:pt x="6926" y="9513"/>
                  <a:pt x="6920" y="9514"/>
                  <a:pt x="6885" y="9562"/>
                </a:cubicBezTo>
                <a:lnTo>
                  <a:pt x="6852" y="9607"/>
                </a:lnTo>
                <a:lnTo>
                  <a:pt x="6898" y="9644"/>
                </a:lnTo>
                <a:cubicBezTo>
                  <a:pt x="6950" y="9689"/>
                  <a:pt x="6970" y="9692"/>
                  <a:pt x="6981" y="9657"/>
                </a:cubicBezTo>
                <a:cubicBezTo>
                  <a:pt x="6997" y="9604"/>
                  <a:pt x="7022" y="9597"/>
                  <a:pt x="7066" y="9636"/>
                </a:cubicBezTo>
                <a:cubicBezTo>
                  <a:pt x="7089" y="9656"/>
                  <a:pt x="7108" y="9670"/>
                  <a:pt x="7109" y="9668"/>
                </a:cubicBezTo>
                <a:cubicBezTo>
                  <a:pt x="7111" y="9665"/>
                  <a:pt x="7125" y="9643"/>
                  <a:pt x="7142" y="9618"/>
                </a:cubicBezTo>
                <a:cubicBezTo>
                  <a:pt x="7171" y="9574"/>
                  <a:pt x="7173" y="9571"/>
                  <a:pt x="7150" y="9552"/>
                </a:cubicBezTo>
                <a:cubicBezTo>
                  <a:pt x="7119" y="9527"/>
                  <a:pt x="7101" y="9514"/>
                  <a:pt x="7087" y="9513"/>
                </a:cubicBezTo>
                <a:close/>
                <a:moveTo>
                  <a:pt x="11662" y="9560"/>
                </a:moveTo>
                <a:cubicBezTo>
                  <a:pt x="11652" y="9568"/>
                  <a:pt x="11644" y="9592"/>
                  <a:pt x="11631" y="9636"/>
                </a:cubicBezTo>
                <a:lnTo>
                  <a:pt x="11614" y="9696"/>
                </a:lnTo>
                <a:lnTo>
                  <a:pt x="11657" y="9710"/>
                </a:lnTo>
                <a:cubicBezTo>
                  <a:pt x="11711" y="9728"/>
                  <a:pt x="11835" y="9832"/>
                  <a:pt x="11858" y="9878"/>
                </a:cubicBezTo>
                <a:cubicBezTo>
                  <a:pt x="11875" y="9910"/>
                  <a:pt x="11875" y="9919"/>
                  <a:pt x="11853" y="9943"/>
                </a:cubicBezTo>
                <a:cubicBezTo>
                  <a:pt x="11808" y="9995"/>
                  <a:pt x="11635" y="10030"/>
                  <a:pt x="11538" y="10006"/>
                </a:cubicBezTo>
                <a:cubicBezTo>
                  <a:pt x="11500" y="9997"/>
                  <a:pt x="11498" y="9998"/>
                  <a:pt x="11490" y="10038"/>
                </a:cubicBezTo>
                <a:cubicBezTo>
                  <a:pt x="11478" y="10104"/>
                  <a:pt x="11480" y="10145"/>
                  <a:pt x="11498" y="10154"/>
                </a:cubicBezTo>
                <a:cubicBezTo>
                  <a:pt x="11539" y="10173"/>
                  <a:pt x="11723" y="10150"/>
                  <a:pt x="11795" y="10117"/>
                </a:cubicBezTo>
                <a:cubicBezTo>
                  <a:pt x="11888" y="10074"/>
                  <a:pt x="11911" y="10038"/>
                  <a:pt x="11911" y="9946"/>
                </a:cubicBezTo>
                <a:cubicBezTo>
                  <a:pt x="11911" y="9809"/>
                  <a:pt x="11818" y="9639"/>
                  <a:pt x="11704" y="9570"/>
                </a:cubicBezTo>
                <a:cubicBezTo>
                  <a:pt x="11682" y="9557"/>
                  <a:pt x="11671" y="9552"/>
                  <a:pt x="11662" y="9560"/>
                </a:cubicBezTo>
                <a:close/>
                <a:moveTo>
                  <a:pt x="7540" y="9623"/>
                </a:moveTo>
                <a:lnTo>
                  <a:pt x="7512" y="9689"/>
                </a:lnTo>
                <a:lnTo>
                  <a:pt x="7482" y="9752"/>
                </a:lnTo>
                <a:lnTo>
                  <a:pt x="7510" y="9799"/>
                </a:lnTo>
                <a:cubicBezTo>
                  <a:pt x="7553" y="9871"/>
                  <a:pt x="7546" y="9899"/>
                  <a:pt x="7477" y="9930"/>
                </a:cubicBezTo>
                <a:cubicBezTo>
                  <a:pt x="7347" y="9990"/>
                  <a:pt x="7172" y="10028"/>
                  <a:pt x="6973" y="10035"/>
                </a:cubicBezTo>
                <a:cubicBezTo>
                  <a:pt x="6741" y="10044"/>
                  <a:pt x="6666" y="10026"/>
                  <a:pt x="6583" y="9943"/>
                </a:cubicBezTo>
                <a:cubicBezTo>
                  <a:pt x="6534" y="9895"/>
                  <a:pt x="6530" y="9885"/>
                  <a:pt x="6535" y="9838"/>
                </a:cubicBezTo>
                <a:cubicBezTo>
                  <a:pt x="6538" y="9810"/>
                  <a:pt x="6545" y="9775"/>
                  <a:pt x="6550" y="9762"/>
                </a:cubicBezTo>
                <a:cubicBezTo>
                  <a:pt x="6556" y="9748"/>
                  <a:pt x="6555" y="9739"/>
                  <a:pt x="6548" y="9739"/>
                </a:cubicBezTo>
                <a:cubicBezTo>
                  <a:pt x="6540" y="9739"/>
                  <a:pt x="6521" y="9767"/>
                  <a:pt x="6505" y="9802"/>
                </a:cubicBezTo>
                <a:cubicBezTo>
                  <a:pt x="6469" y="9878"/>
                  <a:pt x="6464" y="9985"/>
                  <a:pt x="6495" y="10046"/>
                </a:cubicBezTo>
                <a:cubicBezTo>
                  <a:pt x="6519" y="10094"/>
                  <a:pt x="6599" y="10140"/>
                  <a:pt x="6689" y="10159"/>
                </a:cubicBezTo>
                <a:cubicBezTo>
                  <a:pt x="6907" y="10204"/>
                  <a:pt x="7354" y="10136"/>
                  <a:pt x="7497" y="10035"/>
                </a:cubicBezTo>
                <a:cubicBezTo>
                  <a:pt x="7582" y="9976"/>
                  <a:pt x="7614" y="9797"/>
                  <a:pt x="7560" y="9670"/>
                </a:cubicBezTo>
                <a:lnTo>
                  <a:pt x="7540" y="9623"/>
                </a:lnTo>
                <a:close/>
                <a:moveTo>
                  <a:pt x="19192" y="9623"/>
                </a:moveTo>
                <a:lnTo>
                  <a:pt x="19164" y="9686"/>
                </a:lnTo>
                <a:lnTo>
                  <a:pt x="19136" y="9752"/>
                </a:lnTo>
                <a:lnTo>
                  <a:pt x="19171" y="9815"/>
                </a:lnTo>
                <a:lnTo>
                  <a:pt x="19204" y="9878"/>
                </a:lnTo>
                <a:lnTo>
                  <a:pt x="19174" y="9904"/>
                </a:lnTo>
                <a:cubicBezTo>
                  <a:pt x="19134" y="9938"/>
                  <a:pt x="18963" y="9993"/>
                  <a:pt x="18816" y="10020"/>
                </a:cubicBezTo>
                <a:cubicBezTo>
                  <a:pt x="18641" y="10051"/>
                  <a:pt x="18393" y="10041"/>
                  <a:pt x="18310" y="9999"/>
                </a:cubicBezTo>
                <a:cubicBezTo>
                  <a:pt x="18223" y="9954"/>
                  <a:pt x="18177" y="9898"/>
                  <a:pt x="18184" y="9836"/>
                </a:cubicBezTo>
                <a:cubicBezTo>
                  <a:pt x="18187" y="9809"/>
                  <a:pt x="18193" y="9775"/>
                  <a:pt x="18199" y="9762"/>
                </a:cubicBezTo>
                <a:cubicBezTo>
                  <a:pt x="18205" y="9749"/>
                  <a:pt x="18206" y="9739"/>
                  <a:pt x="18199" y="9739"/>
                </a:cubicBezTo>
                <a:cubicBezTo>
                  <a:pt x="18174" y="9739"/>
                  <a:pt x="18126" y="9872"/>
                  <a:pt x="18126" y="9941"/>
                </a:cubicBezTo>
                <a:cubicBezTo>
                  <a:pt x="18126" y="10061"/>
                  <a:pt x="18194" y="10129"/>
                  <a:pt x="18340" y="10159"/>
                </a:cubicBezTo>
                <a:cubicBezTo>
                  <a:pt x="18559" y="10204"/>
                  <a:pt x="19005" y="10136"/>
                  <a:pt x="19149" y="10035"/>
                </a:cubicBezTo>
                <a:cubicBezTo>
                  <a:pt x="19232" y="9977"/>
                  <a:pt x="19265" y="9795"/>
                  <a:pt x="19214" y="9678"/>
                </a:cubicBezTo>
                <a:lnTo>
                  <a:pt x="19192" y="9623"/>
                </a:lnTo>
                <a:close/>
                <a:moveTo>
                  <a:pt x="17826" y="9657"/>
                </a:moveTo>
                <a:cubicBezTo>
                  <a:pt x="17817" y="9653"/>
                  <a:pt x="17789" y="9674"/>
                  <a:pt x="17753" y="9723"/>
                </a:cubicBezTo>
                <a:cubicBezTo>
                  <a:pt x="17659" y="9851"/>
                  <a:pt x="17655" y="10014"/>
                  <a:pt x="17743" y="10112"/>
                </a:cubicBezTo>
                <a:cubicBezTo>
                  <a:pt x="17795" y="10169"/>
                  <a:pt x="17863" y="10178"/>
                  <a:pt x="17907" y="10133"/>
                </a:cubicBezTo>
                <a:cubicBezTo>
                  <a:pt x="17946" y="10092"/>
                  <a:pt x="17937" y="10015"/>
                  <a:pt x="17889" y="9978"/>
                </a:cubicBezTo>
                <a:cubicBezTo>
                  <a:pt x="17858" y="9953"/>
                  <a:pt x="17848" y="9954"/>
                  <a:pt x="17814" y="9967"/>
                </a:cubicBezTo>
                <a:cubicBezTo>
                  <a:pt x="17775" y="9982"/>
                  <a:pt x="17774" y="9979"/>
                  <a:pt x="17756" y="9933"/>
                </a:cubicBezTo>
                <a:cubicBezTo>
                  <a:pt x="17731" y="9871"/>
                  <a:pt x="17742" y="9808"/>
                  <a:pt x="17791" y="9739"/>
                </a:cubicBezTo>
                <a:cubicBezTo>
                  <a:pt x="17825" y="9689"/>
                  <a:pt x="17835" y="9661"/>
                  <a:pt x="17826" y="9657"/>
                </a:cubicBezTo>
                <a:close/>
                <a:moveTo>
                  <a:pt x="227" y="9704"/>
                </a:moveTo>
                <a:cubicBezTo>
                  <a:pt x="179" y="9728"/>
                  <a:pt x="122" y="9822"/>
                  <a:pt x="111" y="9888"/>
                </a:cubicBezTo>
                <a:cubicBezTo>
                  <a:pt x="106" y="9915"/>
                  <a:pt x="88" y="9973"/>
                  <a:pt x="71" y="10020"/>
                </a:cubicBezTo>
                <a:cubicBezTo>
                  <a:pt x="27" y="10138"/>
                  <a:pt x="30" y="10226"/>
                  <a:pt x="91" y="10511"/>
                </a:cubicBezTo>
                <a:cubicBezTo>
                  <a:pt x="119" y="10644"/>
                  <a:pt x="146" y="10784"/>
                  <a:pt x="151" y="10823"/>
                </a:cubicBezTo>
                <a:cubicBezTo>
                  <a:pt x="156" y="10866"/>
                  <a:pt x="166" y="10892"/>
                  <a:pt x="174" y="10887"/>
                </a:cubicBezTo>
                <a:cubicBezTo>
                  <a:pt x="197" y="10871"/>
                  <a:pt x="175" y="10654"/>
                  <a:pt x="123" y="10390"/>
                </a:cubicBezTo>
                <a:lnTo>
                  <a:pt x="73" y="10133"/>
                </a:lnTo>
                <a:lnTo>
                  <a:pt x="103" y="10101"/>
                </a:lnTo>
                <a:cubicBezTo>
                  <a:pt x="149" y="10051"/>
                  <a:pt x="230" y="10022"/>
                  <a:pt x="345" y="10020"/>
                </a:cubicBezTo>
                <a:lnTo>
                  <a:pt x="448" y="10017"/>
                </a:lnTo>
                <a:lnTo>
                  <a:pt x="466" y="9957"/>
                </a:lnTo>
                <a:cubicBezTo>
                  <a:pt x="481" y="9903"/>
                  <a:pt x="480" y="9892"/>
                  <a:pt x="459" y="9849"/>
                </a:cubicBezTo>
                <a:cubicBezTo>
                  <a:pt x="428" y="9786"/>
                  <a:pt x="371" y="9733"/>
                  <a:pt x="312" y="9707"/>
                </a:cubicBezTo>
                <a:cubicBezTo>
                  <a:pt x="272" y="9689"/>
                  <a:pt x="261" y="9687"/>
                  <a:pt x="227" y="9704"/>
                </a:cubicBezTo>
                <a:close/>
                <a:moveTo>
                  <a:pt x="16622" y="9712"/>
                </a:moveTo>
                <a:cubicBezTo>
                  <a:pt x="16560" y="9705"/>
                  <a:pt x="16510" y="9773"/>
                  <a:pt x="16483" y="9896"/>
                </a:cubicBezTo>
                <a:cubicBezTo>
                  <a:pt x="16465" y="9984"/>
                  <a:pt x="16484" y="10043"/>
                  <a:pt x="16539" y="10067"/>
                </a:cubicBezTo>
                <a:cubicBezTo>
                  <a:pt x="16574" y="10082"/>
                  <a:pt x="16583" y="10079"/>
                  <a:pt x="16617" y="10059"/>
                </a:cubicBezTo>
                <a:cubicBezTo>
                  <a:pt x="16639" y="10046"/>
                  <a:pt x="16662" y="10043"/>
                  <a:pt x="16667" y="10049"/>
                </a:cubicBezTo>
                <a:cubicBezTo>
                  <a:pt x="16684" y="10066"/>
                  <a:pt x="16646" y="10156"/>
                  <a:pt x="16599" y="10211"/>
                </a:cubicBezTo>
                <a:cubicBezTo>
                  <a:pt x="16469" y="10366"/>
                  <a:pt x="16344" y="10418"/>
                  <a:pt x="16204" y="10377"/>
                </a:cubicBezTo>
                <a:cubicBezTo>
                  <a:pt x="16176" y="10369"/>
                  <a:pt x="16149" y="10366"/>
                  <a:pt x="16141" y="10369"/>
                </a:cubicBezTo>
                <a:cubicBezTo>
                  <a:pt x="16120" y="10376"/>
                  <a:pt x="16213" y="10447"/>
                  <a:pt x="16272" y="10469"/>
                </a:cubicBezTo>
                <a:cubicBezTo>
                  <a:pt x="16477" y="10545"/>
                  <a:pt x="16719" y="10266"/>
                  <a:pt x="16720" y="9954"/>
                </a:cubicBezTo>
                <a:cubicBezTo>
                  <a:pt x="16721" y="9819"/>
                  <a:pt x="16681" y="9719"/>
                  <a:pt x="16622" y="9712"/>
                </a:cubicBezTo>
                <a:close/>
                <a:moveTo>
                  <a:pt x="3774" y="9741"/>
                </a:moveTo>
                <a:cubicBezTo>
                  <a:pt x="3765" y="9733"/>
                  <a:pt x="3757" y="9748"/>
                  <a:pt x="3741" y="9781"/>
                </a:cubicBezTo>
                <a:lnTo>
                  <a:pt x="3713" y="9836"/>
                </a:lnTo>
                <a:lnTo>
                  <a:pt x="3746" y="9896"/>
                </a:lnTo>
                <a:lnTo>
                  <a:pt x="3779" y="9959"/>
                </a:lnTo>
                <a:lnTo>
                  <a:pt x="3751" y="9988"/>
                </a:lnTo>
                <a:cubicBezTo>
                  <a:pt x="3728" y="10012"/>
                  <a:pt x="3701" y="10017"/>
                  <a:pt x="3575" y="10025"/>
                </a:cubicBezTo>
                <a:cubicBezTo>
                  <a:pt x="3493" y="10030"/>
                  <a:pt x="3415" y="10041"/>
                  <a:pt x="3401" y="10049"/>
                </a:cubicBezTo>
                <a:cubicBezTo>
                  <a:pt x="3342" y="10082"/>
                  <a:pt x="3252" y="10216"/>
                  <a:pt x="3252" y="10272"/>
                </a:cubicBezTo>
                <a:cubicBezTo>
                  <a:pt x="3252" y="10298"/>
                  <a:pt x="3287" y="10319"/>
                  <a:pt x="3383" y="10340"/>
                </a:cubicBezTo>
                <a:cubicBezTo>
                  <a:pt x="3417" y="10348"/>
                  <a:pt x="3456" y="10361"/>
                  <a:pt x="3469" y="10372"/>
                </a:cubicBezTo>
                <a:cubicBezTo>
                  <a:pt x="3491" y="10389"/>
                  <a:pt x="3487" y="10393"/>
                  <a:pt x="3421" y="10424"/>
                </a:cubicBezTo>
                <a:cubicBezTo>
                  <a:pt x="3194" y="10532"/>
                  <a:pt x="2851" y="10520"/>
                  <a:pt x="2776" y="10401"/>
                </a:cubicBezTo>
                <a:cubicBezTo>
                  <a:pt x="2744" y="10350"/>
                  <a:pt x="2749" y="10264"/>
                  <a:pt x="2789" y="10185"/>
                </a:cubicBezTo>
                <a:cubicBezTo>
                  <a:pt x="2807" y="10148"/>
                  <a:pt x="2822" y="10113"/>
                  <a:pt x="2822" y="10109"/>
                </a:cubicBezTo>
                <a:cubicBezTo>
                  <a:pt x="2822" y="10088"/>
                  <a:pt x="2776" y="10146"/>
                  <a:pt x="2746" y="10206"/>
                </a:cubicBezTo>
                <a:cubicBezTo>
                  <a:pt x="2717" y="10264"/>
                  <a:pt x="2711" y="10294"/>
                  <a:pt x="2711" y="10387"/>
                </a:cubicBezTo>
                <a:cubicBezTo>
                  <a:pt x="2710" y="10479"/>
                  <a:pt x="2714" y="10504"/>
                  <a:pt x="2736" y="10529"/>
                </a:cubicBezTo>
                <a:cubicBezTo>
                  <a:pt x="2766" y="10564"/>
                  <a:pt x="2823" y="10595"/>
                  <a:pt x="2879" y="10611"/>
                </a:cubicBezTo>
                <a:cubicBezTo>
                  <a:pt x="2901" y="10617"/>
                  <a:pt x="2979" y="10621"/>
                  <a:pt x="3051" y="10619"/>
                </a:cubicBezTo>
                <a:cubicBezTo>
                  <a:pt x="3152" y="10616"/>
                  <a:pt x="3203" y="10607"/>
                  <a:pt x="3278" y="10579"/>
                </a:cubicBezTo>
                <a:cubicBezTo>
                  <a:pt x="3452" y="10514"/>
                  <a:pt x="3567" y="10413"/>
                  <a:pt x="3567" y="10322"/>
                </a:cubicBezTo>
                <a:cubicBezTo>
                  <a:pt x="3567" y="10288"/>
                  <a:pt x="3560" y="10281"/>
                  <a:pt x="3492" y="10261"/>
                </a:cubicBezTo>
                <a:cubicBezTo>
                  <a:pt x="3364" y="10224"/>
                  <a:pt x="3353" y="10220"/>
                  <a:pt x="3348" y="10204"/>
                </a:cubicBezTo>
                <a:cubicBezTo>
                  <a:pt x="3338" y="10173"/>
                  <a:pt x="3430" y="10146"/>
                  <a:pt x="3550" y="10146"/>
                </a:cubicBezTo>
                <a:cubicBezTo>
                  <a:pt x="3719" y="10146"/>
                  <a:pt x="3752" y="10132"/>
                  <a:pt x="3784" y="10054"/>
                </a:cubicBezTo>
                <a:cubicBezTo>
                  <a:pt x="3824" y="9954"/>
                  <a:pt x="3828" y="9925"/>
                  <a:pt x="3807" y="9841"/>
                </a:cubicBezTo>
                <a:cubicBezTo>
                  <a:pt x="3792" y="9781"/>
                  <a:pt x="3783" y="9749"/>
                  <a:pt x="3774" y="9741"/>
                </a:cubicBezTo>
                <a:close/>
                <a:moveTo>
                  <a:pt x="15987" y="10311"/>
                </a:moveTo>
                <a:cubicBezTo>
                  <a:pt x="15981" y="10322"/>
                  <a:pt x="15968" y="10344"/>
                  <a:pt x="15957" y="10358"/>
                </a:cubicBezTo>
                <a:cubicBezTo>
                  <a:pt x="15938" y="10386"/>
                  <a:pt x="15936" y="10384"/>
                  <a:pt x="15896" y="10353"/>
                </a:cubicBezTo>
                <a:cubicBezTo>
                  <a:pt x="15845" y="10313"/>
                  <a:pt x="15837" y="10315"/>
                  <a:pt x="15806" y="10366"/>
                </a:cubicBezTo>
                <a:lnTo>
                  <a:pt x="15781" y="10411"/>
                </a:lnTo>
                <a:lnTo>
                  <a:pt x="15828" y="10448"/>
                </a:lnTo>
                <a:cubicBezTo>
                  <a:pt x="15886" y="10493"/>
                  <a:pt x="15891" y="10494"/>
                  <a:pt x="15901" y="10461"/>
                </a:cubicBezTo>
                <a:cubicBezTo>
                  <a:pt x="15918" y="10407"/>
                  <a:pt x="15945" y="10398"/>
                  <a:pt x="15990" y="10432"/>
                </a:cubicBezTo>
                <a:lnTo>
                  <a:pt x="16030" y="10464"/>
                </a:lnTo>
                <a:lnTo>
                  <a:pt x="16060" y="10424"/>
                </a:lnTo>
                <a:cubicBezTo>
                  <a:pt x="16077" y="10402"/>
                  <a:pt x="16090" y="10382"/>
                  <a:pt x="16090" y="10377"/>
                </a:cubicBezTo>
                <a:cubicBezTo>
                  <a:pt x="16090" y="10372"/>
                  <a:pt x="16071" y="10350"/>
                  <a:pt x="16045" y="10330"/>
                </a:cubicBezTo>
                <a:cubicBezTo>
                  <a:pt x="16007" y="10299"/>
                  <a:pt x="15996" y="10296"/>
                  <a:pt x="15987" y="10311"/>
                </a:cubicBezTo>
                <a:close/>
                <a:moveTo>
                  <a:pt x="7200" y="10340"/>
                </a:moveTo>
                <a:cubicBezTo>
                  <a:pt x="6978" y="10448"/>
                  <a:pt x="6861" y="10516"/>
                  <a:pt x="6847" y="10548"/>
                </a:cubicBezTo>
                <a:cubicBezTo>
                  <a:pt x="6839" y="10567"/>
                  <a:pt x="6832" y="10585"/>
                  <a:pt x="6832" y="10587"/>
                </a:cubicBezTo>
                <a:cubicBezTo>
                  <a:pt x="6832" y="10589"/>
                  <a:pt x="6910" y="10549"/>
                  <a:pt x="7006" y="10498"/>
                </a:cubicBezTo>
                <a:cubicBezTo>
                  <a:pt x="7132" y="10430"/>
                  <a:pt x="7184" y="10394"/>
                  <a:pt x="7195" y="10369"/>
                </a:cubicBezTo>
                <a:cubicBezTo>
                  <a:pt x="7203" y="10350"/>
                  <a:pt x="7206" y="10337"/>
                  <a:pt x="7200" y="10340"/>
                </a:cubicBezTo>
                <a:close/>
                <a:moveTo>
                  <a:pt x="18844" y="10343"/>
                </a:moveTo>
                <a:cubicBezTo>
                  <a:pt x="18838" y="10337"/>
                  <a:pt x="18556" y="10489"/>
                  <a:pt x="18532" y="10511"/>
                </a:cubicBezTo>
                <a:cubicBezTo>
                  <a:pt x="18519" y="10522"/>
                  <a:pt x="18509" y="10539"/>
                  <a:pt x="18509" y="10545"/>
                </a:cubicBezTo>
                <a:cubicBezTo>
                  <a:pt x="18509" y="10561"/>
                  <a:pt x="18501" y="10564"/>
                  <a:pt x="18660" y="10482"/>
                </a:cubicBezTo>
                <a:cubicBezTo>
                  <a:pt x="18740" y="10441"/>
                  <a:pt x="18815" y="10394"/>
                  <a:pt x="18826" y="10377"/>
                </a:cubicBezTo>
                <a:cubicBezTo>
                  <a:pt x="18838" y="10360"/>
                  <a:pt x="18846" y="10345"/>
                  <a:pt x="18844" y="10343"/>
                </a:cubicBezTo>
                <a:close/>
                <a:moveTo>
                  <a:pt x="3933" y="10345"/>
                </a:moveTo>
                <a:cubicBezTo>
                  <a:pt x="3933" y="10341"/>
                  <a:pt x="3856" y="10376"/>
                  <a:pt x="3764" y="10424"/>
                </a:cubicBezTo>
                <a:cubicBezTo>
                  <a:pt x="3638" y="10490"/>
                  <a:pt x="3594" y="10520"/>
                  <a:pt x="3582" y="10548"/>
                </a:cubicBezTo>
                <a:cubicBezTo>
                  <a:pt x="3574" y="10568"/>
                  <a:pt x="3569" y="10582"/>
                  <a:pt x="3575" y="10579"/>
                </a:cubicBezTo>
                <a:cubicBezTo>
                  <a:pt x="3581" y="10577"/>
                  <a:pt x="3658" y="10537"/>
                  <a:pt x="3746" y="10490"/>
                </a:cubicBezTo>
                <a:cubicBezTo>
                  <a:pt x="3884" y="10416"/>
                  <a:pt x="3933" y="10379"/>
                  <a:pt x="3933" y="10345"/>
                </a:cubicBezTo>
                <a:close/>
                <a:moveTo>
                  <a:pt x="8215" y="10351"/>
                </a:moveTo>
                <a:cubicBezTo>
                  <a:pt x="8211" y="10350"/>
                  <a:pt x="8191" y="10373"/>
                  <a:pt x="8172" y="10401"/>
                </a:cubicBezTo>
                <a:lnTo>
                  <a:pt x="8140" y="10450"/>
                </a:lnTo>
                <a:lnTo>
                  <a:pt x="8188" y="10487"/>
                </a:lnTo>
                <a:cubicBezTo>
                  <a:pt x="8214" y="10508"/>
                  <a:pt x="8239" y="10526"/>
                  <a:pt x="8243" y="10527"/>
                </a:cubicBezTo>
                <a:cubicBezTo>
                  <a:pt x="8247" y="10527"/>
                  <a:pt x="8262" y="10506"/>
                  <a:pt x="8278" y="10479"/>
                </a:cubicBezTo>
                <a:lnTo>
                  <a:pt x="8308" y="10429"/>
                </a:lnTo>
                <a:lnTo>
                  <a:pt x="8266" y="10390"/>
                </a:lnTo>
                <a:cubicBezTo>
                  <a:pt x="8242" y="10369"/>
                  <a:pt x="8219" y="10351"/>
                  <a:pt x="8215" y="10351"/>
                </a:cubicBezTo>
                <a:close/>
                <a:moveTo>
                  <a:pt x="19877" y="10351"/>
                </a:moveTo>
                <a:cubicBezTo>
                  <a:pt x="19872" y="10350"/>
                  <a:pt x="19854" y="10375"/>
                  <a:pt x="19837" y="10403"/>
                </a:cubicBezTo>
                <a:lnTo>
                  <a:pt x="19804" y="10453"/>
                </a:lnTo>
                <a:lnTo>
                  <a:pt x="19852" y="10490"/>
                </a:lnTo>
                <a:cubicBezTo>
                  <a:pt x="19877" y="10510"/>
                  <a:pt x="19901" y="10526"/>
                  <a:pt x="19905" y="10527"/>
                </a:cubicBezTo>
                <a:cubicBezTo>
                  <a:pt x="19908" y="10527"/>
                  <a:pt x="19926" y="10506"/>
                  <a:pt x="19942" y="10479"/>
                </a:cubicBezTo>
                <a:lnTo>
                  <a:pt x="19973" y="10429"/>
                </a:lnTo>
                <a:lnTo>
                  <a:pt x="19930" y="10390"/>
                </a:lnTo>
                <a:cubicBezTo>
                  <a:pt x="19906" y="10369"/>
                  <a:pt x="19881" y="10351"/>
                  <a:pt x="19877" y="10351"/>
                </a:cubicBezTo>
                <a:close/>
                <a:moveTo>
                  <a:pt x="15604" y="10361"/>
                </a:moveTo>
                <a:cubicBezTo>
                  <a:pt x="15600" y="10350"/>
                  <a:pt x="15582" y="10361"/>
                  <a:pt x="15556" y="10393"/>
                </a:cubicBezTo>
                <a:cubicBezTo>
                  <a:pt x="15534" y="10419"/>
                  <a:pt x="15516" y="10443"/>
                  <a:pt x="15516" y="10448"/>
                </a:cubicBezTo>
                <a:cubicBezTo>
                  <a:pt x="15516" y="10452"/>
                  <a:pt x="15539" y="10471"/>
                  <a:pt x="15566" y="10490"/>
                </a:cubicBezTo>
                <a:cubicBezTo>
                  <a:pt x="15619" y="10527"/>
                  <a:pt x="15629" y="10524"/>
                  <a:pt x="15665" y="10461"/>
                </a:cubicBezTo>
                <a:lnTo>
                  <a:pt x="15687" y="10422"/>
                </a:lnTo>
                <a:lnTo>
                  <a:pt x="15650" y="10401"/>
                </a:lnTo>
                <a:cubicBezTo>
                  <a:pt x="15628" y="10389"/>
                  <a:pt x="15608" y="10371"/>
                  <a:pt x="15604" y="10361"/>
                </a:cubicBezTo>
                <a:close/>
                <a:moveTo>
                  <a:pt x="18841" y="10461"/>
                </a:moveTo>
                <a:cubicBezTo>
                  <a:pt x="18830" y="10461"/>
                  <a:pt x="18521" y="10623"/>
                  <a:pt x="18521" y="10629"/>
                </a:cubicBezTo>
                <a:cubicBezTo>
                  <a:pt x="18521" y="10632"/>
                  <a:pt x="18516" y="10646"/>
                  <a:pt x="18511" y="10658"/>
                </a:cubicBezTo>
                <a:cubicBezTo>
                  <a:pt x="18500" y="10690"/>
                  <a:pt x="18816" y="10523"/>
                  <a:pt x="18834" y="10487"/>
                </a:cubicBezTo>
                <a:cubicBezTo>
                  <a:pt x="18842" y="10472"/>
                  <a:pt x="18845" y="10461"/>
                  <a:pt x="18841" y="10461"/>
                </a:cubicBezTo>
                <a:close/>
                <a:moveTo>
                  <a:pt x="3222" y="10713"/>
                </a:moveTo>
                <a:lnTo>
                  <a:pt x="3197" y="10750"/>
                </a:lnTo>
                <a:cubicBezTo>
                  <a:pt x="3166" y="10794"/>
                  <a:pt x="3156" y="10795"/>
                  <a:pt x="3106" y="10758"/>
                </a:cubicBezTo>
                <a:cubicBezTo>
                  <a:pt x="3085" y="10742"/>
                  <a:pt x="3068" y="10731"/>
                  <a:pt x="3066" y="10734"/>
                </a:cubicBezTo>
                <a:cubicBezTo>
                  <a:pt x="3064" y="10737"/>
                  <a:pt x="3049" y="10757"/>
                  <a:pt x="3033" y="10779"/>
                </a:cubicBezTo>
                <a:lnTo>
                  <a:pt x="3005" y="10818"/>
                </a:lnTo>
                <a:lnTo>
                  <a:pt x="3053" y="10858"/>
                </a:lnTo>
                <a:lnTo>
                  <a:pt x="3101" y="10894"/>
                </a:lnTo>
                <a:lnTo>
                  <a:pt x="3136" y="10852"/>
                </a:lnTo>
                <a:lnTo>
                  <a:pt x="3172" y="10810"/>
                </a:lnTo>
                <a:lnTo>
                  <a:pt x="3212" y="10842"/>
                </a:lnTo>
                <a:lnTo>
                  <a:pt x="3255" y="10873"/>
                </a:lnTo>
                <a:lnTo>
                  <a:pt x="3285" y="10834"/>
                </a:lnTo>
                <a:cubicBezTo>
                  <a:pt x="3302" y="10812"/>
                  <a:pt x="3318" y="10789"/>
                  <a:pt x="3318" y="10784"/>
                </a:cubicBezTo>
                <a:cubicBezTo>
                  <a:pt x="3318" y="10779"/>
                  <a:pt x="3296" y="10762"/>
                  <a:pt x="3270" y="10745"/>
                </a:cubicBezTo>
                <a:lnTo>
                  <a:pt x="3222" y="10713"/>
                </a:lnTo>
                <a:close/>
                <a:moveTo>
                  <a:pt x="11712" y="11223"/>
                </a:moveTo>
                <a:cubicBezTo>
                  <a:pt x="11710" y="11223"/>
                  <a:pt x="11635" y="11263"/>
                  <a:pt x="11546" y="11309"/>
                </a:cubicBezTo>
                <a:cubicBezTo>
                  <a:pt x="11455" y="11357"/>
                  <a:pt x="11377" y="11405"/>
                  <a:pt x="11367" y="11422"/>
                </a:cubicBezTo>
                <a:cubicBezTo>
                  <a:pt x="11357" y="11439"/>
                  <a:pt x="11350" y="11454"/>
                  <a:pt x="11354" y="11454"/>
                </a:cubicBezTo>
                <a:cubicBezTo>
                  <a:pt x="11359" y="11454"/>
                  <a:pt x="11436" y="11416"/>
                  <a:pt x="11526" y="11370"/>
                </a:cubicBezTo>
                <a:cubicBezTo>
                  <a:pt x="11635" y="11313"/>
                  <a:pt x="11693" y="11275"/>
                  <a:pt x="11702" y="11254"/>
                </a:cubicBezTo>
                <a:cubicBezTo>
                  <a:pt x="11709" y="11237"/>
                  <a:pt x="11714" y="11223"/>
                  <a:pt x="11712" y="11223"/>
                </a:cubicBezTo>
                <a:close/>
                <a:moveTo>
                  <a:pt x="6845" y="11323"/>
                </a:moveTo>
                <a:cubicBezTo>
                  <a:pt x="6845" y="11312"/>
                  <a:pt x="6787" y="11334"/>
                  <a:pt x="6691" y="11380"/>
                </a:cubicBezTo>
                <a:cubicBezTo>
                  <a:pt x="6549" y="11450"/>
                  <a:pt x="6492" y="11492"/>
                  <a:pt x="6492" y="11525"/>
                </a:cubicBezTo>
                <a:cubicBezTo>
                  <a:pt x="6492" y="11532"/>
                  <a:pt x="6497" y="11535"/>
                  <a:pt x="6502" y="11533"/>
                </a:cubicBezTo>
                <a:cubicBezTo>
                  <a:pt x="6619" y="11477"/>
                  <a:pt x="6805" y="11378"/>
                  <a:pt x="6822" y="11362"/>
                </a:cubicBezTo>
                <a:cubicBezTo>
                  <a:pt x="6835" y="11351"/>
                  <a:pt x="6845" y="11332"/>
                  <a:pt x="6845" y="11323"/>
                </a:cubicBezTo>
                <a:close/>
                <a:moveTo>
                  <a:pt x="11667" y="11457"/>
                </a:moveTo>
                <a:cubicBezTo>
                  <a:pt x="11657" y="11465"/>
                  <a:pt x="11652" y="11490"/>
                  <a:pt x="11652" y="11514"/>
                </a:cubicBezTo>
                <a:cubicBezTo>
                  <a:pt x="11652" y="11571"/>
                  <a:pt x="11621" y="11601"/>
                  <a:pt x="11591" y="11575"/>
                </a:cubicBezTo>
                <a:cubicBezTo>
                  <a:pt x="11579" y="11565"/>
                  <a:pt x="11566" y="11545"/>
                  <a:pt x="11561" y="11530"/>
                </a:cubicBezTo>
                <a:cubicBezTo>
                  <a:pt x="11552" y="11506"/>
                  <a:pt x="11549" y="11508"/>
                  <a:pt x="11541" y="11546"/>
                </a:cubicBezTo>
                <a:cubicBezTo>
                  <a:pt x="11520" y="11645"/>
                  <a:pt x="11432" y="11659"/>
                  <a:pt x="11440" y="11562"/>
                </a:cubicBezTo>
                <a:cubicBezTo>
                  <a:pt x="11443" y="11528"/>
                  <a:pt x="11438" y="11519"/>
                  <a:pt x="11427" y="11530"/>
                </a:cubicBezTo>
                <a:cubicBezTo>
                  <a:pt x="11410" y="11549"/>
                  <a:pt x="11396" y="11648"/>
                  <a:pt x="11407" y="11677"/>
                </a:cubicBezTo>
                <a:cubicBezTo>
                  <a:pt x="11418" y="11707"/>
                  <a:pt x="11483" y="11705"/>
                  <a:pt x="11523" y="11672"/>
                </a:cubicBezTo>
                <a:cubicBezTo>
                  <a:pt x="11546" y="11653"/>
                  <a:pt x="11567" y="11648"/>
                  <a:pt x="11594" y="11654"/>
                </a:cubicBezTo>
                <a:cubicBezTo>
                  <a:pt x="11646" y="11665"/>
                  <a:pt x="11666" y="11637"/>
                  <a:pt x="11677" y="11530"/>
                </a:cubicBezTo>
                <a:cubicBezTo>
                  <a:pt x="11684" y="11459"/>
                  <a:pt x="11680" y="11445"/>
                  <a:pt x="11667" y="11457"/>
                </a:cubicBezTo>
                <a:close/>
                <a:moveTo>
                  <a:pt x="1242" y="11504"/>
                </a:moveTo>
                <a:cubicBezTo>
                  <a:pt x="1242" y="11501"/>
                  <a:pt x="1166" y="11538"/>
                  <a:pt x="1073" y="11585"/>
                </a:cubicBezTo>
                <a:cubicBezTo>
                  <a:pt x="927" y="11660"/>
                  <a:pt x="877" y="11699"/>
                  <a:pt x="877" y="11735"/>
                </a:cubicBezTo>
                <a:cubicBezTo>
                  <a:pt x="877" y="11746"/>
                  <a:pt x="862" y="11751"/>
                  <a:pt x="1056" y="11648"/>
                </a:cubicBezTo>
                <a:cubicBezTo>
                  <a:pt x="1190" y="11577"/>
                  <a:pt x="1242" y="11536"/>
                  <a:pt x="1242" y="11504"/>
                </a:cubicBezTo>
                <a:close/>
                <a:moveTo>
                  <a:pt x="6807" y="11535"/>
                </a:moveTo>
                <a:cubicBezTo>
                  <a:pt x="6791" y="11535"/>
                  <a:pt x="6779" y="11570"/>
                  <a:pt x="6779" y="11617"/>
                </a:cubicBezTo>
                <a:cubicBezTo>
                  <a:pt x="6779" y="11638"/>
                  <a:pt x="6774" y="11660"/>
                  <a:pt x="6767" y="11664"/>
                </a:cubicBezTo>
                <a:cubicBezTo>
                  <a:pt x="6746" y="11678"/>
                  <a:pt x="6704" y="11647"/>
                  <a:pt x="6699" y="11614"/>
                </a:cubicBezTo>
                <a:cubicBezTo>
                  <a:pt x="6694" y="11587"/>
                  <a:pt x="6691" y="11590"/>
                  <a:pt x="6673" y="11633"/>
                </a:cubicBezTo>
                <a:cubicBezTo>
                  <a:pt x="6645" y="11700"/>
                  <a:pt x="6615" y="11721"/>
                  <a:pt x="6588" y="11698"/>
                </a:cubicBezTo>
                <a:cubicBezTo>
                  <a:pt x="6574" y="11686"/>
                  <a:pt x="6570" y="11669"/>
                  <a:pt x="6575" y="11643"/>
                </a:cubicBezTo>
                <a:cubicBezTo>
                  <a:pt x="6579" y="11622"/>
                  <a:pt x="6576" y="11604"/>
                  <a:pt x="6570" y="11604"/>
                </a:cubicBezTo>
                <a:cubicBezTo>
                  <a:pt x="6544" y="11604"/>
                  <a:pt x="6518" y="11749"/>
                  <a:pt x="6540" y="11772"/>
                </a:cubicBezTo>
                <a:cubicBezTo>
                  <a:pt x="6558" y="11791"/>
                  <a:pt x="6627" y="11781"/>
                  <a:pt x="6663" y="11753"/>
                </a:cubicBezTo>
                <a:cubicBezTo>
                  <a:pt x="6684" y="11738"/>
                  <a:pt x="6706" y="11730"/>
                  <a:pt x="6714" y="11735"/>
                </a:cubicBezTo>
                <a:cubicBezTo>
                  <a:pt x="6743" y="11754"/>
                  <a:pt x="6790" y="11728"/>
                  <a:pt x="6804" y="11685"/>
                </a:cubicBezTo>
                <a:cubicBezTo>
                  <a:pt x="6822" y="11634"/>
                  <a:pt x="6823" y="11535"/>
                  <a:pt x="6807" y="11535"/>
                </a:cubicBezTo>
                <a:close/>
                <a:moveTo>
                  <a:pt x="4693" y="11609"/>
                </a:moveTo>
                <a:cubicBezTo>
                  <a:pt x="4673" y="11606"/>
                  <a:pt x="4648" y="11612"/>
                  <a:pt x="4623" y="11627"/>
                </a:cubicBezTo>
                <a:cubicBezTo>
                  <a:pt x="4600" y="11641"/>
                  <a:pt x="4569" y="11675"/>
                  <a:pt x="4555" y="11704"/>
                </a:cubicBezTo>
                <a:lnTo>
                  <a:pt x="4530" y="11756"/>
                </a:lnTo>
                <a:lnTo>
                  <a:pt x="4557" y="11798"/>
                </a:lnTo>
                <a:cubicBezTo>
                  <a:pt x="4579" y="11828"/>
                  <a:pt x="4583" y="11842"/>
                  <a:pt x="4572" y="11853"/>
                </a:cubicBezTo>
                <a:cubicBezTo>
                  <a:pt x="4565" y="11862"/>
                  <a:pt x="4560" y="11881"/>
                  <a:pt x="4560" y="11898"/>
                </a:cubicBezTo>
                <a:cubicBezTo>
                  <a:pt x="4560" y="11927"/>
                  <a:pt x="4561" y="11928"/>
                  <a:pt x="4600" y="11890"/>
                </a:cubicBezTo>
                <a:cubicBezTo>
                  <a:pt x="4622" y="11869"/>
                  <a:pt x="4673" y="11835"/>
                  <a:pt x="4716" y="11819"/>
                </a:cubicBezTo>
                <a:cubicBezTo>
                  <a:pt x="4759" y="11803"/>
                  <a:pt x="4802" y="11779"/>
                  <a:pt x="4809" y="11764"/>
                </a:cubicBezTo>
                <a:cubicBezTo>
                  <a:pt x="4822" y="11740"/>
                  <a:pt x="4819" y="11737"/>
                  <a:pt x="4792" y="11746"/>
                </a:cubicBezTo>
                <a:cubicBezTo>
                  <a:pt x="4713" y="11771"/>
                  <a:pt x="4636" y="11770"/>
                  <a:pt x="4610" y="11746"/>
                </a:cubicBezTo>
                <a:cubicBezTo>
                  <a:pt x="4596" y="11732"/>
                  <a:pt x="4585" y="11714"/>
                  <a:pt x="4585" y="11704"/>
                </a:cubicBezTo>
                <a:cubicBezTo>
                  <a:pt x="4585" y="11676"/>
                  <a:pt x="4647" y="11655"/>
                  <a:pt x="4678" y="11672"/>
                </a:cubicBezTo>
                <a:cubicBezTo>
                  <a:pt x="4710" y="11689"/>
                  <a:pt x="4729" y="11681"/>
                  <a:pt x="4729" y="11646"/>
                </a:cubicBezTo>
                <a:cubicBezTo>
                  <a:pt x="4729" y="11626"/>
                  <a:pt x="4714" y="11612"/>
                  <a:pt x="4693" y="11609"/>
                </a:cubicBezTo>
                <a:close/>
                <a:moveTo>
                  <a:pt x="16337" y="11680"/>
                </a:moveTo>
                <a:cubicBezTo>
                  <a:pt x="16350" y="11650"/>
                  <a:pt x="16334" y="11656"/>
                  <a:pt x="16176" y="11738"/>
                </a:cubicBezTo>
                <a:cubicBezTo>
                  <a:pt x="16055" y="11800"/>
                  <a:pt x="15997" y="11836"/>
                  <a:pt x="15987" y="11859"/>
                </a:cubicBezTo>
                <a:cubicBezTo>
                  <a:pt x="15979" y="11876"/>
                  <a:pt x="15975" y="11893"/>
                  <a:pt x="15975" y="11895"/>
                </a:cubicBezTo>
                <a:cubicBezTo>
                  <a:pt x="15975" y="11898"/>
                  <a:pt x="16052" y="11858"/>
                  <a:pt x="16148" y="11806"/>
                </a:cubicBezTo>
                <a:cubicBezTo>
                  <a:pt x="16271" y="11740"/>
                  <a:pt x="16327" y="11703"/>
                  <a:pt x="16337" y="11680"/>
                </a:cubicBezTo>
                <a:close/>
                <a:moveTo>
                  <a:pt x="20741" y="11685"/>
                </a:moveTo>
                <a:cubicBezTo>
                  <a:pt x="20741" y="11679"/>
                  <a:pt x="20665" y="11714"/>
                  <a:pt x="20572" y="11761"/>
                </a:cubicBezTo>
                <a:cubicBezTo>
                  <a:pt x="20442" y="11828"/>
                  <a:pt x="20398" y="11857"/>
                  <a:pt x="20383" y="11887"/>
                </a:cubicBezTo>
                <a:cubicBezTo>
                  <a:pt x="20364" y="11926"/>
                  <a:pt x="20368" y="11926"/>
                  <a:pt x="20529" y="11840"/>
                </a:cubicBezTo>
                <a:cubicBezTo>
                  <a:pt x="20680" y="11760"/>
                  <a:pt x="20741" y="11714"/>
                  <a:pt x="20741" y="11685"/>
                </a:cubicBezTo>
                <a:close/>
                <a:moveTo>
                  <a:pt x="17264" y="11743"/>
                </a:moveTo>
                <a:cubicBezTo>
                  <a:pt x="17249" y="11740"/>
                  <a:pt x="17234" y="11743"/>
                  <a:pt x="17214" y="11753"/>
                </a:cubicBezTo>
                <a:cubicBezTo>
                  <a:pt x="17152" y="11788"/>
                  <a:pt x="17126" y="11929"/>
                  <a:pt x="17171" y="11977"/>
                </a:cubicBezTo>
                <a:cubicBezTo>
                  <a:pt x="17202" y="12009"/>
                  <a:pt x="17259" y="12004"/>
                  <a:pt x="17305" y="11964"/>
                </a:cubicBezTo>
                <a:cubicBezTo>
                  <a:pt x="17338" y="11934"/>
                  <a:pt x="17345" y="11920"/>
                  <a:pt x="17345" y="11869"/>
                </a:cubicBezTo>
                <a:cubicBezTo>
                  <a:pt x="17345" y="11823"/>
                  <a:pt x="17337" y="11800"/>
                  <a:pt x="17312" y="11774"/>
                </a:cubicBezTo>
                <a:cubicBezTo>
                  <a:pt x="17295" y="11756"/>
                  <a:pt x="17280" y="11746"/>
                  <a:pt x="17264" y="11743"/>
                </a:cubicBezTo>
                <a:close/>
                <a:moveTo>
                  <a:pt x="7747" y="11822"/>
                </a:moveTo>
                <a:lnTo>
                  <a:pt x="7711" y="11869"/>
                </a:lnTo>
                <a:lnTo>
                  <a:pt x="7676" y="11919"/>
                </a:lnTo>
                <a:lnTo>
                  <a:pt x="7704" y="12092"/>
                </a:lnTo>
                <a:cubicBezTo>
                  <a:pt x="7742" y="12323"/>
                  <a:pt x="7772" y="12562"/>
                  <a:pt x="7772" y="12641"/>
                </a:cubicBezTo>
                <a:cubicBezTo>
                  <a:pt x="7772" y="12697"/>
                  <a:pt x="7766" y="12711"/>
                  <a:pt x="7732" y="12741"/>
                </a:cubicBezTo>
                <a:cubicBezTo>
                  <a:pt x="7697" y="12772"/>
                  <a:pt x="7680" y="12775"/>
                  <a:pt x="7603" y="12775"/>
                </a:cubicBezTo>
                <a:cubicBezTo>
                  <a:pt x="7527" y="12775"/>
                  <a:pt x="7508" y="12770"/>
                  <a:pt x="7475" y="12741"/>
                </a:cubicBezTo>
                <a:cubicBezTo>
                  <a:pt x="7453" y="12723"/>
                  <a:pt x="7425" y="12684"/>
                  <a:pt x="7414" y="12655"/>
                </a:cubicBezTo>
                <a:cubicBezTo>
                  <a:pt x="7387" y="12584"/>
                  <a:pt x="7332" y="12267"/>
                  <a:pt x="7311" y="12061"/>
                </a:cubicBezTo>
                <a:cubicBezTo>
                  <a:pt x="7294" y="11900"/>
                  <a:pt x="7293" y="11897"/>
                  <a:pt x="7273" y="11937"/>
                </a:cubicBezTo>
                <a:cubicBezTo>
                  <a:pt x="7259" y="11966"/>
                  <a:pt x="7251" y="12035"/>
                  <a:pt x="7245" y="12169"/>
                </a:cubicBezTo>
                <a:cubicBezTo>
                  <a:pt x="7238" y="12355"/>
                  <a:pt x="7214" y="12505"/>
                  <a:pt x="7187" y="12534"/>
                </a:cubicBezTo>
                <a:cubicBezTo>
                  <a:pt x="7178" y="12544"/>
                  <a:pt x="7168" y="12534"/>
                  <a:pt x="7155" y="12502"/>
                </a:cubicBezTo>
                <a:cubicBezTo>
                  <a:pt x="7103" y="12375"/>
                  <a:pt x="6948" y="12209"/>
                  <a:pt x="6784" y="12105"/>
                </a:cubicBezTo>
                <a:cubicBezTo>
                  <a:pt x="6648" y="12019"/>
                  <a:pt x="6611" y="12023"/>
                  <a:pt x="6610" y="12124"/>
                </a:cubicBezTo>
                <a:cubicBezTo>
                  <a:pt x="6610" y="12211"/>
                  <a:pt x="6630" y="12251"/>
                  <a:pt x="6699" y="12289"/>
                </a:cubicBezTo>
                <a:cubicBezTo>
                  <a:pt x="6772" y="12331"/>
                  <a:pt x="6788" y="12335"/>
                  <a:pt x="6820" y="12305"/>
                </a:cubicBezTo>
                <a:cubicBezTo>
                  <a:pt x="6841" y="12285"/>
                  <a:pt x="6845" y="12285"/>
                  <a:pt x="6885" y="12310"/>
                </a:cubicBezTo>
                <a:cubicBezTo>
                  <a:pt x="6939" y="12346"/>
                  <a:pt x="7067" y="12479"/>
                  <a:pt x="7112" y="12549"/>
                </a:cubicBezTo>
                <a:cubicBezTo>
                  <a:pt x="7155" y="12617"/>
                  <a:pt x="7155" y="12667"/>
                  <a:pt x="7112" y="12720"/>
                </a:cubicBezTo>
                <a:cubicBezTo>
                  <a:pt x="7062" y="12782"/>
                  <a:pt x="6925" y="12878"/>
                  <a:pt x="6812" y="12933"/>
                </a:cubicBezTo>
                <a:cubicBezTo>
                  <a:pt x="6758" y="12959"/>
                  <a:pt x="6714" y="12985"/>
                  <a:pt x="6714" y="12988"/>
                </a:cubicBezTo>
                <a:cubicBezTo>
                  <a:pt x="6714" y="13011"/>
                  <a:pt x="6926" y="12966"/>
                  <a:pt x="6998" y="12928"/>
                </a:cubicBezTo>
                <a:cubicBezTo>
                  <a:pt x="7115" y="12866"/>
                  <a:pt x="7192" y="12733"/>
                  <a:pt x="7238" y="12518"/>
                </a:cubicBezTo>
                <a:cubicBezTo>
                  <a:pt x="7253" y="12447"/>
                  <a:pt x="7267" y="12379"/>
                  <a:pt x="7271" y="12368"/>
                </a:cubicBezTo>
                <a:cubicBezTo>
                  <a:pt x="7283" y="12326"/>
                  <a:pt x="7301" y="12379"/>
                  <a:pt x="7321" y="12523"/>
                </a:cubicBezTo>
                <a:cubicBezTo>
                  <a:pt x="7368" y="12861"/>
                  <a:pt x="7388" y="12888"/>
                  <a:pt x="7585" y="12880"/>
                </a:cubicBezTo>
                <a:cubicBezTo>
                  <a:pt x="7730" y="12875"/>
                  <a:pt x="7765" y="12855"/>
                  <a:pt x="7800" y="12754"/>
                </a:cubicBezTo>
                <a:cubicBezTo>
                  <a:pt x="7830" y="12666"/>
                  <a:pt x="7829" y="12557"/>
                  <a:pt x="7797" y="12337"/>
                </a:cubicBezTo>
                <a:cubicBezTo>
                  <a:pt x="7762" y="12094"/>
                  <a:pt x="7764" y="12038"/>
                  <a:pt x="7802" y="11990"/>
                </a:cubicBezTo>
                <a:lnTo>
                  <a:pt x="7832" y="11950"/>
                </a:lnTo>
                <a:lnTo>
                  <a:pt x="7790" y="11887"/>
                </a:lnTo>
                <a:lnTo>
                  <a:pt x="7747" y="11822"/>
                </a:lnTo>
                <a:close/>
                <a:moveTo>
                  <a:pt x="10818" y="11824"/>
                </a:moveTo>
                <a:lnTo>
                  <a:pt x="10785" y="11874"/>
                </a:lnTo>
                <a:lnTo>
                  <a:pt x="10752" y="11924"/>
                </a:lnTo>
                <a:lnTo>
                  <a:pt x="10782" y="12087"/>
                </a:lnTo>
                <a:cubicBezTo>
                  <a:pt x="10798" y="12177"/>
                  <a:pt x="10822" y="12348"/>
                  <a:pt x="10835" y="12465"/>
                </a:cubicBezTo>
                <a:cubicBezTo>
                  <a:pt x="10858" y="12668"/>
                  <a:pt x="10857" y="12678"/>
                  <a:pt x="10835" y="12712"/>
                </a:cubicBezTo>
                <a:cubicBezTo>
                  <a:pt x="10805" y="12760"/>
                  <a:pt x="10765" y="12775"/>
                  <a:pt x="10659" y="12775"/>
                </a:cubicBezTo>
                <a:cubicBezTo>
                  <a:pt x="10564" y="12775"/>
                  <a:pt x="10512" y="12750"/>
                  <a:pt x="10495" y="12694"/>
                </a:cubicBezTo>
                <a:cubicBezTo>
                  <a:pt x="10485" y="12660"/>
                  <a:pt x="10455" y="12658"/>
                  <a:pt x="10437" y="12691"/>
                </a:cubicBezTo>
                <a:cubicBezTo>
                  <a:pt x="10402" y="12759"/>
                  <a:pt x="10241" y="12797"/>
                  <a:pt x="10163" y="12754"/>
                </a:cubicBezTo>
                <a:cubicBezTo>
                  <a:pt x="10088" y="12714"/>
                  <a:pt x="10069" y="12627"/>
                  <a:pt x="10049" y="12190"/>
                </a:cubicBezTo>
                <a:cubicBezTo>
                  <a:pt x="10044" y="12081"/>
                  <a:pt x="10036" y="11973"/>
                  <a:pt x="10032" y="11948"/>
                </a:cubicBezTo>
                <a:lnTo>
                  <a:pt x="10024" y="11901"/>
                </a:lnTo>
                <a:lnTo>
                  <a:pt x="9996" y="11943"/>
                </a:lnTo>
                <a:cubicBezTo>
                  <a:pt x="9969" y="11981"/>
                  <a:pt x="9967" y="11990"/>
                  <a:pt x="9979" y="12090"/>
                </a:cubicBezTo>
                <a:cubicBezTo>
                  <a:pt x="9986" y="12148"/>
                  <a:pt x="10001" y="12319"/>
                  <a:pt x="10011" y="12471"/>
                </a:cubicBezTo>
                <a:cubicBezTo>
                  <a:pt x="10033" y="12780"/>
                  <a:pt x="10046" y="12835"/>
                  <a:pt x="10112" y="12865"/>
                </a:cubicBezTo>
                <a:cubicBezTo>
                  <a:pt x="10164" y="12888"/>
                  <a:pt x="10297" y="12892"/>
                  <a:pt x="10336" y="12870"/>
                </a:cubicBezTo>
                <a:cubicBezTo>
                  <a:pt x="10352" y="12861"/>
                  <a:pt x="10381" y="12838"/>
                  <a:pt x="10402" y="12820"/>
                </a:cubicBezTo>
                <a:lnTo>
                  <a:pt x="10440" y="12789"/>
                </a:lnTo>
                <a:lnTo>
                  <a:pt x="10485" y="12833"/>
                </a:lnTo>
                <a:cubicBezTo>
                  <a:pt x="10529" y="12877"/>
                  <a:pt x="10530" y="12878"/>
                  <a:pt x="10641" y="12878"/>
                </a:cubicBezTo>
                <a:cubicBezTo>
                  <a:pt x="10707" y="12878"/>
                  <a:pt x="10773" y="12870"/>
                  <a:pt x="10797" y="12859"/>
                </a:cubicBezTo>
                <a:cubicBezTo>
                  <a:pt x="10888" y="12820"/>
                  <a:pt x="10912" y="12639"/>
                  <a:pt x="10868" y="12334"/>
                </a:cubicBezTo>
                <a:cubicBezTo>
                  <a:pt x="10832" y="12086"/>
                  <a:pt x="10834" y="12038"/>
                  <a:pt x="10873" y="11990"/>
                </a:cubicBezTo>
                <a:lnTo>
                  <a:pt x="10903" y="11950"/>
                </a:lnTo>
                <a:lnTo>
                  <a:pt x="10860" y="11887"/>
                </a:lnTo>
                <a:lnTo>
                  <a:pt x="10818" y="11824"/>
                </a:lnTo>
                <a:close/>
                <a:moveTo>
                  <a:pt x="12382" y="11832"/>
                </a:moveTo>
                <a:cubicBezTo>
                  <a:pt x="12382" y="11824"/>
                  <a:pt x="12365" y="11841"/>
                  <a:pt x="12344" y="11869"/>
                </a:cubicBezTo>
                <a:lnTo>
                  <a:pt x="12309" y="11919"/>
                </a:lnTo>
                <a:lnTo>
                  <a:pt x="12332" y="12045"/>
                </a:lnTo>
                <a:cubicBezTo>
                  <a:pt x="12360" y="12198"/>
                  <a:pt x="12407" y="12582"/>
                  <a:pt x="12407" y="12652"/>
                </a:cubicBezTo>
                <a:cubicBezTo>
                  <a:pt x="12407" y="12689"/>
                  <a:pt x="12399" y="12712"/>
                  <a:pt x="12375" y="12736"/>
                </a:cubicBezTo>
                <a:cubicBezTo>
                  <a:pt x="12343" y="12766"/>
                  <a:pt x="12330" y="12769"/>
                  <a:pt x="12186" y="12773"/>
                </a:cubicBezTo>
                <a:cubicBezTo>
                  <a:pt x="11983" y="12779"/>
                  <a:pt x="11975" y="12775"/>
                  <a:pt x="12034" y="12707"/>
                </a:cubicBezTo>
                <a:cubicBezTo>
                  <a:pt x="12144" y="12581"/>
                  <a:pt x="12095" y="12418"/>
                  <a:pt x="11949" y="12418"/>
                </a:cubicBezTo>
                <a:cubicBezTo>
                  <a:pt x="11876" y="12418"/>
                  <a:pt x="11779" y="12470"/>
                  <a:pt x="11687" y="12557"/>
                </a:cubicBezTo>
                <a:cubicBezTo>
                  <a:pt x="11647" y="12595"/>
                  <a:pt x="11613" y="12622"/>
                  <a:pt x="11609" y="12618"/>
                </a:cubicBezTo>
                <a:cubicBezTo>
                  <a:pt x="11605" y="12613"/>
                  <a:pt x="11605" y="12568"/>
                  <a:pt x="11609" y="12518"/>
                </a:cubicBezTo>
                <a:cubicBezTo>
                  <a:pt x="11613" y="12468"/>
                  <a:pt x="11607" y="12373"/>
                  <a:pt x="11599" y="12305"/>
                </a:cubicBezTo>
                <a:cubicBezTo>
                  <a:pt x="11566" y="12042"/>
                  <a:pt x="11566" y="12029"/>
                  <a:pt x="11596" y="11987"/>
                </a:cubicBezTo>
                <a:lnTo>
                  <a:pt x="11624" y="11948"/>
                </a:lnTo>
                <a:lnTo>
                  <a:pt x="11591" y="11903"/>
                </a:lnTo>
                <a:cubicBezTo>
                  <a:pt x="11574" y="11879"/>
                  <a:pt x="11556" y="11851"/>
                  <a:pt x="11553" y="11843"/>
                </a:cubicBezTo>
                <a:cubicBezTo>
                  <a:pt x="11544" y="11818"/>
                  <a:pt x="11479" y="11907"/>
                  <a:pt x="11485" y="11937"/>
                </a:cubicBezTo>
                <a:cubicBezTo>
                  <a:pt x="11488" y="11952"/>
                  <a:pt x="11502" y="12004"/>
                  <a:pt x="11513" y="12050"/>
                </a:cubicBezTo>
                <a:cubicBezTo>
                  <a:pt x="11542" y="12170"/>
                  <a:pt x="11576" y="12525"/>
                  <a:pt x="11566" y="12602"/>
                </a:cubicBezTo>
                <a:cubicBezTo>
                  <a:pt x="11561" y="12637"/>
                  <a:pt x="11545" y="12682"/>
                  <a:pt x="11531" y="12702"/>
                </a:cubicBezTo>
                <a:cubicBezTo>
                  <a:pt x="11454" y="12804"/>
                  <a:pt x="11266" y="12797"/>
                  <a:pt x="11213" y="12691"/>
                </a:cubicBezTo>
                <a:cubicBezTo>
                  <a:pt x="11196" y="12657"/>
                  <a:pt x="11184" y="12573"/>
                  <a:pt x="11170" y="12339"/>
                </a:cubicBezTo>
                <a:cubicBezTo>
                  <a:pt x="11160" y="12171"/>
                  <a:pt x="11149" y="12007"/>
                  <a:pt x="11145" y="11974"/>
                </a:cubicBezTo>
                <a:lnTo>
                  <a:pt x="11140" y="11914"/>
                </a:lnTo>
                <a:lnTo>
                  <a:pt x="11112" y="11943"/>
                </a:lnTo>
                <a:cubicBezTo>
                  <a:pt x="11086" y="11970"/>
                  <a:pt x="11085" y="11975"/>
                  <a:pt x="11100" y="12137"/>
                </a:cubicBezTo>
                <a:cubicBezTo>
                  <a:pt x="11108" y="12229"/>
                  <a:pt x="11120" y="12402"/>
                  <a:pt x="11128" y="12518"/>
                </a:cubicBezTo>
                <a:cubicBezTo>
                  <a:pt x="11143" y="12764"/>
                  <a:pt x="11163" y="12830"/>
                  <a:pt x="11223" y="12859"/>
                </a:cubicBezTo>
                <a:cubicBezTo>
                  <a:pt x="11281" y="12888"/>
                  <a:pt x="12304" y="12885"/>
                  <a:pt x="12359" y="12857"/>
                </a:cubicBezTo>
                <a:cubicBezTo>
                  <a:pt x="12443" y="12813"/>
                  <a:pt x="12465" y="12629"/>
                  <a:pt x="12422" y="12331"/>
                </a:cubicBezTo>
                <a:cubicBezTo>
                  <a:pt x="12386" y="12078"/>
                  <a:pt x="12387" y="12038"/>
                  <a:pt x="12427" y="11987"/>
                </a:cubicBezTo>
                <a:lnTo>
                  <a:pt x="12460" y="11948"/>
                </a:lnTo>
                <a:lnTo>
                  <a:pt x="12422" y="11898"/>
                </a:lnTo>
                <a:cubicBezTo>
                  <a:pt x="12401" y="11870"/>
                  <a:pt x="12382" y="11840"/>
                  <a:pt x="12382" y="11832"/>
                </a:cubicBezTo>
                <a:close/>
                <a:moveTo>
                  <a:pt x="1093" y="11845"/>
                </a:moveTo>
                <a:cubicBezTo>
                  <a:pt x="1081" y="11813"/>
                  <a:pt x="1017" y="11907"/>
                  <a:pt x="1025" y="11945"/>
                </a:cubicBezTo>
                <a:cubicBezTo>
                  <a:pt x="1058" y="12104"/>
                  <a:pt x="1100" y="12380"/>
                  <a:pt x="1114" y="12539"/>
                </a:cubicBezTo>
                <a:cubicBezTo>
                  <a:pt x="1133" y="12770"/>
                  <a:pt x="1130" y="12777"/>
                  <a:pt x="1000" y="12844"/>
                </a:cubicBezTo>
                <a:cubicBezTo>
                  <a:pt x="895" y="12897"/>
                  <a:pt x="738" y="12916"/>
                  <a:pt x="673" y="12880"/>
                </a:cubicBezTo>
                <a:cubicBezTo>
                  <a:pt x="564" y="12822"/>
                  <a:pt x="539" y="12731"/>
                  <a:pt x="592" y="12578"/>
                </a:cubicBezTo>
                <a:cubicBezTo>
                  <a:pt x="610" y="12526"/>
                  <a:pt x="625" y="12481"/>
                  <a:pt x="622" y="12479"/>
                </a:cubicBezTo>
                <a:cubicBezTo>
                  <a:pt x="613" y="12469"/>
                  <a:pt x="564" y="12568"/>
                  <a:pt x="537" y="12652"/>
                </a:cubicBezTo>
                <a:cubicBezTo>
                  <a:pt x="485" y="12812"/>
                  <a:pt x="523" y="12936"/>
                  <a:pt x="645" y="12996"/>
                </a:cubicBezTo>
                <a:cubicBezTo>
                  <a:pt x="727" y="13036"/>
                  <a:pt x="876" y="13025"/>
                  <a:pt x="975" y="12972"/>
                </a:cubicBezTo>
                <a:cubicBezTo>
                  <a:pt x="1061" y="12927"/>
                  <a:pt x="1129" y="12844"/>
                  <a:pt x="1151" y="12757"/>
                </a:cubicBezTo>
                <a:cubicBezTo>
                  <a:pt x="1169" y="12690"/>
                  <a:pt x="1160" y="12458"/>
                  <a:pt x="1131" y="12250"/>
                </a:cubicBezTo>
                <a:cubicBezTo>
                  <a:pt x="1105" y="12063"/>
                  <a:pt x="1107" y="12022"/>
                  <a:pt x="1139" y="11979"/>
                </a:cubicBezTo>
                <a:lnTo>
                  <a:pt x="1164" y="11945"/>
                </a:lnTo>
                <a:lnTo>
                  <a:pt x="1134" y="11903"/>
                </a:lnTo>
                <a:cubicBezTo>
                  <a:pt x="1116" y="11881"/>
                  <a:pt x="1097" y="11855"/>
                  <a:pt x="1093" y="11845"/>
                </a:cubicBezTo>
                <a:close/>
                <a:moveTo>
                  <a:pt x="3736" y="11898"/>
                </a:moveTo>
                <a:lnTo>
                  <a:pt x="3701" y="11932"/>
                </a:lnTo>
                <a:lnTo>
                  <a:pt x="3668" y="11969"/>
                </a:lnTo>
                <a:lnTo>
                  <a:pt x="3688" y="12232"/>
                </a:lnTo>
                <a:cubicBezTo>
                  <a:pt x="3700" y="12377"/>
                  <a:pt x="3715" y="12558"/>
                  <a:pt x="3721" y="12634"/>
                </a:cubicBezTo>
                <a:cubicBezTo>
                  <a:pt x="3734" y="12789"/>
                  <a:pt x="3745" y="12819"/>
                  <a:pt x="3804" y="12857"/>
                </a:cubicBezTo>
                <a:cubicBezTo>
                  <a:pt x="3834" y="12876"/>
                  <a:pt x="3871" y="12883"/>
                  <a:pt x="3933" y="12883"/>
                </a:cubicBezTo>
                <a:cubicBezTo>
                  <a:pt x="4026" y="12883"/>
                  <a:pt x="4039" y="12877"/>
                  <a:pt x="4094" y="12799"/>
                </a:cubicBezTo>
                <a:cubicBezTo>
                  <a:pt x="4114" y="12771"/>
                  <a:pt x="4141" y="12749"/>
                  <a:pt x="4154" y="12749"/>
                </a:cubicBezTo>
                <a:cubicBezTo>
                  <a:pt x="4167" y="12749"/>
                  <a:pt x="4212" y="12766"/>
                  <a:pt x="4252" y="12789"/>
                </a:cubicBezTo>
                <a:cubicBezTo>
                  <a:pt x="4331" y="12831"/>
                  <a:pt x="4349" y="12830"/>
                  <a:pt x="4406" y="12778"/>
                </a:cubicBezTo>
                <a:cubicBezTo>
                  <a:pt x="4453" y="12735"/>
                  <a:pt x="4425" y="12507"/>
                  <a:pt x="4368" y="12468"/>
                </a:cubicBezTo>
                <a:cubicBezTo>
                  <a:pt x="4301" y="12422"/>
                  <a:pt x="4240" y="12466"/>
                  <a:pt x="4159" y="12623"/>
                </a:cubicBezTo>
                <a:cubicBezTo>
                  <a:pt x="4139" y="12663"/>
                  <a:pt x="4101" y="12713"/>
                  <a:pt x="4076" y="12736"/>
                </a:cubicBezTo>
                <a:cubicBezTo>
                  <a:pt x="4034" y="12775"/>
                  <a:pt x="4027" y="12778"/>
                  <a:pt x="3950" y="12773"/>
                </a:cubicBezTo>
                <a:cubicBezTo>
                  <a:pt x="3862" y="12767"/>
                  <a:pt x="3811" y="12734"/>
                  <a:pt x="3786" y="12668"/>
                </a:cubicBezTo>
                <a:cubicBezTo>
                  <a:pt x="3773" y="12631"/>
                  <a:pt x="3736" y="12138"/>
                  <a:pt x="3736" y="11993"/>
                </a:cubicBezTo>
                <a:lnTo>
                  <a:pt x="3736" y="11898"/>
                </a:lnTo>
                <a:close/>
                <a:moveTo>
                  <a:pt x="8084" y="11911"/>
                </a:moveTo>
                <a:lnTo>
                  <a:pt x="8046" y="11958"/>
                </a:lnTo>
                <a:cubicBezTo>
                  <a:pt x="7998" y="12017"/>
                  <a:pt x="7997" y="12053"/>
                  <a:pt x="8034" y="12418"/>
                </a:cubicBezTo>
                <a:cubicBezTo>
                  <a:pt x="8049" y="12566"/>
                  <a:pt x="8061" y="12736"/>
                  <a:pt x="8062" y="12794"/>
                </a:cubicBezTo>
                <a:cubicBezTo>
                  <a:pt x="8063" y="12900"/>
                  <a:pt x="8072" y="12921"/>
                  <a:pt x="8097" y="12873"/>
                </a:cubicBezTo>
                <a:cubicBezTo>
                  <a:pt x="8123" y="12822"/>
                  <a:pt x="8128" y="12646"/>
                  <a:pt x="8107" y="12402"/>
                </a:cubicBezTo>
                <a:cubicBezTo>
                  <a:pt x="8095" y="12268"/>
                  <a:pt x="8084" y="12102"/>
                  <a:pt x="8084" y="12035"/>
                </a:cubicBezTo>
                <a:lnTo>
                  <a:pt x="8084" y="11911"/>
                </a:lnTo>
                <a:close/>
                <a:moveTo>
                  <a:pt x="12707" y="11924"/>
                </a:moveTo>
                <a:lnTo>
                  <a:pt x="12677" y="11966"/>
                </a:lnTo>
                <a:cubicBezTo>
                  <a:pt x="12636" y="12018"/>
                  <a:pt x="12633" y="12100"/>
                  <a:pt x="12669" y="12450"/>
                </a:cubicBezTo>
                <a:cubicBezTo>
                  <a:pt x="12684" y="12588"/>
                  <a:pt x="12694" y="12745"/>
                  <a:pt x="12694" y="12799"/>
                </a:cubicBezTo>
                <a:cubicBezTo>
                  <a:pt x="12694" y="12853"/>
                  <a:pt x="12700" y="12899"/>
                  <a:pt x="12707" y="12899"/>
                </a:cubicBezTo>
                <a:cubicBezTo>
                  <a:pt x="12725" y="12899"/>
                  <a:pt x="12747" y="12773"/>
                  <a:pt x="12747" y="12676"/>
                </a:cubicBezTo>
                <a:cubicBezTo>
                  <a:pt x="12747" y="12629"/>
                  <a:pt x="12738" y="12493"/>
                  <a:pt x="12727" y="12373"/>
                </a:cubicBezTo>
                <a:cubicBezTo>
                  <a:pt x="12717" y="12254"/>
                  <a:pt x="12710" y="12103"/>
                  <a:pt x="12710" y="12040"/>
                </a:cubicBezTo>
                <a:lnTo>
                  <a:pt x="12707" y="11924"/>
                </a:lnTo>
                <a:close/>
                <a:moveTo>
                  <a:pt x="1421" y="11927"/>
                </a:moveTo>
                <a:lnTo>
                  <a:pt x="1391" y="11964"/>
                </a:lnTo>
                <a:cubicBezTo>
                  <a:pt x="1364" y="11996"/>
                  <a:pt x="1358" y="12015"/>
                  <a:pt x="1358" y="12105"/>
                </a:cubicBezTo>
                <a:cubicBezTo>
                  <a:pt x="1358" y="12163"/>
                  <a:pt x="1371" y="12324"/>
                  <a:pt x="1386" y="12463"/>
                </a:cubicBezTo>
                <a:cubicBezTo>
                  <a:pt x="1400" y="12601"/>
                  <a:pt x="1411" y="12757"/>
                  <a:pt x="1411" y="12810"/>
                </a:cubicBezTo>
                <a:cubicBezTo>
                  <a:pt x="1411" y="12894"/>
                  <a:pt x="1415" y="12903"/>
                  <a:pt x="1431" y="12880"/>
                </a:cubicBezTo>
                <a:cubicBezTo>
                  <a:pt x="1461" y="12839"/>
                  <a:pt x="1468" y="12689"/>
                  <a:pt x="1451" y="12484"/>
                </a:cubicBezTo>
                <a:cubicBezTo>
                  <a:pt x="1442" y="12378"/>
                  <a:pt x="1432" y="12209"/>
                  <a:pt x="1428" y="12108"/>
                </a:cubicBezTo>
                <a:lnTo>
                  <a:pt x="1421" y="11927"/>
                </a:lnTo>
                <a:close/>
                <a:moveTo>
                  <a:pt x="16781" y="11927"/>
                </a:moveTo>
                <a:lnTo>
                  <a:pt x="16743" y="11974"/>
                </a:lnTo>
                <a:cubicBezTo>
                  <a:pt x="16723" y="12000"/>
                  <a:pt x="16705" y="12023"/>
                  <a:pt x="16705" y="12027"/>
                </a:cubicBezTo>
                <a:cubicBezTo>
                  <a:pt x="16705" y="12030"/>
                  <a:pt x="16725" y="12047"/>
                  <a:pt x="16748" y="12063"/>
                </a:cubicBezTo>
                <a:cubicBezTo>
                  <a:pt x="16801" y="12101"/>
                  <a:pt x="16817" y="12097"/>
                  <a:pt x="16849" y="12045"/>
                </a:cubicBezTo>
                <a:lnTo>
                  <a:pt x="16874" y="12006"/>
                </a:lnTo>
                <a:lnTo>
                  <a:pt x="16826" y="11966"/>
                </a:lnTo>
                <a:lnTo>
                  <a:pt x="16781" y="11927"/>
                </a:lnTo>
                <a:close/>
                <a:moveTo>
                  <a:pt x="4698" y="11929"/>
                </a:moveTo>
                <a:lnTo>
                  <a:pt x="4661" y="11969"/>
                </a:lnTo>
                <a:lnTo>
                  <a:pt x="4620" y="12006"/>
                </a:lnTo>
                <a:lnTo>
                  <a:pt x="4630" y="12142"/>
                </a:lnTo>
                <a:cubicBezTo>
                  <a:pt x="4635" y="12217"/>
                  <a:pt x="4649" y="12389"/>
                  <a:pt x="4663" y="12523"/>
                </a:cubicBezTo>
                <a:cubicBezTo>
                  <a:pt x="4677" y="12657"/>
                  <a:pt x="4691" y="12798"/>
                  <a:pt x="4691" y="12836"/>
                </a:cubicBezTo>
                <a:cubicBezTo>
                  <a:pt x="4691" y="12898"/>
                  <a:pt x="4692" y="12903"/>
                  <a:pt x="4708" y="12880"/>
                </a:cubicBezTo>
                <a:cubicBezTo>
                  <a:pt x="4740" y="12838"/>
                  <a:pt x="4746" y="12709"/>
                  <a:pt x="4729" y="12489"/>
                </a:cubicBezTo>
                <a:cubicBezTo>
                  <a:pt x="4720" y="12373"/>
                  <a:pt x="4710" y="12199"/>
                  <a:pt x="4706" y="12103"/>
                </a:cubicBezTo>
                <a:lnTo>
                  <a:pt x="4698" y="11929"/>
                </a:lnTo>
                <a:close/>
                <a:moveTo>
                  <a:pt x="3421" y="11958"/>
                </a:moveTo>
                <a:cubicBezTo>
                  <a:pt x="3421" y="11953"/>
                  <a:pt x="3345" y="11991"/>
                  <a:pt x="3252" y="12040"/>
                </a:cubicBezTo>
                <a:cubicBezTo>
                  <a:pt x="3141" y="12099"/>
                  <a:pt x="3080" y="12138"/>
                  <a:pt x="3071" y="12158"/>
                </a:cubicBezTo>
                <a:cubicBezTo>
                  <a:pt x="3064" y="12175"/>
                  <a:pt x="3059" y="12190"/>
                  <a:pt x="3061" y="12190"/>
                </a:cubicBezTo>
                <a:cubicBezTo>
                  <a:pt x="3063" y="12190"/>
                  <a:pt x="3133" y="12153"/>
                  <a:pt x="3220" y="12108"/>
                </a:cubicBezTo>
                <a:cubicBezTo>
                  <a:pt x="3359" y="12035"/>
                  <a:pt x="3421" y="11988"/>
                  <a:pt x="3421" y="11958"/>
                </a:cubicBezTo>
                <a:close/>
                <a:moveTo>
                  <a:pt x="2398" y="12042"/>
                </a:moveTo>
                <a:lnTo>
                  <a:pt x="2373" y="12071"/>
                </a:lnTo>
                <a:cubicBezTo>
                  <a:pt x="2322" y="12137"/>
                  <a:pt x="2324" y="12145"/>
                  <a:pt x="2376" y="12182"/>
                </a:cubicBezTo>
                <a:cubicBezTo>
                  <a:pt x="2402" y="12201"/>
                  <a:pt x="2425" y="12215"/>
                  <a:pt x="2426" y="12216"/>
                </a:cubicBezTo>
                <a:cubicBezTo>
                  <a:pt x="2427" y="12216"/>
                  <a:pt x="2440" y="12196"/>
                  <a:pt x="2456" y="12169"/>
                </a:cubicBezTo>
                <a:lnTo>
                  <a:pt x="2486" y="12119"/>
                </a:lnTo>
                <a:lnTo>
                  <a:pt x="2441" y="12079"/>
                </a:lnTo>
                <a:lnTo>
                  <a:pt x="2398" y="12042"/>
                </a:lnTo>
                <a:close/>
                <a:moveTo>
                  <a:pt x="18416" y="12069"/>
                </a:moveTo>
                <a:cubicBezTo>
                  <a:pt x="18407" y="12068"/>
                  <a:pt x="18358" y="12152"/>
                  <a:pt x="18358" y="12166"/>
                </a:cubicBezTo>
                <a:cubicBezTo>
                  <a:pt x="18358" y="12171"/>
                  <a:pt x="18378" y="12192"/>
                  <a:pt x="18403" y="12211"/>
                </a:cubicBezTo>
                <a:cubicBezTo>
                  <a:pt x="18428" y="12230"/>
                  <a:pt x="18449" y="12245"/>
                  <a:pt x="18451" y="12245"/>
                </a:cubicBezTo>
                <a:cubicBezTo>
                  <a:pt x="18453" y="12245"/>
                  <a:pt x="18468" y="12222"/>
                  <a:pt x="18484" y="12195"/>
                </a:cubicBezTo>
                <a:lnTo>
                  <a:pt x="18511" y="12145"/>
                </a:lnTo>
                <a:lnTo>
                  <a:pt x="18469" y="12105"/>
                </a:lnTo>
                <a:cubicBezTo>
                  <a:pt x="18444" y="12084"/>
                  <a:pt x="18420" y="12069"/>
                  <a:pt x="18416" y="12069"/>
                </a:cubicBezTo>
                <a:close/>
                <a:moveTo>
                  <a:pt x="6409" y="12082"/>
                </a:moveTo>
                <a:lnTo>
                  <a:pt x="6384" y="12121"/>
                </a:lnTo>
                <a:cubicBezTo>
                  <a:pt x="6354" y="12170"/>
                  <a:pt x="6346" y="12171"/>
                  <a:pt x="6296" y="12132"/>
                </a:cubicBezTo>
                <a:lnTo>
                  <a:pt x="6255" y="12103"/>
                </a:lnTo>
                <a:lnTo>
                  <a:pt x="6225" y="12142"/>
                </a:lnTo>
                <a:cubicBezTo>
                  <a:pt x="6208" y="12164"/>
                  <a:pt x="6192" y="12186"/>
                  <a:pt x="6192" y="12190"/>
                </a:cubicBezTo>
                <a:cubicBezTo>
                  <a:pt x="6192" y="12193"/>
                  <a:pt x="6213" y="12214"/>
                  <a:pt x="6240" y="12234"/>
                </a:cubicBezTo>
                <a:cubicBezTo>
                  <a:pt x="6299" y="12279"/>
                  <a:pt x="6306" y="12278"/>
                  <a:pt x="6316" y="12245"/>
                </a:cubicBezTo>
                <a:cubicBezTo>
                  <a:pt x="6332" y="12191"/>
                  <a:pt x="6358" y="12182"/>
                  <a:pt x="6401" y="12216"/>
                </a:cubicBezTo>
                <a:lnTo>
                  <a:pt x="6442" y="12247"/>
                </a:lnTo>
                <a:lnTo>
                  <a:pt x="6472" y="12208"/>
                </a:lnTo>
                <a:cubicBezTo>
                  <a:pt x="6489" y="12186"/>
                  <a:pt x="6504" y="12166"/>
                  <a:pt x="6505" y="12161"/>
                </a:cubicBezTo>
                <a:cubicBezTo>
                  <a:pt x="6505" y="12155"/>
                  <a:pt x="6483" y="12135"/>
                  <a:pt x="6457" y="12116"/>
                </a:cubicBezTo>
                <a:lnTo>
                  <a:pt x="6409" y="12082"/>
                </a:lnTo>
                <a:close/>
                <a:moveTo>
                  <a:pt x="14282" y="12148"/>
                </a:moveTo>
                <a:lnTo>
                  <a:pt x="14251" y="12179"/>
                </a:lnTo>
                <a:lnTo>
                  <a:pt x="14224" y="12213"/>
                </a:lnTo>
                <a:lnTo>
                  <a:pt x="14249" y="12368"/>
                </a:lnTo>
                <a:cubicBezTo>
                  <a:pt x="14292" y="12616"/>
                  <a:pt x="14285" y="12669"/>
                  <a:pt x="14198" y="12731"/>
                </a:cubicBezTo>
                <a:cubicBezTo>
                  <a:pt x="14159" y="12759"/>
                  <a:pt x="14139" y="12764"/>
                  <a:pt x="14055" y="12760"/>
                </a:cubicBezTo>
                <a:cubicBezTo>
                  <a:pt x="13964" y="12755"/>
                  <a:pt x="13958" y="12752"/>
                  <a:pt x="13924" y="12710"/>
                </a:cubicBezTo>
                <a:lnTo>
                  <a:pt x="13886" y="12665"/>
                </a:lnTo>
                <a:lnTo>
                  <a:pt x="13879" y="12707"/>
                </a:lnTo>
                <a:cubicBezTo>
                  <a:pt x="13874" y="12730"/>
                  <a:pt x="13867" y="12765"/>
                  <a:pt x="13863" y="12786"/>
                </a:cubicBezTo>
                <a:cubicBezTo>
                  <a:pt x="13854" y="12835"/>
                  <a:pt x="13874" y="12851"/>
                  <a:pt x="13957" y="12867"/>
                </a:cubicBezTo>
                <a:cubicBezTo>
                  <a:pt x="13992" y="12874"/>
                  <a:pt x="14029" y="12880"/>
                  <a:pt x="14040" y="12878"/>
                </a:cubicBezTo>
                <a:cubicBezTo>
                  <a:pt x="14051" y="12876"/>
                  <a:pt x="14082" y="12870"/>
                  <a:pt x="14110" y="12865"/>
                </a:cubicBezTo>
                <a:cubicBezTo>
                  <a:pt x="14146" y="12858"/>
                  <a:pt x="14182" y="12837"/>
                  <a:pt x="14231" y="12789"/>
                </a:cubicBezTo>
                <a:lnTo>
                  <a:pt x="14299" y="12720"/>
                </a:lnTo>
                <a:lnTo>
                  <a:pt x="14319" y="12752"/>
                </a:lnTo>
                <a:cubicBezTo>
                  <a:pt x="14331" y="12769"/>
                  <a:pt x="14342" y="12788"/>
                  <a:pt x="14342" y="12796"/>
                </a:cubicBezTo>
                <a:cubicBezTo>
                  <a:pt x="14342" y="12805"/>
                  <a:pt x="14356" y="12826"/>
                  <a:pt x="14375" y="12844"/>
                </a:cubicBezTo>
                <a:cubicBezTo>
                  <a:pt x="14403" y="12871"/>
                  <a:pt x="14423" y="12879"/>
                  <a:pt x="14508" y="12883"/>
                </a:cubicBezTo>
                <a:cubicBezTo>
                  <a:pt x="14594" y="12887"/>
                  <a:pt x="14627" y="12880"/>
                  <a:pt x="14733" y="12844"/>
                </a:cubicBezTo>
                <a:cubicBezTo>
                  <a:pt x="14801" y="12820"/>
                  <a:pt x="14925" y="12766"/>
                  <a:pt x="15007" y="12723"/>
                </a:cubicBezTo>
                <a:cubicBezTo>
                  <a:pt x="15156" y="12646"/>
                  <a:pt x="15157" y="12645"/>
                  <a:pt x="15161" y="12594"/>
                </a:cubicBezTo>
                <a:lnTo>
                  <a:pt x="15166" y="12544"/>
                </a:lnTo>
                <a:lnTo>
                  <a:pt x="15058" y="12599"/>
                </a:lnTo>
                <a:cubicBezTo>
                  <a:pt x="14906" y="12676"/>
                  <a:pt x="14842" y="12671"/>
                  <a:pt x="14753" y="12573"/>
                </a:cubicBezTo>
                <a:cubicBezTo>
                  <a:pt x="14705" y="12520"/>
                  <a:pt x="14714" y="12497"/>
                  <a:pt x="14806" y="12450"/>
                </a:cubicBezTo>
                <a:cubicBezTo>
                  <a:pt x="14857" y="12423"/>
                  <a:pt x="14888" y="12415"/>
                  <a:pt x="14964" y="12415"/>
                </a:cubicBezTo>
                <a:cubicBezTo>
                  <a:pt x="15016" y="12416"/>
                  <a:pt x="15060" y="12411"/>
                  <a:pt x="15060" y="12405"/>
                </a:cubicBezTo>
                <a:cubicBezTo>
                  <a:pt x="15060" y="12399"/>
                  <a:pt x="15036" y="12379"/>
                  <a:pt x="15010" y="12360"/>
                </a:cubicBezTo>
                <a:cubicBezTo>
                  <a:pt x="14909" y="12289"/>
                  <a:pt x="14787" y="12327"/>
                  <a:pt x="14700" y="12455"/>
                </a:cubicBezTo>
                <a:cubicBezTo>
                  <a:pt x="14625" y="12564"/>
                  <a:pt x="14617" y="12643"/>
                  <a:pt x="14675" y="12710"/>
                </a:cubicBezTo>
                <a:cubicBezTo>
                  <a:pt x="14706" y="12746"/>
                  <a:pt x="14667" y="12766"/>
                  <a:pt x="14551" y="12773"/>
                </a:cubicBezTo>
                <a:cubicBezTo>
                  <a:pt x="14455" y="12779"/>
                  <a:pt x="14446" y="12776"/>
                  <a:pt x="14415" y="12744"/>
                </a:cubicBezTo>
                <a:cubicBezTo>
                  <a:pt x="14375" y="12702"/>
                  <a:pt x="14361" y="12653"/>
                  <a:pt x="14317" y="12371"/>
                </a:cubicBezTo>
                <a:lnTo>
                  <a:pt x="14282" y="12148"/>
                </a:lnTo>
                <a:close/>
                <a:moveTo>
                  <a:pt x="20701" y="12155"/>
                </a:moveTo>
                <a:cubicBezTo>
                  <a:pt x="20696" y="12151"/>
                  <a:pt x="20682" y="12163"/>
                  <a:pt x="20670" y="12182"/>
                </a:cubicBezTo>
                <a:cubicBezTo>
                  <a:pt x="20650" y="12214"/>
                  <a:pt x="20650" y="12226"/>
                  <a:pt x="20675" y="12381"/>
                </a:cubicBezTo>
                <a:cubicBezTo>
                  <a:pt x="20709" y="12587"/>
                  <a:pt x="20708" y="12622"/>
                  <a:pt x="20675" y="12678"/>
                </a:cubicBezTo>
                <a:cubicBezTo>
                  <a:pt x="20643" y="12733"/>
                  <a:pt x="20582" y="12762"/>
                  <a:pt x="20497" y="12762"/>
                </a:cubicBezTo>
                <a:cubicBezTo>
                  <a:pt x="20411" y="12762"/>
                  <a:pt x="20352" y="12740"/>
                  <a:pt x="20330" y="12697"/>
                </a:cubicBezTo>
                <a:lnTo>
                  <a:pt x="20313" y="12660"/>
                </a:lnTo>
                <a:lnTo>
                  <a:pt x="20298" y="12715"/>
                </a:lnTo>
                <a:cubicBezTo>
                  <a:pt x="20271" y="12816"/>
                  <a:pt x="20278" y="12841"/>
                  <a:pt x="20333" y="12857"/>
                </a:cubicBezTo>
                <a:cubicBezTo>
                  <a:pt x="20360" y="12865"/>
                  <a:pt x="20395" y="12873"/>
                  <a:pt x="20413" y="12875"/>
                </a:cubicBezTo>
                <a:cubicBezTo>
                  <a:pt x="20512" y="12889"/>
                  <a:pt x="20595" y="12853"/>
                  <a:pt x="20670" y="12765"/>
                </a:cubicBezTo>
                <a:lnTo>
                  <a:pt x="20726" y="12702"/>
                </a:lnTo>
                <a:lnTo>
                  <a:pt x="20759" y="12778"/>
                </a:lnTo>
                <a:cubicBezTo>
                  <a:pt x="20795" y="12864"/>
                  <a:pt x="20830" y="12886"/>
                  <a:pt x="20940" y="12886"/>
                </a:cubicBezTo>
                <a:cubicBezTo>
                  <a:pt x="21019" y="12886"/>
                  <a:pt x="21070" y="12863"/>
                  <a:pt x="21144" y="12799"/>
                </a:cubicBezTo>
                <a:cubicBezTo>
                  <a:pt x="21211" y="12740"/>
                  <a:pt x="21236" y="12738"/>
                  <a:pt x="21351" y="12783"/>
                </a:cubicBezTo>
                <a:cubicBezTo>
                  <a:pt x="21503" y="12843"/>
                  <a:pt x="21552" y="12824"/>
                  <a:pt x="21552" y="12704"/>
                </a:cubicBezTo>
                <a:cubicBezTo>
                  <a:pt x="21552" y="12611"/>
                  <a:pt x="21512" y="12531"/>
                  <a:pt x="21419" y="12434"/>
                </a:cubicBezTo>
                <a:cubicBezTo>
                  <a:pt x="21336" y="12348"/>
                  <a:pt x="21249" y="12293"/>
                  <a:pt x="21212" y="12305"/>
                </a:cubicBezTo>
                <a:cubicBezTo>
                  <a:pt x="21190" y="12313"/>
                  <a:pt x="21159" y="12366"/>
                  <a:pt x="21159" y="12397"/>
                </a:cubicBezTo>
                <a:cubicBezTo>
                  <a:pt x="21159" y="12405"/>
                  <a:pt x="21169" y="12419"/>
                  <a:pt x="21182" y="12429"/>
                </a:cubicBezTo>
                <a:cubicBezTo>
                  <a:pt x="21203" y="12445"/>
                  <a:pt x="21203" y="12449"/>
                  <a:pt x="21177" y="12479"/>
                </a:cubicBezTo>
                <a:cubicBezTo>
                  <a:pt x="21117" y="12547"/>
                  <a:pt x="21095" y="12623"/>
                  <a:pt x="21109" y="12715"/>
                </a:cubicBezTo>
                <a:cubicBezTo>
                  <a:pt x="21114" y="12751"/>
                  <a:pt x="21049" y="12774"/>
                  <a:pt x="20942" y="12775"/>
                </a:cubicBezTo>
                <a:cubicBezTo>
                  <a:pt x="20869" y="12776"/>
                  <a:pt x="20859" y="12773"/>
                  <a:pt x="20829" y="12736"/>
                </a:cubicBezTo>
                <a:cubicBezTo>
                  <a:pt x="20792" y="12690"/>
                  <a:pt x="20765" y="12583"/>
                  <a:pt x="20731" y="12331"/>
                </a:cubicBezTo>
                <a:cubicBezTo>
                  <a:pt x="20718" y="12240"/>
                  <a:pt x="20705" y="12160"/>
                  <a:pt x="20701" y="12155"/>
                </a:cubicBezTo>
                <a:close/>
                <a:moveTo>
                  <a:pt x="9286" y="12239"/>
                </a:moveTo>
                <a:lnTo>
                  <a:pt x="9251" y="12284"/>
                </a:lnTo>
                <a:lnTo>
                  <a:pt x="9213" y="12329"/>
                </a:lnTo>
                <a:lnTo>
                  <a:pt x="9173" y="12292"/>
                </a:lnTo>
                <a:cubicBezTo>
                  <a:pt x="9149" y="12271"/>
                  <a:pt x="9127" y="12258"/>
                  <a:pt x="9125" y="12260"/>
                </a:cubicBezTo>
                <a:cubicBezTo>
                  <a:pt x="9123" y="12263"/>
                  <a:pt x="9110" y="12284"/>
                  <a:pt x="9094" y="12308"/>
                </a:cubicBezTo>
                <a:lnTo>
                  <a:pt x="9064" y="12350"/>
                </a:lnTo>
                <a:lnTo>
                  <a:pt x="9107" y="12384"/>
                </a:lnTo>
                <a:cubicBezTo>
                  <a:pt x="9162" y="12429"/>
                  <a:pt x="9172" y="12429"/>
                  <a:pt x="9200" y="12379"/>
                </a:cubicBezTo>
                <a:cubicBezTo>
                  <a:pt x="9223" y="12339"/>
                  <a:pt x="9227" y="12340"/>
                  <a:pt x="9253" y="12360"/>
                </a:cubicBezTo>
                <a:cubicBezTo>
                  <a:pt x="9318" y="12409"/>
                  <a:pt x="9319" y="12408"/>
                  <a:pt x="9349" y="12360"/>
                </a:cubicBezTo>
                <a:lnTo>
                  <a:pt x="9377" y="12313"/>
                </a:lnTo>
                <a:lnTo>
                  <a:pt x="9331" y="12276"/>
                </a:lnTo>
                <a:lnTo>
                  <a:pt x="9286" y="12239"/>
                </a:lnTo>
                <a:close/>
                <a:moveTo>
                  <a:pt x="20018" y="12295"/>
                </a:moveTo>
                <a:cubicBezTo>
                  <a:pt x="19988" y="12304"/>
                  <a:pt x="19956" y="12323"/>
                  <a:pt x="19920" y="12352"/>
                </a:cubicBezTo>
                <a:cubicBezTo>
                  <a:pt x="19809" y="12444"/>
                  <a:pt x="19711" y="12602"/>
                  <a:pt x="19711" y="12686"/>
                </a:cubicBezTo>
                <a:cubicBezTo>
                  <a:pt x="19711" y="12779"/>
                  <a:pt x="19770" y="12823"/>
                  <a:pt x="19917" y="12838"/>
                </a:cubicBezTo>
                <a:cubicBezTo>
                  <a:pt x="20074" y="12855"/>
                  <a:pt x="20082" y="12913"/>
                  <a:pt x="19940" y="12988"/>
                </a:cubicBezTo>
                <a:cubicBezTo>
                  <a:pt x="19506" y="13217"/>
                  <a:pt x="19191" y="13057"/>
                  <a:pt x="19343" y="12686"/>
                </a:cubicBezTo>
                <a:cubicBezTo>
                  <a:pt x="19388" y="12576"/>
                  <a:pt x="19390" y="12576"/>
                  <a:pt x="19363" y="12599"/>
                </a:cubicBezTo>
                <a:cubicBezTo>
                  <a:pt x="19307" y="12648"/>
                  <a:pt x="19252" y="12814"/>
                  <a:pt x="19252" y="12938"/>
                </a:cubicBezTo>
                <a:cubicBezTo>
                  <a:pt x="19252" y="13093"/>
                  <a:pt x="19313" y="13177"/>
                  <a:pt x="19444" y="13209"/>
                </a:cubicBezTo>
                <a:cubicBezTo>
                  <a:pt x="19598" y="13247"/>
                  <a:pt x="19809" y="13188"/>
                  <a:pt x="20003" y="13054"/>
                </a:cubicBezTo>
                <a:cubicBezTo>
                  <a:pt x="20065" y="13011"/>
                  <a:pt x="20075" y="12998"/>
                  <a:pt x="20088" y="12941"/>
                </a:cubicBezTo>
                <a:cubicBezTo>
                  <a:pt x="20124" y="12786"/>
                  <a:pt x="20108" y="12756"/>
                  <a:pt x="19985" y="12741"/>
                </a:cubicBezTo>
                <a:cubicBezTo>
                  <a:pt x="19870" y="12728"/>
                  <a:pt x="19821" y="12709"/>
                  <a:pt x="19789" y="12673"/>
                </a:cubicBezTo>
                <a:cubicBezTo>
                  <a:pt x="19767" y="12648"/>
                  <a:pt x="19760" y="12633"/>
                  <a:pt x="19766" y="12607"/>
                </a:cubicBezTo>
                <a:cubicBezTo>
                  <a:pt x="19778" y="12556"/>
                  <a:pt x="19842" y="12487"/>
                  <a:pt x="19917" y="12444"/>
                </a:cubicBezTo>
                <a:cubicBezTo>
                  <a:pt x="19971" y="12414"/>
                  <a:pt x="19999" y="12407"/>
                  <a:pt x="20053" y="12410"/>
                </a:cubicBezTo>
                <a:lnTo>
                  <a:pt x="20121" y="12415"/>
                </a:lnTo>
                <a:lnTo>
                  <a:pt x="20129" y="12363"/>
                </a:lnTo>
                <a:cubicBezTo>
                  <a:pt x="20136" y="12316"/>
                  <a:pt x="20134" y="12309"/>
                  <a:pt x="20104" y="12297"/>
                </a:cubicBezTo>
                <a:cubicBezTo>
                  <a:pt x="20077" y="12287"/>
                  <a:pt x="20048" y="12285"/>
                  <a:pt x="20018" y="12295"/>
                </a:cubicBezTo>
                <a:close/>
                <a:moveTo>
                  <a:pt x="13488" y="12303"/>
                </a:moveTo>
                <a:cubicBezTo>
                  <a:pt x="13480" y="12305"/>
                  <a:pt x="13462" y="12335"/>
                  <a:pt x="13450" y="12368"/>
                </a:cubicBezTo>
                <a:lnTo>
                  <a:pt x="13430" y="12429"/>
                </a:lnTo>
                <a:lnTo>
                  <a:pt x="13493" y="12460"/>
                </a:lnTo>
                <a:cubicBezTo>
                  <a:pt x="13571" y="12499"/>
                  <a:pt x="13687" y="12614"/>
                  <a:pt x="13687" y="12652"/>
                </a:cubicBezTo>
                <a:cubicBezTo>
                  <a:pt x="13687" y="12687"/>
                  <a:pt x="13644" y="12717"/>
                  <a:pt x="13556" y="12741"/>
                </a:cubicBezTo>
                <a:cubicBezTo>
                  <a:pt x="13476" y="12764"/>
                  <a:pt x="13391" y="12767"/>
                  <a:pt x="13344" y="12749"/>
                </a:cubicBezTo>
                <a:cubicBezTo>
                  <a:pt x="13313" y="12737"/>
                  <a:pt x="13310" y="12738"/>
                  <a:pt x="13302" y="12804"/>
                </a:cubicBezTo>
                <a:cubicBezTo>
                  <a:pt x="13295" y="12856"/>
                  <a:pt x="13298" y="12876"/>
                  <a:pt x="13312" y="12886"/>
                </a:cubicBezTo>
                <a:cubicBezTo>
                  <a:pt x="13321" y="12893"/>
                  <a:pt x="13375" y="12896"/>
                  <a:pt x="13433" y="12894"/>
                </a:cubicBezTo>
                <a:cubicBezTo>
                  <a:pt x="13569" y="12887"/>
                  <a:pt x="13691" y="12835"/>
                  <a:pt x="13717" y="12770"/>
                </a:cubicBezTo>
                <a:cubicBezTo>
                  <a:pt x="13765" y="12652"/>
                  <a:pt x="13699" y="12464"/>
                  <a:pt x="13574" y="12358"/>
                </a:cubicBezTo>
                <a:cubicBezTo>
                  <a:pt x="13535" y="12325"/>
                  <a:pt x="13496" y="12300"/>
                  <a:pt x="13488" y="12303"/>
                </a:cubicBezTo>
                <a:close/>
                <a:moveTo>
                  <a:pt x="16869" y="12352"/>
                </a:moveTo>
                <a:cubicBezTo>
                  <a:pt x="16774" y="12352"/>
                  <a:pt x="16615" y="12557"/>
                  <a:pt x="16614" y="12681"/>
                </a:cubicBezTo>
                <a:cubicBezTo>
                  <a:pt x="16614" y="12708"/>
                  <a:pt x="16607" y="12738"/>
                  <a:pt x="16597" y="12746"/>
                </a:cubicBezTo>
                <a:cubicBezTo>
                  <a:pt x="16554" y="12783"/>
                  <a:pt x="16198" y="12802"/>
                  <a:pt x="16040" y="12775"/>
                </a:cubicBezTo>
                <a:cubicBezTo>
                  <a:pt x="15819" y="12738"/>
                  <a:pt x="15713" y="12624"/>
                  <a:pt x="15765" y="12481"/>
                </a:cubicBezTo>
                <a:cubicBezTo>
                  <a:pt x="15785" y="12427"/>
                  <a:pt x="15771" y="12424"/>
                  <a:pt x="15740" y="12476"/>
                </a:cubicBezTo>
                <a:cubicBezTo>
                  <a:pt x="15679" y="12581"/>
                  <a:pt x="15681" y="12729"/>
                  <a:pt x="15743" y="12799"/>
                </a:cubicBezTo>
                <a:cubicBezTo>
                  <a:pt x="15859" y="12929"/>
                  <a:pt x="16297" y="12952"/>
                  <a:pt x="16597" y="12844"/>
                </a:cubicBezTo>
                <a:lnTo>
                  <a:pt x="16705" y="12804"/>
                </a:lnTo>
                <a:lnTo>
                  <a:pt x="16806" y="12846"/>
                </a:lnTo>
                <a:cubicBezTo>
                  <a:pt x="16893" y="12882"/>
                  <a:pt x="16920" y="12887"/>
                  <a:pt x="17005" y="12883"/>
                </a:cubicBezTo>
                <a:cubicBezTo>
                  <a:pt x="17105" y="12878"/>
                  <a:pt x="17141" y="12862"/>
                  <a:pt x="17295" y="12757"/>
                </a:cubicBezTo>
                <a:cubicBezTo>
                  <a:pt x="17329" y="12733"/>
                  <a:pt x="17330" y="12734"/>
                  <a:pt x="17400" y="12794"/>
                </a:cubicBezTo>
                <a:cubicBezTo>
                  <a:pt x="17499" y="12878"/>
                  <a:pt x="17516" y="12886"/>
                  <a:pt x="17612" y="12886"/>
                </a:cubicBezTo>
                <a:cubicBezTo>
                  <a:pt x="17707" y="12886"/>
                  <a:pt x="17757" y="12868"/>
                  <a:pt x="17801" y="12825"/>
                </a:cubicBezTo>
                <a:lnTo>
                  <a:pt x="17829" y="12796"/>
                </a:lnTo>
                <a:lnTo>
                  <a:pt x="17859" y="12836"/>
                </a:lnTo>
                <a:cubicBezTo>
                  <a:pt x="17884" y="12868"/>
                  <a:pt x="17902" y="12877"/>
                  <a:pt x="17960" y="12883"/>
                </a:cubicBezTo>
                <a:lnTo>
                  <a:pt x="18030" y="12891"/>
                </a:lnTo>
                <a:lnTo>
                  <a:pt x="18028" y="12949"/>
                </a:lnTo>
                <a:cubicBezTo>
                  <a:pt x="18025" y="12981"/>
                  <a:pt x="18026" y="13007"/>
                  <a:pt x="18030" y="13007"/>
                </a:cubicBezTo>
                <a:cubicBezTo>
                  <a:pt x="18034" y="13007"/>
                  <a:pt x="18048" y="12984"/>
                  <a:pt x="18063" y="12954"/>
                </a:cubicBezTo>
                <a:cubicBezTo>
                  <a:pt x="18091" y="12896"/>
                  <a:pt x="18092" y="12896"/>
                  <a:pt x="18252" y="12878"/>
                </a:cubicBezTo>
                <a:cubicBezTo>
                  <a:pt x="18427" y="12858"/>
                  <a:pt x="18620" y="12766"/>
                  <a:pt x="18670" y="12678"/>
                </a:cubicBezTo>
                <a:cubicBezTo>
                  <a:pt x="18722" y="12587"/>
                  <a:pt x="18720" y="12490"/>
                  <a:pt x="18663" y="12434"/>
                </a:cubicBezTo>
                <a:cubicBezTo>
                  <a:pt x="18569" y="12343"/>
                  <a:pt x="18328" y="12471"/>
                  <a:pt x="18161" y="12697"/>
                </a:cubicBezTo>
                <a:cubicBezTo>
                  <a:pt x="18103" y="12775"/>
                  <a:pt x="18099" y="12775"/>
                  <a:pt x="18035" y="12775"/>
                </a:cubicBezTo>
                <a:cubicBezTo>
                  <a:pt x="17954" y="12775"/>
                  <a:pt x="17903" y="12748"/>
                  <a:pt x="17882" y="12694"/>
                </a:cubicBezTo>
                <a:cubicBezTo>
                  <a:pt x="17861" y="12641"/>
                  <a:pt x="17851" y="12642"/>
                  <a:pt x="17819" y="12699"/>
                </a:cubicBezTo>
                <a:cubicBezTo>
                  <a:pt x="17785" y="12758"/>
                  <a:pt x="17724" y="12779"/>
                  <a:pt x="17610" y="12773"/>
                </a:cubicBezTo>
                <a:cubicBezTo>
                  <a:pt x="17547" y="12769"/>
                  <a:pt x="17507" y="12759"/>
                  <a:pt x="17471" y="12736"/>
                </a:cubicBezTo>
                <a:lnTo>
                  <a:pt x="17423" y="12704"/>
                </a:lnTo>
                <a:lnTo>
                  <a:pt x="17468" y="12660"/>
                </a:lnTo>
                <a:cubicBezTo>
                  <a:pt x="17552" y="12580"/>
                  <a:pt x="17522" y="12506"/>
                  <a:pt x="17393" y="12476"/>
                </a:cubicBezTo>
                <a:cubicBezTo>
                  <a:pt x="17290" y="12452"/>
                  <a:pt x="17195" y="12477"/>
                  <a:pt x="17154" y="12542"/>
                </a:cubicBezTo>
                <a:cubicBezTo>
                  <a:pt x="17118" y="12597"/>
                  <a:pt x="17115" y="12613"/>
                  <a:pt x="17146" y="12613"/>
                </a:cubicBezTo>
                <a:cubicBezTo>
                  <a:pt x="17159" y="12613"/>
                  <a:pt x="17190" y="12628"/>
                  <a:pt x="17214" y="12649"/>
                </a:cubicBezTo>
                <a:lnTo>
                  <a:pt x="17259" y="12689"/>
                </a:lnTo>
                <a:lnTo>
                  <a:pt x="17219" y="12718"/>
                </a:lnTo>
                <a:cubicBezTo>
                  <a:pt x="17164" y="12759"/>
                  <a:pt x="17071" y="12779"/>
                  <a:pt x="16972" y="12773"/>
                </a:cubicBezTo>
                <a:cubicBezTo>
                  <a:pt x="16857" y="12765"/>
                  <a:pt x="16848" y="12752"/>
                  <a:pt x="16892" y="12660"/>
                </a:cubicBezTo>
                <a:cubicBezTo>
                  <a:pt x="16915" y="12609"/>
                  <a:pt x="16927" y="12566"/>
                  <a:pt x="16927" y="12518"/>
                </a:cubicBezTo>
                <a:cubicBezTo>
                  <a:pt x="16927" y="12436"/>
                  <a:pt x="16898" y="12352"/>
                  <a:pt x="16869" y="12352"/>
                </a:cubicBezTo>
                <a:close/>
                <a:moveTo>
                  <a:pt x="9755" y="12387"/>
                </a:moveTo>
                <a:cubicBezTo>
                  <a:pt x="9748" y="12383"/>
                  <a:pt x="9733" y="12405"/>
                  <a:pt x="9719" y="12437"/>
                </a:cubicBezTo>
                <a:cubicBezTo>
                  <a:pt x="9695" y="12493"/>
                  <a:pt x="9696" y="12493"/>
                  <a:pt x="9727" y="12549"/>
                </a:cubicBezTo>
                <a:cubicBezTo>
                  <a:pt x="9744" y="12581"/>
                  <a:pt x="9757" y="12613"/>
                  <a:pt x="9757" y="12623"/>
                </a:cubicBezTo>
                <a:cubicBezTo>
                  <a:pt x="9757" y="12665"/>
                  <a:pt x="9511" y="12749"/>
                  <a:pt x="9301" y="12778"/>
                </a:cubicBezTo>
                <a:cubicBezTo>
                  <a:pt x="9173" y="12796"/>
                  <a:pt x="8978" y="12786"/>
                  <a:pt x="8900" y="12760"/>
                </a:cubicBezTo>
                <a:cubicBezTo>
                  <a:pt x="8872" y="12750"/>
                  <a:pt x="8824" y="12715"/>
                  <a:pt x="8792" y="12683"/>
                </a:cubicBezTo>
                <a:cubicBezTo>
                  <a:pt x="8740" y="12632"/>
                  <a:pt x="8736" y="12623"/>
                  <a:pt x="8742" y="12576"/>
                </a:cubicBezTo>
                <a:cubicBezTo>
                  <a:pt x="8745" y="12547"/>
                  <a:pt x="8751" y="12511"/>
                  <a:pt x="8757" y="12497"/>
                </a:cubicBezTo>
                <a:cubicBezTo>
                  <a:pt x="8765" y="12477"/>
                  <a:pt x="8764" y="12473"/>
                  <a:pt x="8752" y="12481"/>
                </a:cubicBezTo>
                <a:cubicBezTo>
                  <a:pt x="8721" y="12501"/>
                  <a:pt x="8687" y="12605"/>
                  <a:pt x="8686" y="12678"/>
                </a:cubicBezTo>
                <a:cubicBezTo>
                  <a:pt x="8686" y="12801"/>
                  <a:pt x="8741" y="12861"/>
                  <a:pt x="8883" y="12894"/>
                </a:cubicBezTo>
                <a:cubicBezTo>
                  <a:pt x="9093" y="12941"/>
                  <a:pt x="9467" y="12894"/>
                  <a:pt x="9656" y="12796"/>
                </a:cubicBezTo>
                <a:cubicBezTo>
                  <a:pt x="9750" y="12748"/>
                  <a:pt x="9782" y="12697"/>
                  <a:pt x="9792" y="12584"/>
                </a:cubicBezTo>
                <a:cubicBezTo>
                  <a:pt x="9798" y="12518"/>
                  <a:pt x="9776" y="12401"/>
                  <a:pt x="9755" y="12387"/>
                </a:cubicBezTo>
                <a:close/>
                <a:moveTo>
                  <a:pt x="197" y="12408"/>
                </a:moveTo>
                <a:cubicBezTo>
                  <a:pt x="148" y="12408"/>
                  <a:pt x="66" y="12575"/>
                  <a:pt x="66" y="12673"/>
                </a:cubicBezTo>
                <a:cubicBezTo>
                  <a:pt x="65" y="12756"/>
                  <a:pt x="109" y="12856"/>
                  <a:pt x="156" y="12880"/>
                </a:cubicBezTo>
                <a:cubicBezTo>
                  <a:pt x="240" y="12924"/>
                  <a:pt x="315" y="12886"/>
                  <a:pt x="315" y="12802"/>
                </a:cubicBezTo>
                <a:cubicBezTo>
                  <a:pt x="315" y="12732"/>
                  <a:pt x="277" y="12700"/>
                  <a:pt x="209" y="12710"/>
                </a:cubicBezTo>
                <a:cubicBezTo>
                  <a:pt x="144" y="12719"/>
                  <a:pt x="126" y="12699"/>
                  <a:pt x="126" y="12618"/>
                </a:cubicBezTo>
                <a:cubicBezTo>
                  <a:pt x="126" y="12574"/>
                  <a:pt x="139" y="12540"/>
                  <a:pt x="169" y="12489"/>
                </a:cubicBezTo>
                <a:cubicBezTo>
                  <a:pt x="214" y="12413"/>
                  <a:pt x="215" y="12408"/>
                  <a:pt x="197" y="12408"/>
                </a:cubicBezTo>
                <a:close/>
                <a:moveTo>
                  <a:pt x="3220" y="12450"/>
                </a:moveTo>
                <a:cubicBezTo>
                  <a:pt x="3176" y="12474"/>
                  <a:pt x="3109" y="12580"/>
                  <a:pt x="3109" y="12626"/>
                </a:cubicBezTo>
                <a:cubicBezTo>
                  <a:pt x="3109" y="12646"/>
                  <a:pt x="3093" y="12700"/>
                  <a:pt x="3073" y="12744"/>
                </a:cubicBezTo>
                <a:cubicBezTo>
                  <a:pt x="3025" y="12853"/>
                  <a:pt x="3027" y="12981"/>
                  <a:pt x="3081" y="13219"/>
                </a:cubicBezTo>
                <a:cubicBezTo>
                  <a:pt x="3103" y="13317"/>
                  <a:pt x="3126" y="13436"/>
                  <a:pt x="3134" y="13485"/>
                </a:cubicBezTo>
                <a:cubicBezTo>
                  <a:pt x="3142" y="13533"/>
                  <a:pt x="3154" y="13587"/>
                  <a:pt x="3159" y="13606"/>
                </a:cubicBezTo>
                <a:cubicBezTo>
                  <a:pt x="3166" y="13630"/>
                  <a:pt x="3169" y="13613"/>
                  <a:pt x="3172" y="13548"/>
                </a:cubicBezTo>
                <a:cubicBezTo>
                  <a:pt x="3176" y="13452"/>
                  <a:pt x="3159" y="13342"/>
                  <a:pt x="3099" y="13051"/>
                </a:cubicBezTo>
                <a:lnTo>
                  <a:pt x="3066" y="12883"/>
                </a:lnTo>
                <a:lnTo>
                  <a:pt x="3091" y="12846"/>
                </a:lnTo>
                <a:cubicBezTo>
                  <a:pt x="3128" y="12795"/>
                  <a:pt x="3222" y="12761"/>
                  <a:pt x="3341" y="12757"/>
                </a:cubicBezTo>
                <a:lnTo>
                  <a:pt x="3439" y="12754"/>
                </a:lnTo>
                <a:lnTo>
                  <a:pt x="3459" y="12697"/>
                </a:lnTo>
                <a:cubicBezTo>
                  <a:pt x="3477" y="12641"/>
                  <a:pt x="3476" y="12636"/>
                  <a:pt x="3444" y="12578"/>
                </a:cubicBezTo>
                <a:cubicBezTo>
                  <a:pt x="3384" y="12472"/>
                  <a:pt x="3283" y="12414"/>
                  <a:pt x="3220" y="12450"/>
                </a:cubicBezTo>
                <a:close/>
                <a:moveTo>
                  <a:pt x="2446" y="12468"/>
                </a:moveTo>
                <a:lnTo>
                  <a:pt x="2421" y="12521"/>
                </a:lnTo>
                <a:lnTo>
                  <a:pt x="2396" y="12573"/>
                </a:lnTo>
                <a:lnTo>
                  <a:pt x="2429" y="12639"/>
                </a:lnTo>
                <a:cubicBezTo>
                  <a:pt x="2457" y="12694"/>
                  <a:pt x="2458" y="12707"/>
                  <a:pt x="2444" y="12725"/>
                </a:cubicBezTo>
                <a:cubicBezTo>
                  <a:pt x="2420" y="12756"/>
                  <a:pt x="2346" y="12775"/>
                  <a:pt x="2252" y="12775"/>
                </a:cubicBezTo>
                <a:cubicBezTo>
                  <a:pt x="2165" y="12775"/>
                  <a:pt x="2141" y="12761"/>
                  <a:pt x="2141" y="12707"/>
                </a:cubicBezTo>
                <a:cubicBezTo>
                  <a:pt x="2141" y="12658"/>
                  <a:pt x="2088" y="12552"/>
                  <a:pt x="2061" y="12547"/>
                </a:cubicBezTo>
                <a:cubicBezTo>
                  <a:pt x="2012" y="12537"/>
                  <a:pt x="1932" y="12668"/>
                  <a:pt x="1922" y="12775"/>
                </a:cubicBezTo>
                <a:cubicBezTo>
                  <a:pt x="1915" y="12853"/>
                  <a:pt x="1938" y="12873"/>
                  <a:pt x="2031" y="12883"/>
                </a:cubicBezTo>
                <a:cubicBezTo>
                  <a:pt x="2088" y="12889"/>
                  <a:pt x="2097" y="12895"/>
                  <a:pt x="2101" y="12923"/>
                </a:cubicBezTo>
                <a:cubicBezTo>
                  <a:pt x="2111" y="12999"/>
                  <a:pt x="1919" y="13204"/>
                  <a:pt x="1801" y="13240"/>
                </a:cubicBezTo>
                <a:cubicBezTo>
                  <a:pt x="1756" y="13254"/>
                  <a:pt x="1673" y="13244"/>
                  <a:pt x="1605" y="13217"/>
                </a:cubicBezTo>
                <a:cubicBezTo>
                  <a:pt x="1592" y="13212"/>
                  <a:pt x="1580" y="13215"/>
                  <a:pt x="1580" y="13222"/>
                </a:cubicBezTo>
                <a:cubicBezTo>
                  <a:pt x="1580" y="13241"/>
                  <a:pt x="1684" y="13310"/>
                  <a:pt x="1731" y="13322"/>
                </a:cubicBezTo>
                <a:cubicBezTo>
                  <a:pt x="1752" y="13327"/>
                  <a:pt x="1772" y="13332"/>
                  <a:pt x="1776" y="13332"/>
                </a:cubicBezTo>
                <a:cubicBezTo>
                  <a:pt x="1780" y="13333"/>
                  <a:pt x="1805" y="13327"/>
                  <a:pt x="1834" y="13319"/>
                </a:cubicBezTo>
                <a:cubicBezTo>
                  <a:pt x="1957" y="13283"/>
                  <a:pt x="2067" y="13155"/>
                  <a:pt x="2124" y="12980"/>
                </a:cubicBezTo>
                <a:lnTo>
                  <a:pt x="2151" y="12891"/>
                </a:lnTo>
                <a:lnTo>
                  <a:pt x="2275" y="12883"/>
                </a:lnTo>
                <a:cubicBezTo>
                  <a:pt x="2342" y="12879"/>
                  <a:pt x="2407" y="12870"/>
                  <a:pt x="2418" y="12865"/>
                </a:cubicBezTo>
                <a:cubicBezTo>
                  <a:pt x="2430" y="12859"/>
                  <a:pt x="2453" y="12824"/>
                  <a:pt x="2469" y="12786"/>
                </a:cubicBezTo>
                <a:cubicBezTo>
                  <a:pt x="2501" y="12707"/>
                  <a:pt x="2500" y="12601"/>
                  <a:pt x="2466" y="12518"/>
                </a:cubicBezTo>
                <a:lnTo>
                  <a:pt x="2446" y="12468"/>
                </a:lnTo>
                <a:close/>
                <a:moveTo>
                  <a:pt x="6376" y="12481"/>
                </a:moveTo>
                <a:cubicBezTo>
                  <a:pt x="6370" y="12485"/>
                  <a:pt x="6363" y="12499"/>
                  <a:pt x="6351" y="12523"/>
                </a:cubicBezTo>
                <a:lnTo>
                  <a:pt x="6326" y="12573"/>
                </a:lnTo>
                <a:lnTo>
                  <a:pt x="6359" y="12639"/>
                </a:lnTo>
                <a:cubicBezTo>
                  <a:pt x="6387" y="12694"/>
                  <a:pt x="6391" y="12707"/>
                  <a:pt x="6376" y="12725"/>
                </a:cubicBezTo>
                <a:cubicBezTo>
                  <a:pt x="6350" y="12758"/>
                  <a:pt x="6275" y="12775"/>
                  <a:pt x="6152" y="12775"/>
                </a:cubicBezTo>
                <a:cubicBezTo>
                  <a:pt x="6071" y="12775"/>
                  <a:pt x="6029" y="12782"/>
                  <a:pt x="5998" y="12799"/>
                </a:cubicBezTo>
                <a:cubicBezTo>
                  <a:pt x="5926" y="12841"/>
                  <a:pt x="5840" y="12981"/>
                  <a:pt x="5857" y="13028"/>
                </a:cubicBezTo>
                <a:cubicBezTo>
                  <a:pt x="5861" y="13039"/>
                  <a:pt x="5889" y="13054"/>
                  <a:pt x="5920" y="13062"/>
                </a:cubicBezTo>
                <a:cubicBezTo>
                  <a:pt x="6035" y="13092"/>
                  <a:pt x="6081" y="13109"/>
                  <a:pt x="6081" y="13122"/>
                </a:cubicBezTo>
                <a:cubicBezTo>
                  <a:pt x="6081" y="13142"/>
                  <a:pt x="5974" y="13194"/>
                  <a:pt x="5880" y="13219"/>
                </a:cubicBezTo>
                <a:cubicBezTo>
                  <a:pt x="5764" y="13250"/>
                  <a:pt x="5525" y="13243"/>
                  <a:pt x="5454" y="13206"/>
                </a:cubicBezTo>
                <a:cubicBezTo>
                  <a:pt x="5396" y="13176"/>
                  <a:pt x="5356" y="13112"/>
                  <a:pt x="5356" y="13054"/>
                </a:cubicBezTo>
                <a:cubicBezTo>
                  <a:pt x="5356" y="13031"/>
                  <a:pt x="5372" y="12975"/>
                  <a:pt x="5394" y="12928"/>
                </a:cubicBezTo>
                <a:cubicBezTo>
                  <a:pt x="5438" y="12829"/>
                  <a:pt x="5425" y="12815"/>
                  <a:pt x="5371" y="12904"/>
                </a:cubicBezTo>
                <a:cubicBezTo>
                  <a:pt x="5321" y="12986"/>
                  <a:pt x="5298" y="13074"/>
                  <a:pt x="5306" y="13164"/>
                </a:cubicBezTo>
                <a:cubicBezTo>
                  <a:pt x="5314" y="13270"/>
                  <a:pt x="5358" y="13316"/>
                  <a:pt x="5479" y="13348"/>
                </a:cubicBezTo>
                <a:cubicBezTo>
                  <a:pt x="5549" y="13367"/>
                  <a:pt x="5734" y="13362"/>
                  <a:pt x="5817" y="13340"/>
                </a:cubicBezTo>
                <a:cubicBezTo>
                  <a:pt x="5927" y="13311"/>
                  <a:pt x="6049" y="13246"/>
                  <a:pt x="6104" y="13188"/>
                </a:cubicBezTo>
                <a:cubicBezTo>
                  <a:pt x="6153" y="13136"/>
                  <a:pt x="6189" y="13053"/>
                  <a:pt x="6170" y="13033"/>
                </a:cubicBezTo>
                <a:cubicBezTo>
                  <a:pt x="6163" y="13026"/>
                  <a:pt x="6116" y="13011"/>
                  <a:pt x="6066" y="12999"/>
                </a:cubicBezTo>
                <a:cubicBezTo>
                  <a:pt x="5953" y="12970"/>
                  <a:pt x="5932" y="12954"/>
                  <a:pt x="5968" y="12920"/>
                </a:cubicBezTo>
                <a:cubicBezTo>
                  <a:pt x="5989" y="12900"/>
                  <a:pt x="6028" y="12894"/>
                  <a:pt x="6162" y="12886"/>
                </a:cubicBezTo>
                <a:cubicBezTo>
                  <a:pt x="6254" y="12880"/>
                  <a:pt x="6340" y="12871"/>
                  <a:pt x="6354" y="12865"/>
                </a:cubicBezTo>
                <a:cubicBezTo>
                  <a:pt x="6386" y="12850"/>
                  <a:pt x="6439" y="12727"/>
                  <a:pt x="6439" y="12668"/>
                </a:cubicBezTo>
                <a:cubicBezTo>
                  <a:pt x="6439" y="12609"/>
                  <a:pt x="6420" y="12531"/>
                  <a:pt x="6396" y="12497"/>
                </a:cubicBezTo>
                <a:cubicBezTo>
                  <a:pt x="6388" y="12485"/>
                  <a:pt x="6382" y="12478"/>
                  <a:pt x="6376" y="12481"/>
                </a:cubicBezTo>
                <a:close/>
                <a:moveTo>
                  <a:pt x="9417" y="13078"/>
                </a:moveTo>
                <a:cubicBezTo>
                  <a:pt x="9417" y="13073"/>
                  <a:pt x="9341" y="13107"/>
                  <a:pt x="9248" y="13154"/>
                </a:cubicBezTo>
                <a:cubicBezTo>
                  <a:pt x="9117" y="13220"/>
                  <a:pt x="9074" y="13246"/>
                  <a:pt x="9059" y="13277"/>
                </a:cubicBezTo>
                <a:cubicBezTo>
                  <a:pt x="9040" y="13316"/>
                  <a:pt x="9044" y="13313"/>
                  <a:pt x="9205" y="13227"/>
                </a:cubicBezTo>
                <a:cubicBezTo>
                  <a:pt x="9353" y="13149"/>
                  <a:pt x="9417" y="13105"/>
                  <a:pt x="9417" y="13078"/>
                </a:cubicBezTo>
                <a:close/>
                <a:moveTo>
                  <a:pt x="13657" y="13078"/>
                </a:moveTo>
                <a:cubicBezTo>
                  <a:pt x="13645" y="13066"/>
                  <a:pt x="13329" y="13249"/>
                  <a:pt x="13312" y="13277"/>
                </a:cubicBezTo>
                <a:cubicBezTo>
                  <a:pt x="13301" y="13294"/>
                  <a:pt x="13297" y="13306"/>
                  <a:pt x="13302" y="13306"/>
                </a:cubicBezTo>
                <a:cubicBezTo>
                  <a:pt x="13306" y="13306"/>
                  <a:pt x="13379" y="13269"/>
                  <a:pt x="13465" y="13225"/>
                </a:cubicBezTo>
                <a:cubicBezTo>
                  <a:pt x="13600" y="13154"/>
                  <a:pt x="13675" y="13096"/>
                  <a:pt x="13657" y="13078"/>
                </a:cubicBezTo>
                <a:close/>
                <a:moveTo>
                  <a:pt x="10427" y="13085"/>
                </a:moveTo>
                <a:lnTo>
                  <a:pt x="10389" y="13138"/>
                </a:lnTo>
                <a:lnTo>
                  <a:pt x="10352" y="13188"/>
                </a:lnTo>
                <a:lnTo>
                  <a:pt x="10397" y="13227"/>
                </a:lnTo>
                <a:cubicBezTo>
                  <a:pt x="10422" y="13249"/>
                  <a:pt x="10446" y="13264"/>
                  <a:pt x="10450" y="13264"/>
                </a:cubicBezTo>
                <a:cubicBezTo>
                  <a:pt x="10458" y="13264"/>
                  <a:pt x="10519" y="13170"/>
                  <a:pt x="10513" y="13167"/>
                </a:cubicBezTo>
                <a:cubicBezTo>
                  <a:pt x="10510" y="13166"/>
                  <a:pt x="10490" y="13146"/>
                  <a:pt x="10467" y="13125"/>
                </a:cubicBezTo>
                <a:lnTo>
                  <a:pt x="10427" y="13085"/>
                </a:lnTo>
                <a:close/>
                <a:moveTo>
                  <a:pt x="6548" y="13091"/>
                </a:moveTo>
                <a:cubicBezTo>
                  <a:pt x="6553" y="13068"/>
                  <a:pt x="6527" y="13078"/>
                  <a:pt x="6386" y="13151"/>
                </a:cubicBezTo>
                <a:cubicBezTo>
                  <a:pt x="6241" y="13227"/>
                  <a:pt x="6177" y="13274"/>
                  <a:pt x="6177" y="13309"/>
                </a:cubicBezTo>
                <a:cubicBezTo>
                  <a:pt x="6177" y="13317"/>
                  <a:pt x="6447" y="13178"/>
                  <a:pt x="6512" y="13135"/>
                </a:cubicBezTo>
                <a:cubicBezTo>
                  <a:pt x="6527" y="13126"/>
                  <a:pt x="6544" y="13106"/>
                  <a:pt x="6548" y="13091"/>
                </a:cubicBezTo>
                <a:close/>
                <a:moveTo>
                  <a:pt x="18484" y="13133"/>
                </a:moveTo>
                <a:cubicBezTo>
                  <a:pt x="18489" y="13113"/>
                  <a:pt x="18456" y="13126"/>
                  <a:pt x="18325" y="13193"/>
                </a:cubicBezTo>
                <a:cubicBezTo>
                  <a:pt x="18180" y="13267"/>
                  <a:pt x="18116" y="13313"/>
                  <a:pt x="18116" y="13348"/>
                </a:cubicBezTo>
                <a:cubicBezTo>
                  <a:pt x="18116" y="13356"/>
                  <a:pt x="18385" y="13220"/>
                  <a:pt x="18451" y="13177"/>
                </a:cubicBezTo>
                <a:cubicBezTo>
                  <a:pt x="18466" y="13168"/>
                  <a:pt x="18480" y="13146"/>
                  <a:pt x="18484" y="13133"/>
                </a:cubicBezTo>
                <a:close/>
                <a:moveTo>
                  <a:pt x="5835" y="13466"/>
                </a:moveTo>
                <a:cubicBezTo>
                  <a:pt x="5820" y="13465"/>
                  <a:pt x="5809" y="13476"/>
                  <a:pt x="5792" y="13498"/>
                </a:cubicBezTo>
                <a:lnTo>
                  <a:pt x="5756" y="13540"/>
                </a:lnTo>
                <a:lnTo>
                  <a:pt x="5711" y="13503"/>
                </a:lnTo>
                <a:cubicBezTo>
                  <a:pt x="5686" y="13483"/>
                  <a:pt x="5667" y="13469"/>
                  <a:pt x="5666" y="13472"/>
                </a:cubicBezTo>
                <a:cubicBezTo>
                  <a:pt x="5664" y="13474"/>
                  <a:pt x="5649" y="13495"/>
                  <a:pt x="5633" y="13519"/>
                </a:cubicBezTo>
                <a:lnTo>
                  <a:pt x="5605" y="13561"/>
                </a:lnTo>
                <a:lnTo>
                  <a:pt x="5653" y="13598"/>
                </a:lnTo>
                <a:cubicBezTo>
                  <a:pt x="5680" y="13617"/>
                  <a:pt x="5704" y="13634"/>
                  <a:pt x="5709" y="13634"/>
                </a:cubicBezTo>
                <a:cubicBezTo>
                  <a:pt x="5713" y="13634"/>
                  <a:pt x="5730" y="13615"/>
                  <a:pt x="5746" y="13592"/>
                </a:cubicBezTo>
                <a:lnTo>
                  <a:pt x="5774" y="13550"/>
                </a:lnTo>
                <a:lnTo>
                  <a:pt x="5819" y="13587"/>
                </a:lnTo>
                <a:lnTo>
                  <a:pt x="5862" y="13621"/>
                </a:lnTo>
                <a:lnTo>
                  <a:pt x="5890" y="13571"/>
                </a:lnTo>
                <a:cubicBezTo>
                  <a:pt x="5918" y="13524"/>
                  <a:pt x="5919" y="13522"/>
                  <a:pt x="5895" y="13503"/>
                </a:cubicBezTo>
                <a:cubicBezTo>
                  <a:pt x="5865" y="13478"/>
                  <a:pt x="5849" y="13467"/>
                  <a:pt x="5835" y="13466"/>
                </a:cubicBezTo>
                <a:close/>
                <a:moveTo>
                  <a:pt x="13178" y="13955"/>
                </a:moveTo>
                <a:cubicBezTo>
                  <a:pt x="13178" y="13951"/>
                  <a:pt x="13104" y="13986"/>
                  <a:pt x="13012" y="14034"/>
                </a:cubicBezTo>
                <a:cubicBezTo>
                  <a:pt x="12893" y="14096"/>
                  <a:pt x="12841" y="14131"/>
                  <a:pt x="12831" y="14155"/>
                </a:cubicBezTo>
                <a:cubicBezTo>
                  <a:pt x="12817" y="14185"/>
                  <a:pt x="12831" y="14181"/>
                  <a:pt x="12984" y="14102"/>
                </a:cubicBezTo>
                <a:cubicBezTo>
                  <a:pt x="13129" y="14027"/>
                  <a:pt x="13178" y="13989"/>
                  <a:pt x="13178" y="13955"/>
                </a:cubicBezTo>
                <a:close/>
                <a:moveTo>
                  <a:pt x="8220" y="14031"/>
                </a:moveTo>
                <a:cubicBezTo>
                  <a:pt x="7979" y="14147"/>
                  <a:pt x="7880" y="14205"/>
                  <a:pt x="7865" y="14239"/>
                </a:cubicBezTo>
                <a:cubicBezTo>
                  <a:pt x="7856" y="14259"/>
                  <a:pt x="7854" y="14273"/>
                  <a:pt x="7860" y="14270"/>
                </a:cubicBezTo>
                <a:cubicBezTo>
                  <a:pt x="7866" y="14268"/>
                  <a:pt x="7945" y="14227"/>
                  <a:pt x="8036" y="14178"/>
                </a:cubicBezTo>
                <a:cubicBezTo>
                  <a:pt x="8148" y="14119"/>
                  <a:pt x="8206" y="14079"/>
                  <a:pt x="8215" y="14057"/>
                </a:cubicBezTo>
                <a:cubicBezTo>
                  <a:pt x="8223" y="14040"/>
                  <a:pt x="8226" y="14028"/>
                  <a:pt x="8220" y="14031"/>
                </a:cubicBezTo>
                <a:close/>
                <a:moveTo>
                  <a:pt x="4976" y="14152"/>
                </a:moveTo>
                <a:cubicBezTo>
                  <a:pt x="4916" y="14126"/>
                  <a:pt x="4872" y="14163"/>
                  <a:pt x="4845" y="14262"/>
                </a:cubicBezTo>
                <a:cubicBezTo>
                  <a:pt x="4830" y="14315"/>
                  <a:pt x="4847" y="14373"/>
                  <a:pt x="4882" y="14391"/>
                </a:cubicBezTo>
                <a:cubicBezTo>
                  <a:pt x="4924" y="14413"/>
                  <a:pt x="4971" y="14398"/>
                  <a:pt x="5008" y="14352"/>
                </a:cubicBezTo>
                <a:cubicBezTo>
                  <a:pt x="5062" y="14285"/>
                  <a:pt x="5045" y="14182"/>
                  <a:pt x="4976" y="14152"/>
                </a:cubicBezTo>
                <a:close/>
                <a:moveTo>
                  <a:pt x="13140" y="14178"/>
                </a:moveTo>
                <a:cubicBezTo>
                  <a:pt x="13126" y="14178"/>
                  <a:pt x="13113" y="14216"/>
                  <a:pt x="13113" y="14262"/>
                </a:cubicBezTo>
                <a:cubicBezTo>
                  <a:pt x="13113" y="14286"/>
                  <a:pt x="13104" y="14305"/>
                  <a:pt x="13093" y="14310"/>
                </a:cubicBezTo>
                <a:cubicBezTo>
                  <a:pt x="13066" y="14320"/>
                  <a:pt x="13018" y="14274"/>
                  <a:pt x="13027" y="14247"/>
                </a:cubicBezTo>
                <a:cubicBezTo>
                  <a:pt x="13032" y="14233"/>
                  <a:pt x="13027" y="14235"/>
                  <a:pt x="13014" y="14252"/>
                </a:cubicBezTo>
                <a:cubicBezTo>
                  <a:pt x="13004" y="14266"/>
                  <a:pt x="12997" y="14285"/>
                  <a:pt x="12997" y="14294"/>
                </a:cubicBezTo>
                <a:cubicBezTo>
                  <a:pt x="12997" y="14302"/>
                  <a:pt x="12984" y="14322"/>
                  <a:pt x="12969" y="14336"/>
                </a:cubicBezTo>
                <a:cubicBezTo>
                  <a:pt x="12931" y="14372"/>
                  <a:pt x="12897" y="14347"/>
                  <a:pt x="12901" y="14286"/>
                </a:cubicBezTo>
                <a:lnTo>
                  <a:pt x="12904" y="14239"/>
                </a:lnTo>
                <a:lnTo>
                  <a:pt x="12886" y="14281"/>
                </a:lnTo>
                <a:cubicBezTo>
                  <a:pt x="12863" y="14331"/>
                  <a:pt x="12860" y="14398"/>
                  <a:pt x="12881" y="14420"/>
                </a:cubicBezTo>
                <a:cubicBezTo>
                  <a:pt x="12904" y="14444"/>
                  <a:pt x="12929" y="14441"/>
                  <a:pt x="12982" y="14407"/>
                </a:cubicBezTo>
                <a:cubicBezTo>
                  <a:pt x="13008" y="14390"/>
                  <a:pt x="13043" y="14378"/>
                  <a:pt x="13062" y="14381"/>
                </a:cubicBezTo>
                <a:cubicBezTo>
                  <a:pt x="13088" y="14383"/>
                  <a:pt x="13104" y="14374"/>
                  <a:pt x="13118" y="14352"/>
                </a:cubicBezTo>
                <a:cubicBezTo>
                  <a:pt x="13138" y="14318"/>
                  <a:pt x="13157" y="14178"/>
                  <a:pt x="13140" y="14178"/>
                </a:cubicBezTo>
                <a:close/>
                <a:moveTo>
                  <a:pt x="8170" y="14273"/>
                </a:moveTo>
                <a:cubicBezTo>
                  <a:pt x="8159" y="14282"/>
                  <a:pt x="8150" y="14311"/>
                  <a:pt x="8150" y="14336"/>
                </a:cubicBezTo>
                <a:cubicBezTo>
                  <a:pt x="8150" y="14361"/>
                  <a:pt x="8144" y="14384"/>
                  <a:pt x="8137" y="14388"/>
                </a:cubicBezTo>
                <a:cubicBezTo>
                  <a:pt x="8116" y="14402"/>
                  <a:pt x="8074" y="14371"/>
                  <a:pt x="8069" y="14338"/>
                </a:cubicBezTo>
                <a:cubicBezTo>
                  <a:pt x="8065" y="14313"/>
                  <a:pt x="8060" y="14319"/>
                  <a:pt x="8036" y="14373"/>
                </a:cubicBezTo>
                <a:cubicBezTo>
                  <a:pt x="8013" y="14427"/>
                  <a:pt x="8003" y="14439"/>
                  <a:pt x="7978" y="14436"/>
                </a:cubicBezTo>
                <a:cubicBezTo>
                  <a:pt x="7953" y="14432"/>
                  <a:pt x="7948" y="14422"/>
                  <a:pt x="7951" y="14378"/>
                </a:cubicBezTo>
                <a:cubicBezTo>
                  <a:pt x="7954" y="14316"/>
                  <a:pt x="7935" y="14312"/>
                  <a:pt x="7915" y="14370"/>
                </a:cubicBezTo>
                <a:cubicBezTo>
                  <a:pt x="7894" y="14433"/>
                  <a:pt x="7899" y="14488"/>
                  <a:pt x="7926" y="14504"/>
                </a:cubicBezTo>
                <a:cubicBezTo>
                  <a:pt x="7958" y="14524"/>
                  <a:pt x="7968" y="14521"/>
                  <a:pt x="8019" y="14488"/>
                </a:cubicBezTo>
                <a:cubicBezTo>
                  <a:pt x="8044" y="14472"/>
                  <a:pt x="8087" y="14460"/>
                  <a:pt x="8112" y="14459"/>
                </a:cubicBezTo>
                <a:cubicBezTo>
                  <a:pt x="8168" y="14458"/>
                  <a:pt x="8190" y="14418"/>
                  <a:pt x="8190" y="14323"/>
                </a:cubicBezTo>
                <a:cubicBezTo>
                  <a:pt x="8190" y="14265"/>
                  <a:pt x="8187" y="14258"/>
                  <a:pt x="8170" y="14273"/>
                </a:cubicBezTo>
                <a:close/>
                <a:moveTo>
                  <a:pt x="406" y="14320"/>
                </a:moveTo>
                <a:cubicBezTo>
                  <a:pt x="415" y="14294"/>
                  <a:pt x="398" y="14300"/>
                  <a:pt x="265" y="14365"/>
                </a:cubicBezTo>
                <a:cubicBezTo>
                  <a:pt x="129" y="14431"/>
                  <a:pt x="53" y="14485"/>
                  <a:pt x="53" y="14517"/>
                </a:cubicBezTo>
                <a:cubicBezTo>
                  <a:pt x="53" y="14523"/>
                  <a:pt x="130" y="14488"/>
                  <a:pt x="224" y="14438"/>
                </a:cubicBezTo>
                <a:cubicBezTo>
                  <a:pt x="340" y="14378"/>
                  <a:pt x="399" y="14340"/>
                  <a:pt x="406" y="14320"/>
                </a:cubicBezTo>
                <a:close/>
                <a:moveTo>
                  <a:pt x="3187" y="14341"/>
                </a:moveTo>
                <a:cubicBezTo>
                  <a:pt x="3134" y="14311"/>
                  <a:pt x="3044" y="14381"/>
                  <a:pt x="3023" y="14467"/>
                </a:cubicBezTo>
                <a:cubicBezTo>
                  <a:pt x="3017" y="14492"/>
                  <a:pt x="3023" y="14510"/>
                  <a:pt x="3043" y="14530"/>
                </a:cubicBezTo>
                <a:cubicBezTo>
                  <a:pt x="3066" y="14553"/>
                  <a:pt x="3070" y="14563"/>
                  <a:pt x="3058" y="14585"/>
                </a:cubicBezTo>
                <a:cubicBezTo>
                  <a:pt x="3051" y="14601"/>
                  <a:pt x="3043" y="14623"/>
                  <a:pt x="3043" y="14635"/>
                </a:cubicBezTo>
                <a:cubicBezTo>
                  <a:pt x="3043" y="14653"/>
                  <a:pt x="3054" y="14648"/>
                  <a:pt x="3089" y="14617"/>
                </a:cubicBezTo>
                <a:cubicBezTo>
                  <a:pt x="3113" y="14595"/>
                  <a:pt x="3162" y="14565"/>
                  <a:pt x="3199" y="14551"/>
                </a:cubicBezTo>
                <a:cubicBezTo>
                  <a:pt x="3237" y="14537"/>
                  <a:pt x="3273" y="14515"/>
                  <a:pt x="3280" y="14501"/>
                </a:cubicBezTo>
                <a:cubicBezTo>
                  <a:pt x="3297" y="14467"/>
                  <a:pt x="3290" y="14461"/>
                  <a:pt x="3247" y="14478"/>
                </a:cubicBezTo>
                <a:cubicBezTo>
                  <a:pt x="3160" y="14513"/>
                  <a:pt x="3048" y="14480"/>
                  <a:pt x="3079" y="14428"/>
                </a:cubicBezTo>
                <a:cubicBezTo>
                  <a:pt x="3096" y="14398"/>
                  <a:pt x="3142" y="14388"/>
                  <a:pt x="3167" y="14409"/>
                </a:cubicBezTo>
                <a:cubicBezTo>
                  <a:pt x="3185" y="14425"/>
                  <a:pt x="3190" y="14422"/>
                  <a:pt x="3204" y="14381"/>
                </a:cubicBezTo>
                <a:cubicBezTo>
                  <a:pt x="3210" y="14365"/>
                  <a:pt x="3203" y="14350"/>
                  <a:pt x="3187" y="14341"/>
                </a:cubicBezTo>
                <a:close/>
                <a:moveTo>
                  <a:pt x="1227" y="14354"/>
                </a:moveTo>
                <a:cubicBezTo>
                  <a:pt x="1196" y="14354"/>
                  <a:pt x="1137" y="14399"/>
                  <a:pt x="1119" y="14436"/>
                </a:cubicBezTo>
                <a:cubicBezTo>
                  <a:pt x="1080" y="14514"/>
                  <a:pt x="1099" y="14580"/>
                  <a:pt x="1169" y="14606"/>
                </a:cubicBezTo>
                <a:cubicBezTo>
                  <a:pt x="1192" y="14615"/>
                  <a:pt x="1192" y="14617"/>
                  <a:pt x="1156" y="14656"/>
                </a:cubicBezTo>
                <a:cubicBezTo>
                  <a:pt x="1135" y="14679"/>
                  <a:pt x="1080" y="14726"/>
                  <a:pt x="1033" y="14759"/>
                </a:cubicBezTo>
                <a:cubicBezTo>
                  <a:pt x="966" y="14806"/>
                  <a:pt x="953" y="14819"/>
                  <a:pt x="977" y="14819"/>
                </a:cubicBezTo>
                <a:cubicBezTo>
                  <a:pt x="1021" y="14819"/>
                  <a:pt x="1134" y="14748"/>
                  <a:pt x="1194" y="14683"/>
                </a:cubicBezTo>
                <a:cubicBezTo>
                  <a:pt x="1235" y="14639"/>
                  <a:pt x="1251" y="14633"/>
                  <a:pt x="1270" y="14643"/>
                </a:cubicBezTo>
                <a:cubicBezTo>
                  <a:pt x="1282" y="14650"/>
                  <a:pt x="1297" y="14654"/>
                  <a:pt x="1305" y="14654"/>
                </a:cubicBezTo>
                <a:cubicBezTo>
                  <a:pt x="1326" y="14654"/>
                  <a:pt x="1322" y="14592"/>
                  <a:pt x="1300" y="14572"/>
                </a:cubicBezTo>
                <a:cubicBezTo>
                  <a:pt x="1287" y="14561"/>
                  <a:pt x="1280" y="14531"/>
                  <a:pt x="1280" y="14478"/>
                </a:cubicBezTo>
                <a:cubicBezTo>
                  <a:pt x="1280" y="14401"/>
                  <a:pt x="1261" y="14354"/>
                  <a:pt x="1227" y="14354"/>
                </a:cubicBezTo>
                <a:close/>
                <a:moveTo>
                  <a:pt x="17635" y="14362"/>
                </a:moveTo>
                <a:cubicBezTo>
                  <a:pt x="17573" y="14376"/>
                  <a:pt x="17504" y="14465"/>
                  <a:pt x="17521" y="14538"/>
                </a:cubicBezTo>
                <a:cubicBezTo>
                  <a:pt x="17526" y="14557"/>
                  <a:pt x="17547" y="14581"/>
                  <a:pt x="17569" y="14593"/>
                </a:cubicBezTo>
                <a:cubicBezTo>
                  <a:pt x="17591" y="14605"/>
                  <a:pt x="17605" y="14624"/>
                  <a:pt x="17602" y="14633"/>
                </a:cubicBezTo>
                <a:cubicBezTo>
                  <a:pt x="17597" y="14647"/>
                  <a:pt x="17463" y="14761"/>
                  <a:pt x="17403" y="14801"/>
                </a:cubicBezTo>
                <a:cubicBezTo>
                  <a:pt x="17380" y="14816"/>
                  <a:pt x="17379" y="14816"/>
                  <a:pt x="17408" y="14817"/>
                </a:cubicBezTo>
                <a:cubicBezTo>
                  <a:pt x="17447" y="14818"/>
                  <a:pt x="17574" y="14740"/>
                  <a:pt x="17632" y="14677"/>
                </a:cubicBezTo>
                <a:cubicBezTo>
                  <a:pt x="17668" y="14638"/>
                  <a:pt x="17680" y="14632"/>
                  <a:pt x="17700" y="14643"/>
                </a:cubicBezTo>
                <a:cubicBezTo>
                  <a:pt x="17714" y="14651"/>
                  <a:pt x="17731" y="14653"/>
                  <a:pt x="17738" y="14648"/>
                </a:cubicBezTo>
                <a:cubicBezTo>
                  <a:pt x="17758" y="14635"/>
                  <a:pt x="17752" y="14589"/>
                  <a:pt x="17728" y="14575"/>
                </a:cubicBezTo>
                <a:cubicBezTo>
                  <a:pt x="17711" y="14565"/>
                  <a:pt x="17708" y="14545"/>
                  <a:pt x="17710" y="14480"/>
                </a:cubicBezTo>
                <a:cubicBezTo>
                  <a:pt x="17713" y="14419"/>
                  <a:pt x="17707" y="14396"/>
                  <a:pt x="17690" y="14378"/>
                </a:cubicBezTo>
                <a:cubicBezTo>
                  <a:pt x="17675" y="14362"/>
                  <a:pt x="17655" y="14357"/>
                  <a:pt x="17635" y="14362"/>
                </a:cubicBezTo>
                <a:close/>
                <a:moveTo>
                  <a:pt x="365" y="14528"/>
                </a:moveTo>
                <a:cubicBezTo>
                  <a:pt x="357" y="14536"/>
                  <a:pt x="349" y="14563"/>
                  <a:pt x="348" y="14585"/>
                </a:cubicBezTo>
                <a:cubicBezTo>
                  <a:pt x="347" y="14608"/>
                  <a:pt x="341" y="14635"/>
                  <a:pt x="333" y="14643"/>
                </a:cubicBezTo>
                <a:cubicBezTo>
                  <a:pt x="311" y="14666"/>
                  <a:pt x="261" y="14633"/>
                  <a:pt x="259" y="14596"/>
                </a:cubicBezTo>
                <a:cubicBezTo>
                  <a:pt x="259" y="14574"/>
                  <a:pt x="253" y="14582"/>
                  <a:pt x="234" y="14625"/>
                </a:cubicBezTo>
                <a:cubicBezTo>
                  <a:pt x="207" y="14689"/>
                  <a:pt x="179" y="14709"/>
                  <a:pt x="149" y="14683"/>
                </a:cubicBezTo>
                <a:cubicBezTo>
                  <a:pt x="135" y="14671"/>
                  <a:pt x="133" y="14653"/>
                  <a:pt x="139" y="14625"/>
                </a:cubicBezTo>
                <a:cubicBezTo>
                  <a:pt x="151" y="14566"/>
                  <a:pt x="122" y="14588"/>
                  <a:pt x="106" y="14651"/>
                </a:cubicBezTo>
                <a:cubicBezTo>
                  <a:pt x="88" y="14719"/>
                  <a:pt x="89" y="14731"/>
                  <a:pt x="113" y="14756"/>
                </a:cubicBezTo>
                <a:cubicBezTo>
                  <a:pt x="142" y="14786"/>
                  <a:pt x="174" y="14783"/>
                  <a:pt x="217" y="14748"/>
                </a:cubicBezTo>
                <a:cubicBezTo>
                  <a:pt x="238" y="14731"/>
                  <a:pt x="273" y="14717"/>
                  <a:pt x="300" y="14717"/>
                </a:cubicBezTo>
                <a:cubicBezTo>
                  <a:pt x="336" y="14716"/>
                  <a:pt x="350" y="14709"/>
                  <a:pt x="363" y="14683"/>
                </a:cubicBezTo>
                <a:cubicBezTo>
                  <a:pt x="384" y="14639"/>
                  <a:pt x="386" y="14506"/>
                  <a:pt x="365" y="14528"/>
                </a:cubicBezTo>
                <a:close/>
                <a:moveTo>
                  <a:pt x="12284" y="14557"/>
                </a:moveTo>
                <a:lnTo>
                  <a:pt x="12249" y="14604"/>
                </a:lnTo>
                <a:cubicBezTo>
                  <a:pt x="12229" y="14629"/>
                  <a:pt x="12215" y="14657"/>
                  <a:pt x="12218" y="14667"/>
                </a:cubicBezTo>
                <a:cubicBezTo>
                  <a:pt x="12228" y="14696"/>
                  <a:pt x="12275" y="14993"/>
                  <a:pt x="12296" y="15166"/>
                </a:cubicBezTo>
                <a:cubicBezTo>
                  <a:pt x="12326" y="15402"/>
                  <a:pt x="12324" y="15421"/>
                  <a:pt x="12276" y="15463"/>
                </a:cubicBezTo>
                <a:cubicBezTo>
                  <a:pt x="12241" y="15494"/>
                  <a:pt x="12224" y="15500"/>
                  <a:pt x="12140" y="15500"/>
                </a:cubicBezTo>
                <a:cubicBezTo>
                  <a:pt x="12056" y="15500"/>
                  <a:pt x="12039" y="15494"/>
                  <a:pt x="12004" y="15463"/>
                </a:cubicBezTo>
                <a:cubicBezTo>
                  <a:pt x="11982" y="15443"/>
                  <a:pt x="11964" y="15421"/>
                  <a:pt x="11964" y="15410"/>
                </a:cubicBezTo>
                <a:cubicBezTo>
                  <a:pt x="11964" y="15382"/>
                  <a:pt x="11956" y="15385"/>
                  <a:pt x="11898" y="15437"/>
                </a:cubicBezTo>
                <a:cubicBezTo>
                  <a:pt x="11794" y="15530"/>
                  <a:pt x="11629" y="15521"/>
                  <a:pt x="11578" y="15418"/>
                </a:cubicBezTo>
                <a:cubicBezTo>
                  <a:pt x="11557" y="15374"/>
                  <a:pt x="11540" y="15211"/>
                  <a:pt x="11528" y="14935"/>
                </a:cubicBezTo>
                <a:cubicBezTo>
                  <a:pt x="11524" y="14837"/>
                  <a:pt x="11517" y="14731"/>
                  <a:pt x="11513" y="14698"/>
                </a:cubicBezTo>
                <a:cubicBezTo>
                  <a:pt x="11506" y="14640"/>
                  <a:pt x="11504" y="14639"/>
                  <a:pt x="11478" y="14664"/>
                </a:cubicBezTo>
                <a:cubicBezTo>
                  <a:pt x="11454" y="14687"/>
                  <a:pt x="11453" y="14700"/>
                  <a:pt x="11460" y="14785"/>
                </a:cubicBezTo>
                <a:cubicBezTo>
                  <a:pt x="11464" y="14838"/>
                  <a:pt x="11477" y="15005"/>
                  <a:pt x="11488" y="15158"/>
                </a:cubicBezTo>
                <a:cubicBezTo>
                  <a:pt x="11514" y="15535"/>
                  <a:pt x="11525" y="15579"/>
                  <a:pt x="11619" y="15610"/>
                </a:cubicBezTo>
                <a:cubicBezTo>
                  <a:pt x="11639" y="15617"/>
                  <a:pt x="11691" y="15620"/>
                  <a:pt x="11732" y="15618"/>
                </a:cubicBezTo>
                <a:cubicBezTo>
                  <a:pt x="11794" y="15615"/>
                  <a:pt x="11816" y="15606"/>
                  <a:pt x="11858" y="15571"/>
                </a:cubicBezTo>
                <a:cubicBezTo>
                  <a:pt x="11887" y="15547"/>
                  <a:pt x="11916" y="15526"/>
                  <a:pt x="11921" y="15526"/>
                </a:cubicBezTo>
                <a:cubicBezTo>
                  <a:pt x="11927" y="15526"/>
                  <a:pt x="11950" y="15546"/>
                  <a:pt x="11974" y="15571"/>
                </a:cubicBezTo>
                <a:cubicBezTo>
                  <a:pt x="12016" y="15613"/>
                  <a:pt x="12021" y="15616"/>
                  <a:pt x="12118" y="15615"/>
                </a:cubicBezTo>
                <a:cubicBezTo>
                  <a:pt x="12254" y="15614"/>
                  <a:pt x="12294" y="15590"/>
                  <a:pt x="12329" y="15492"/>
                </a:cubicBezTo>
                <a:cubicBezTo>
                  <a:pt x="12364" y="15395"/>
                  <a:pt x="12363" y="15289"/>
                  <a:pt x="12329" y="15053"/>
                </a:cubicBezTo>
                <a:cubicBezTo>
                  <a:pt x="12295" y="14811"/>
                  <a:pt x="12295" y="14776"/>
                  <a:pt x="12337" y="14725"/>
                </a:cubicBezTo>
                <a:lnTo>
                  <a:pt x="12372" y="14683"/>
                </a:lnTo>
                <a:lnTo>
                  <a:pt x="12329" y="14620"/>
                </a:lnTo>
                <a:lnTo>
                  <a:pt x="12284" y="14557"/>
                </a:lnTo>
                <a:close/>
                <a:moveTo>
                  <a:pt x="13841" y="14557"/>
                </a:moveTo>
                <a:lnTo>
                  <a:pt x="13805" y="14601"/>
                </a:lnTo>
                <a:cubicBezTo>
                  <a:pt x="13775" y="14641"/>
                  <a:pt x="13773" y="14652"/>
                  <a:pt x="13783" y="14698"/>
                </a:cubicBezTo>
                <a:cubicBezTo>
                  <a:pt x="13804" y="14795"/>
                  <a:pt x="13857" y="15194"/>
                  <a:pt x="13866" y="15311"/>
                </a:cubicBezTo>
                <a:lnTo>
                  <a:pt x="13873" y="15426"/>
                </a:lnTo>
                <a:lnTo>
                  <a:pt x="13833" y="15463"/>
                </a:lnTo>
                <a:cubicBezTo>
                  <a:pt x="13793" y="15498"/>
                  <a:pt x="13784" y="15500"/>
                  <a:pt x="13642" y="15500"/>
                </a:cubicBezTo>
                <a:cubicBezTo>
                  <a:pt x="13560" y="15500"/>
                  <a:pt x="13492" y="15493"/>
                  <a:pt x="13488" y="15487"/>
                </a:cubicBezTo>
                <a:cubicBezTo>
                  <a:pt x="13484" y="15480"/>
                  <a:pt x="13493" y="15464"/>
                  <a:pt x="13508" y="15450"/>
                </a:cubicBezTo>
                <a:cubicBezTo>
                  <a:pt x="13573" y="15390"/>
                  <a:pt x="13590" y="15257"/>
                  <a:pt x="13543" y="15195"/>
                </a:cubicBezTo>
                <a:cubicBezTo>
                  <a:pt x="13470" y="15097"/>
                  <a:pt x="13311" y="15135"/>
                  <a:pt x="13153" y="15289"/>
                </a:cubicBezTo>
                <a:cubicBezTo>
                  <a:pt x="13120" y="15322"/>
                  <a:pt x="13089" y="15346"/>
                  <a:pt x="13085" y="15342"/>
                </a:cubicBezTo>
                <a:cubicBezTo>
                  <a:pt x="13081" y="15338"/>
                  <a:pt x="13081" y="15292"/>
                  <a:pt x="13085" y="15240"/>
                </a:cubicBezTo>
                <a:cubicBezTo>
                  <a:pt x="13089" y="15186"/>
                  <a:pt x="13081" y="15065"/>
                  <a:pt x="13067" y="14956"/>
                </a:cubicBezTo>
                <a:lnTo>
                  <a:pt x="13045" y="14764"/>
                </a:lnTo>
                <a:lnTo>
                  <a:pt x="13075" y="14719"/>
                </a:lnTo>
                <a:cubicBezTo>
                  <a:pt x="13099" y="14685"/>
                  <a:pt x="13102" y="14674"/>
                  <a:pt x="13090" y="14656"/>
                </a:cubicBezTo>
                <a:cubicBezTo>
                  <a:pt x="13082" y="14644"/>
                  <a:pt x="13065" y="14616"/>
                  <a:pt x="13052" y="14596"/>
                </a:cubicBezTo>
                <a:cubicBezTo>
                  <a:pt x="13040" y="14575"/>
                  <a:pt x="13026" y="14561"/>
                  <a:pt x="13022" y="14562"/>
                </a:cubicBezTo>
                <a:cubicBezTo>
                  <a:pt x="13018" y="14562"/>
                  <a:pt x="13001" y="14579"/>
                  <a:pt x="12984" y="14601"/>
                </a:cubicBezTo>
                <a:cubicBezTo>
                  <a:pt x="12954" y="14641"/>
                  <a:pt x="12954" y="14645"/>
                  <a:pt x="12974" y="14714"/>
                </a:cubicBezTo>
                <a:cubicBezTo>
                  <a:pt x="13015" y="14856"/>
                  <a:pt x="13058" y="15240"/>
                  <a:pt x="13042" y="15337"/>
                </a:cubicBezTo>
                <a:cubicBezTo>
                  <a:pt x="13026" y="15437"/>
                  <a:pt x="12950" y="15500"/>
                  <a:pt x="12846" y="15500"/>
                </a:cubicBezTo>
                <a:cubicBezTo>
                  <a:pt x="12771" y="15500"/>
                  <a:pt x="12715" y="15470"/>
                  <a:pt x="12689" y="15418"/>
                </a:cubicBezTo>
                <a:cubicBezTo>
                  <a:pt x="12668" y="15375"/>
                  <a:pt x="12648" y="15183"/>
                  <a:pt x="12637" y="14906"/>
                </a:cubicBezTo>
                <a:cubicBezTo>
                  <a:pt x="12632" y="14809"/>
                  <a:pt x="12625" y="14708"/>
                  <a:pt x="12621" y="14683"/>
                </a:cubicBezTo>
                <a:lnTo>
                  <a:pt x="12616" y="14638"/>
                </a:lnTo>
                <a:lnTo>
                  <a:pt x="12589" y="14667"/>
                </a:lnTo>
                <a:cubicBezTo>
                  <a:pt x="12562" y="14694"/>
                  <a:pt x="12562" y="14700"/>
                  <a:pt x="12576" y="14856"/>
                </a:cubicBezTo>
                <a:cubicBezTo>
                  <a:pt x="12584" y="14945"/>
                  <a:pt x="12599" y="15116"/>
                  <a:pt x="12606" y="15240"/>
                </a:cubicBezTo>
                <a:cubicBezTo>
                  <a:pt x="12623" y="15505"/>
                  <a:pt x="12645" y="15576"/>
                  <a:pt x="12722" y="15605"/>
                </a:cubicBezTo>
                <a:cubicBezTo>
                  <a:pt x="12756" y="15618"/>
                  <a:pt x="12818" y="15620"/>
                  <a:pt x="12964" y="15613"/>
                </a:cubicBezTo>
                <a:cubicBezTo>
                  <a:pt x="13171" y="15602"/>
                  <a:pt x="13198" y="15602"/>
                  <a:pt x="13551" y="15610"/>
                </a:cubicBezTo>
                <a:cubicBezTo>
                  <a:pt x="13804" y="15616"/>
                  <a:pt x="13835" y="15608"/>
                  <a:pt x="13873" y="15526"/>
                </a:cubicBezTo>
                <a:cubicBezTo>
                  <a:pt x="13924" y="15418"/>
                  <a:pt x="13928" y="15340"/>
                  <a:pt x="13891" y="15069"/>
                </a:cubicBezTo>
                <a:cubicBezTo>
                  <a:pt x="13855" y="14806"/>
                  <a:pt x="13857" y="14757"/>
                  <a:pt x="13899" y="14717"/>
                </a:cubicBezTo>
                <a:cubicBezTo>
                  <a:pt x="13931" y="14686"/>
                  <a:pt x="13930" y="14684"/>
                  <a:pt x="13881" y="14614"/>
                </a:cubicBezTo>
                <a:lnTo>
                  <a:pt x="13841" y="14557"/>
                </a:lnTo>
                <a:close/>
                <a:moveTo>
                  <a:pt x="9115" y="14559"/>
                </a:moveTo>
                <a:cubicBezTo>
                  <a:pt x="9109" y="14559"/>
                  <a:pt x="9092" y="14580"/>
                  <a:pt x="9077" y="14606"/>
                </a:cubicBezTo>
                <a:lnTo>
                  <a:pt x="9049" y="14656"/>
                </a:lnTo>
                <a:lnTo>
                  <a:pt x="9077" y="14814"/>
                </a:lnTo>
                <a:cubicBezTo>
                  <a:pt x="9092" y="14902"/>
                  <a:pt x="9111" y="15046"/>
                  <a:pt x="9122" y="15132"/>
                </a:cubicBezTo>
                <a:cubicBezTo>
                  <a:pt x="9162" y="15445"/>
                  <a:pt x="9149" y="15487"/>
                  <a:pt x="9014" y="15497"/>
                </a:cubicBezTo>
                <a:cubicBezTo>
                  <a:pt x="8883" y="15507"/>
                  <a:pt x="8849" y="15494"/>
                  <a:pt x="8810" y="15423"/>
                </a:cubicBezTo>
                <a:cubicBezTo>
                  <a:pt x="8763" y="15340"/>
                  <a:pt x="8675" y="14848"/>
                  <a:pt x="8674" y="14664"/>
                </a:cubicBezTo>
                <a:lnTo>
                  <a:pt x="8671" y="14622"/>
                </a:lnTo>
                <a:lnTo>
                  <a:pt x="8649" y="14662"/>
                </a:lnTo>
                <a:cubicBezTo>
                  <a:pt x="8629" y="14695"/>
                  <a:pt x="8621" y="14739"/>
                  <a:pt x="8616" y="14893"/>
                </a:cubicBezTo>
                <a:cubicBezTo>
                  <a:pt x="8605" y="15191"/>
                  <a:pt x="8565" y="15331"/>
                  <a:pt x="8523" y="15224"/>
                </a:cubicBezTo>
                <a:cubicBezTo>
                  <a:pt x="8492" y="15147"/>
                  <a:pt x="8393" y="15017"/>
                  <a:pt x="8311" y="14945"/>
                </a:cubicBezTo>
                <a:cubicBezTo>
                  <a:pt x="8214" y="14861"/>
                  <a:pt x="8088" y="14780"/>
                  <a:pt x="8036" y="14769"/>
                </a:cubicBezTo>
                <a:cubicBezTo>
                  <a:pt x="8001" y="14762"/>
                  <a:pt x="7997" y="14765"/>
                  <a:pt x="7989" y="14803"/>
                </a:cubicBezTo>
                <a:cubicBezTo>
                  <a:pt x="7975" y="14868"/>
                  <a:pt x="7992" y="14954"/>
                  <a:pt x="8026" y="14987"/>
                </a:cubicBezTo>
                <a:cubicBezTo>
                  <a:pt x="8043" y="15004"/>
                  <a:pt x="8083" y="15029"/>
                  <a:pt x="8112" y="15043"/>
                </a:cubicBezTo>
                <a:cubicBezTo>
                  <a:pt x="8165" y="15067"/>
                  <a:pt x="8165" y="15069"/>
                  <a:pt x="8185" y="15040"/>
                </a:cubicBezTo>
                <a:cubicBezTo>
                  <a:pt x="8203" y="15013"/>
                  <a:pt x="8208" y="15012"/>
                  <a:pt x="8240" y="15029"/>
                </a:cubicBezTo>
                <a:cubicBezTo>
                  <a:pt x="8349" y="15088"/>
                  <a:pt x="8515" y="15294"/>
                  <a:pt x="8515" y="15368"/>
                </a:cubicBezTo>
                <a:cubicBezTo>
                  <a:pt x="8515" y="15435"/>
                  <a:pt x="8394" y="15548"/>
                  <a:pt x="8220" y="15642"/>
                </a:cubicBezTo>
                <a:lnTo>
                  <a:pt x="8079" y="15715"/>
                </a:lnTo>
                <a:lnTo>
                  <a:pt x="8137" y="15718"/>
                </a:lnTo>
                <a:cubicBezTo>
                  <a:pt x="8259" y="15718"/>
                  <a:pt x="8407" y="15656"/>
                  <a:pt x="8470" y="15578"/>
                </a:cubicBezTo>
                <a:cubicBezTo>
                  <a:pt x="8526" y="15509"/>
                  <a:pt x="8577" y="15387"/>
                  <a:pt x="8608" y="15242"/>
                </a:cubicBezTo>
                <a:cubicBezTo>
                  <a:pt x="8624" y="15170"/>
                  <a:pt x="8641" y="15103"/>
                  <a:pt x="8644" y="15092"/>
                </a:cubicBezTo>
                <a:cubicBezTo>
                  <a:pt x="8655" y="15050"/>
                  <a:pt x="8672" y="15107"/>
                  <a:pt x="8699" y="15279"/>
                </a:cubicBezTo>
                <a:cubicBezTo>
                  <a:pt x="8749" y="15594"/>
                  <a:pt x="8765" y="15616"/>
                  <a:pt x="8946" y="15615"/>
                </a:cubicBezTo>
                <a:cubicBezTo>
                  <a:pt x="9087" y="15614"/>
                  <a:pt x="9130" y="15592"/>
                  <a:pt x="9162" y="15510"/>
                </a:cubicBezTo>
                <a:cubicBezTo>
                  <a:pt x="9199" y="15418"/>
                  <a:pt x="9201" y="15284"/>
                  <a:pt x="9170" y="15069"/>
                </a:cubicBezTo>
                <a:cubicBezTo>
                  <a:pt x="9134" y="14815"/>
                  <a:pt x="9135" y="14772"/>
                  <a:pt x="9175" y="14722"/>
                </a:cubicBezTo>
                <a:lnTo>
                  <a:pt x="9208" y="14683"/>
                </a:lnTo>
                <a:lnTo>
                  <a:pt x="9165" y="14620"/>
                </a:lnTo>
                <a:cubicBezTo>
                  <a:pt x="9142" y="14586"/>
                  <a:pt x="9120" y="14559"/>
                  <a:pt x="9115" y="14559"/>
                </a:cubicBezTo>
                <a:close/>
                <a:moveTo>
                  <a:pt x="4280" y="14591"/>
                </a:moveTo>
                <a:cubicBezTo>
                  <a:pt x="4277" y="14587"/>
                  <a:pt x="4203" y="14622"/>
                  <a:pt x="4116" y="14667"/>
                </a:cubicBezTo>
                <a:cubicBezTo>
                  <a:pt x="3980" y="14738"/>
                  <a:pt x="3920" y="14786"/>
                  <a:pt x="3920" y="14819"/>
                </a:cubicBezTo>
                <a:cubicBezTo>
                  <a:pt x="3920" y="14824"/>
                  <a:pt x="3995" y="14789"/>
                  <a:pt x="4089" y="14740"/>
                </a:cubicBezTo>
                <a:cubicBezTo>
                  <a:pt x="4238" y="14662"/>
                  <a:pt x="4301" y="14612"/>
                  <a:pt x="4280" y="14591"/>
                </a:cubicBezTo>
                <a:close/>
                <a:moveTo>
                  <a:pt x="6144" y="14599"/>
                </a:moveTo>
                <a:cubicBezTo>
                  <a:pt x="6120" y="14605"/>
                  <a:pt x="6075" y="14627"/>
                  <a:pt x="5998" y="14667"/>
                </a:cubicBezTo>
                <a:cubicBezTo>
                  <a:pt x="5859" y="14740"/>
                  <a:pt x="5799" y="14786"/>
                  <a:pt x="5799" y="14822"/>
                </a:cubicBezTo>
                <a:cubicBezTo>
                  <a:pt x="5799" y="14840"/>
                  <a:pt x="6142" y="14651"/>
                  <a:pt x="6157" y="14625"/>
                </a:cubicBezTo>
                <a:cubicBezTo>
                  <a:pt x="6171" y="14601"/>
                  <a:pt x="6169" y="14592"/>
                  <a:pt x="6144" y="14599"/>
                </a:cubicBezTo>
                <a:close/>
                <a:moveTo>
                  <a:pt x="2202" y="14638"/>
                </a:moveTo>
                <a:lnTo>
                  <a:pt x="2177" y="14667"/>
                </a:lnTo>
                <a:cubicBezTo>
                  <a:pt x="2154" y="14693"/>
                  <a:pt x="2153" y="14706"/>
                  <a:pt x="2167" y="14856"/>
                </a:cubicBezTo>
                <a:cubicBezTo>
                  <a:pt x="2175" y="14944"/>
                  <a:pt x="2189" y="15116"/>
                  <a:pt x="2197" y="15240"/>
                </a:cubicBezTo>
                <a:cubicBezTo>
                  <a:pt x="2214" y="15509"/>
                  <a:pt x="2233" y="15580"/>
                  <a:pt x="2300" y="15605"/>
                </a:cubicBezTo>
                <a:cubicBezTo>
                  <a:pt x="2324" y="15614"/>
                  <a:pt x="2379" y="15620"/>
                  <a:pt x="2421" y="15620"/>
                </a:cubicBezTo>
                <a:cubicBezTo>
                  <a:pt x="2497" y="15621"/>
                  <a:pt x="2499" y="15622"/>
                  <a:pt x="2557" y="15555"/>
                </a:cubicBezTo>
                <a:cubicBezTo>
                  <a:pt x="2590" y="15517"/>
                  <a:pt x="2627" y="15487"/>
                  <a:pt x="2640" y="15487"/>
                </a:cubicBezTo>
                <a:cubicBezTo>
                  <a:pt x="2654" y="15487"/>
                  <a:pt x="2695" y="15502"/>
                  <a:pt x="2731" y="15521"/>
                </a:cubicBezTo>
                <a:cubicBezTo>
                  <a:pt x="2812" y="15563"/>
                  <a:pt x="2823" y="15563"/>
                  <a:pt x="2874" y="15518"/>
                </a:cubicBezTo>
                <a:cubicBezTo>
                  <a:pt x="2916" y="15481"/>
                  <a:pt x="2915" y="15481"/>
                  <a:pt x="2907" y="15381"/>
                </a:cubicBezTo>
                <a:cubicBezTo>
                  <a:pt x="2897" y="15255"/>
                  <a:pt x="2872" y="15190"/>
                  <a:pt x="2829" y="15179"/>
                </a:cubicBezTo>
                <a:cubicBezTo>
                  <a:pt x="2772" y="15164"/>
                  <a:pt x="2727" y="15199"/>
                  <a:pt x="2668" y="15308"/>
                </a:cubicBezTo>
                <a:cubicBezTo>
                  <a:pt x="2637" y="15364"/>
                  <a:pt x="2592" y="15431"/>
                  <a:pt x="2567" y="15455"/>
                </a:cubicBezTo>
                <a:cubicBezTo>
                  <a:pt x="2526" y="15495"/>
                  <a:pt x="2512" y="15500"/>
                  <a:pt x="2441" y="15500"/>
                </a:cubicBezTo>
                <a:cubicBezTo>
                  <a:pt x="2347" y="15500"/>
                  <a:pt x="2296" y="15475"/>
                  <a:pt x="2267" y="15418"/>
                </a:cubicBezTo>
                <a:cubicBezTo>
                  <a:pt x="2242" y="15367"/>
                  <a:pt x="2222" y="15159"/>
                  <a:pt x="2219" y="14901"/>
                </a:cubicBezTo>
                <a:cubicBezTo>
                  <a:pt x="2218" y="14792"/>
                  <a:pt x="2214" y="14687"/>
                  <a:pt x="2209" y="14670"/>
                </a:cubicBezTo>
                <a:lnTo>
                  <a:pt x="2202" y="14638"/>
                </a:lnTo>
                <a:close/>
                <a:moveTo>
                  <a:pt x="9470" y="14648"/>
                </a:moveTo>
                <a:lnTo>
                  <a:pt x="9430" y="14696"/>
                </a:lnTo>
                <a:lnTo>
                  <a:pt x="9389" y="14740"/>
                </a:lnTo>
                <a:lnTo>
                  <a:pt x="9397" y="14877"/>
                </a:lnTo>
                <a:cubicBezTo>
                  <a:pt x="9402" y="14953"/>
                  <a:pt x="9418" y="15130"/>
                  <a:pt x="9432" y="15268"/>
                </a:cubicBezTo>
                <a:cubicBezTo>
                  <a:pt x="9447" y="15407"/>
                  <a:pt x="9456" y="15543"/>
                  <a:pt x="9452" y="15571"/>
                </a:cubicBezTo>
                <a:cubicBezTo>
                  <a:pt x="9449" y="15598"/>
                  <a:pt x="9451" y="15624"/>
                  <a:pt x="9455" y="15628"/>
                </a:cubicBezTo>
                <a:cubicBezTo>
                  <a:pt x="9472" y="15646"/>
                  <a:pt x="9487" y="15607"/>
                  <a:pt x="9500" y="15510"/>
                </a:cubicBezTo>
                <a:cubicBezTo>
                  <a:pt x="9511" y="15430"/>
                  <a:pt x="9510" y="15350"/>
                  <a:pt x="9493" y="15137"/>
                </a:cubicBezTo>
                <a:cubicBezTo>
                  <a:pt x="9480" y="14988"/>
                  <a:pt x="9470" y="14816"/>
                  <a:pt x="9470" y="14756"/>
                </a:cubicBezTo>
                <a:lnTo>
                  <a:pt x="9470" y="14648"/>
                </a:lnTo>
                <a:close/>
                <a:moveTo>
                  <a:pt x="3184" y="14654"/>
                </a:moveTo>
                <a:lnTo>
                  <a:pt x="3144" y="14691"/>
                </a:lnTo>
                <a:lnTo>
                  <a:pt x="3106" y="14730"/>
                </a:lnTo>
                <a:lnTo>
                  <a:pt x="3116" y="14867"/>
                </a:lnTo>
                <a:cubicBezTo>
                  <a:pt x="3121" y="14941"/>
                  <a:pt x="3135" y="15115"/>
                  <a:pt x="3149" y="15253"/>
                </a:cubicBezTo>
                <a:cubicBezTo>
                  <a:pt x="3163" y="15390"/>
                  <a:pt x="3174" y="15534"/>
                  <a:pt x="3174" y="15573"/>
                </a:cubicBezTo>
                <a:cubicBezTo>
                  <a:pt x="3175" y="15634"/>
                  <a:pt x="3176" y="15639"/>
                  <a:pt x="3189" y="15615"/>
                </a:cubicBezTo>
                <a:cubicBezTo>
                  <a:pt x="3215" y="15570"/>
                  <a:pt x="3219" y="15294"/>
                  <a:pt x="3194" y="15001"/>
                </a:cubicBezTo>
                <a:cubicBezTo>
                  <a:pt x="3182" y="14848"/>
                  <a:pt x="3173" y="14708"/>
                  <a:pt x="3177" y="14688"/>
                </a:cubicBezTo>
                <a:lnTo>
                  <a:pt x="3184" y="14654"/>
                </a:lnTo>
                <a:close/>
                <a:moveTo>
                  <a:pt x="14183" y="14654"/>
                </a:moveTo>
                <a:lnTo>
                  <a:pt x="14153" y="14693"/>
                </a:lnTo>
                <a:cubicBezTo>
                  <a:pt x="14112" y="14744"/>
                  <a:pt x="14109" y="14820"/>
                  <a:pt x="14146" y="15171"/>
                </a:cubicBezTo>
                <a:cubicBezTo>
                  <a:pt x="14160" y="15310"/>
                  <a:pt x="14171" y="15474"/>
                  <a:pt x="14171" y="15534"/>
                </a:cubicBezTo>
                <a:cubicBezTo>
                  <a:pt x="14171" y="15637"/>
                  <a:pt x="14172" y="15641"/>
                  <a:pt x="14193" y="15618"/>
                </a:cubicBezTo>
                <a:cubicBezTo>
                  <a:pt x="14226" y="15584"/>
                  <a:pt x="14232" y="15338"/>
                  <a:pt x="14206" y="15035"/>
                </a:cubicBezTo>
                <a:cubicBezTo>
                  <a:pt x="14195" y="14902"/>
                  <a:pt x="14183" y="14761"/>
                  <a:pt x="14183" y="14722"/>
                </a:cubicBezTo>
                <a:lnTo>
                  <a:pt x="14183" y="14654"/>
                </a:lnTo>
                <a:close/>
                <a:moveTo>
                  <a:pt x="5028" y="14656"/>
                </a:moveTo>
                <a:cubicBezTo>
                  <a:pt x="5025" y="14656"/>
                  <a:pt x="5005" y="14680"/>
                  <a:pt x="4986" y="14709"/>
                </a:cubicBezTo>
                <a:lnTo>
                  <a:pt x="4950" y="14761"/>
                </a:lnTo>
                <a:lnTo>
                  <a:pt x="5001" y="14796"/>
                </a:lnTo>
                <a:cubicBezTo>
                  <a:pt x="5027" y="14815"/>
                  <a:pt x="5053" y="14832"/>
                  <a:pt x="5056" y="14832"/>
                </a:cubicBezTo>
                <a:cubicBezTo>
                  <a:pt x="5060" y="14833"/>
                  <a:pt x="5075" y="14809"/>
                  <a:pt x="5091" y="14782"/>
                </a:cubicBezTo>
                <a:lnTo>
                  <a:pt x="5122" y="14733"/>
                </a:lnTo>
                <a:lnTo>
                  <a:pt x="5079" y="14696"/>
                </a:lnTo>
                <a:cubicBezTo>
                  <a:pt x="5055" y="14674"/>
                  <a:pt x="5032" y="14657"/>
                  <a:pt x="5028" y="14656"/>
                </a:cubicBezTo>
                <a:close/>
                <a:moveTo>
                  <a:pt x="1902" y="14701"/>
                </a:moveTo>
                <a:cubicBezTo>
                  <a:pt x="1899" y="14698"/>
                  <a:pt x="1823" y="14733"/>
                  <a:pt x="1733" y="14780"/>
                </a:cubicBezTo>
                <a:cubicBezTo>
                  <a:pt x="1587" y="14856"/>
                  <a:pt x="1542" y="14891"/>
                  <a:pt x="1542" y="14932"/>
                </a:cubicBezTo>
                <a:cubicBezTo>
                  <a:pt x="1542" y="14935"/>
                  <a:pt x="1611" y="14901"/>
                  <a:pt x="1695" y="14856"/>
                </a:cubicBezTo>
                <a:cubicBezTo>
                  <a:pt x="1832" y="14783"/>
                  <a:pt x="1919" y="14718"/>
                  <a:pt x="1902" y="14701"/>
                </a:cubicBezTo>
                <a:close/>
                <a:moveTo>
                  <a:pt x="5600" y="14733"/>
                </a:moveTo>
                <a:lnTo>
                  <a:pt x="5568" y="14777"/>
                </a:lnTo>
                <a:lnTo>
                  <a:pt x="5535" y="14819"/>
                </a:lnTo>
                <a:lnTo>
                  <a:pt x="5489" y="14782"/>
                </a:lnTo>
                <a:cubicBezTo>
                  <a:pt x="5452" y="14753"/>
                  <a:pt x="5442" y="14749"/>
                  <a:pt x="5434" y="14764"/>
                </a:cubicBezTo>
                <a:cubicBezTo>
                  <a:pt x="5428" y="14775"/>
                  <a:pt x="5415" y="14796"/>
                  <a:pt x="5404" y="14811"/>
                </a:cubicBezTo>
                <a:cubicBezTo>
                  <a:pt x="5385" y="14837"/>
                  <a:pt x="5386" y="14842"/>
                  <a:pt x="5431" y="14882"/>
                </a:cubicBezTo>
                <a:lnTo>
                  <a:pt x="5479" y="14927"/>
                </a:lnTo>
                <a:lnTo>
                  <a:pt x="5512" y="14885"/>
                </a:lnTo>
                <a:cubicBezTo>
                  <a:pt x="5550" y="14838"/>
                  <a:pt x="5566" y="14835"/>
                  <a:pt x="5598" y="14872"/>
                </a:cubicBezTo>
                <a:cubicBezTo>
                  <a:pt x="5611" y="14887"/>
                  <a:pt x="5625" y="14901"/>
                  <a:pt x="5631" y="14901"/>
                </a:cubicBezTo>
                <a:cubicBezTo>
                  <a:pt x="5642" y="14901"/>
                  <a:pt x="5701" y="14807"/>
                  <a:pt x="5693" y="14801"/>
                </a:cubicBezTo>
                <a:cubicBezTo>
                  <a:pt x="5691" y="14799"/>
                  <a:pt x="5670" y="14781"/>
                  <a:pt x="5646" y="14764"/>
                </a:cubicBezTo>
                <a:lnTo>
                  <a:pt x="5600" y="14733"/>
                </a:lnTo>
                <a:close/>
                <a:moveTo>
                  <a:pt x="7790" y="14819"/>
                </a:moveTo>
                <a:cubicBezTo>
                  <a:pt x="7777" y="14820"/>
                  <a:pt x="7767" y="14832"/>
                  <a:pt x="7754" y="14853"/>
                </a:cubicBezTo>
                <a:cubicBezTo>
                  <a:pt x="7728" y="14895"/>
                  <a:pt x="7715" y="14894"/>
                  <a:pt x="7666" y="14856"/>
                </a:cubicBezTo>
                <a:cubicBezTo>
                  <a:pt x="7628" y="14827"/>
                  <a:pt x="7628" y="14827"/>
                  <a:pt x="7608" y="14853"/>
                </a:cubicBezTo>
                <a:cubicBezTo>
                  <a:pt x="7561" y="14917"/>
                  <a:pt x="7562" y="14922"/>
                  <a:pt x="7613" y="14958"/>
                </a:cubicBezTo>
                <a:cubicBezTo>
                  <a:pt x="7664" y="14995"/>
                  <a:pt x="7681" y="15002"/>
                  <a:pt x="7681" y="14985"/>
                </a:cubicBezTo>
                <a:cubicBezTo>
                  <a:pt x="7681" y="14979"/>
                  <a:pt x="7691" y="14961"/>
                  <a:pt x="7704" y="14943"/>
                </a:cubicBezTo>
                <a:lnTo>
                  <a:pt x="7729" y="14909"/>
                </a:lnTo>
                <a:lnTo>
                  <a:pt x="7769" y="14940"/>
                </a:lnTo>
                <a:cubicBezTo>
                  <a:pt x="7821" y="14978"/>
                  <a:pt x="7827" y="14976"/>
                  <a:pt x="7855" y="14924"/>
                </a:cubicBezTo>
                <a:lnTo>
                  <a:pt x="7878" y="14880"/>
                </a:lnTo>
                <a:lnTo>
                  <a:pt x="7842" y="14851"/>
                </a:lnTo>
                <a:cubicBezTo>
                  <a:pt x="7819" y="14831"/>
                  <a:pt x="7802" y="14819"/>
                  <a:pt x="7790" y="14819"/>
                </a:cubicBezTo>
                <a:close/>
                <a:moveTo>
                  <a:pt x="15854" y="14869"/>
                </a:moveTo>
                <a:lnTo>
                  <a:pt x="15821" y="14903"/>
                </a:lnTo>
                <a:lnTo>
                  <a:pt x="15791" y="14935"/>
                </a:lnTo>
                <a:lnTo>
                  <a:pt x="15816" y="15090"/>
                </a:lnTo>
                <a:cubicBezTo>
                  <a:pt x="15855" y="15317"/>
                  <a:pt x="15853" y="15366"/>
                  <a:pt x="15798" y="15429"/>
                </a:cubicBezTo>
                <a:lnTo>
                  <a:pt x="15753" y="15479"/>
                </a:lnTo>
                <a:lnTo>
                  <a:pt x="15639" y="15479"/>
                </a:lnTo>
                <a:cubicBezTo>
                  <a:pt x="15527" y="15479"/>
                  <a:pt x="15527" y="15479"/>
                  <a:pt x="15491" y="15434"/>
                </a:cubicBezTo>
                <a:lnTo>
                  <a:pt x="15456" y="15389"/>
                </a:lnTo>
                <a:lnTo>
                  <a:pt x="15440" y="15473"/>
                </a:lnTo>
                <a:cubicBezTo>
                  <a:pt x="15432" y="15520"/>
                  <a:pt x="15430" y="15563"/>
                  <a:pt x="15435" y="15568"/>
                </a:cubicBezTo>
                <a:cubicBezTo>
                  <a:pt x="15458" y="15588"/>
                  <a:pt x="15537" y="15608"/>
                  <a:pt x="15599" y="15607"/>
                </a:cubicBezTo>
                <a:cubicBezTo>
                  <a:pt x="15687" y="15607"/>
                  <a:pt x="15765" y="15571"/>
                  <a:pt x="15818" y="15502"/>
                </a:cubicBezTo>
                <a:cubicBezTo>
                  <a:pt x="15867" y="15439"/>
                  <a:pt x="15884" y="15443"/>
                  <a:pt x="15909" y="15523"/>
                </a:cubicBezTo>
                <a:cubicBezTo>
                  <a:pt x="15921" y="15560"/>
                  <a:pt x="15939" y="15577"/>
                  <a:pt x="15980" y="15597"/>
                </a:cubicBezTo>
                <a:cubicBezTo>
                  <a:pt x="16009" y="15611"/>
                  <a:pt x="16058" y="15620"/>
                  <a:pt x="16088" y="15620"/>
                </a:cubicBezTo>
                <a:cubicBezTo>
                  <a:pt x="16174" y="15621"/>
                  <a:pt x="16359" y="15558"/>
                  <a:pt x="16544" y="15466"/>
                </a:cubicBezTo>
                <a:lnTo>
                  <a:pt x="16715" y="15381"/>
                </a:lnTo>
                <a:lnTo>
                  <a:pt x="16720" y="15324"/>
                </a:lnTo>
                <a:cubicBezTo>
                  <a:pt x="16723" y="15293"/>
                  <a:pt x="16724" y="15268"/>
                  <a:pt x="16723" y="15268"/>
                </a:cubicBezTo>
                <a:cubicBezTo>
                  <a:pt x="16721" y="15268"/>
                  <a:pt x="16671" y="15294"/>
                  <a:pt x="16612" y="15324"/>
                </a:cubicBezTo>
                <a:cubicBezTo>
                  <a:pt x="16460" y="15400"/>
                  <a:pt x="16395" y="15394"/>
                  <a:pt x="16307" y="15297"/>
                </a:cubicBezTo>
                <a:lnTo>
                  <a:pt x="16269" y="15255"/>
                </a:lnTo>
                <a:lnTo>
                  <a:pt x="16300" y="15221"/>
                </a:lnTo>
                <a:cubicBezTo>
                  <a:pt x="16346" y="15169"/>
                  <a:pt x="16446" y="15141"/>
                  <a:pt x="16546" y="15150"/>
                </a:cubicBezTo>
                <a:cubicBezTo>
                  <a:pt x="16630" y="15158"/>
                  <a:pt x="16630" y="15158"/>
                  <a:pt x="16612" y="15129"/>
                </a:cubicBezTo>
                <a:cubicBezTo>
                  <a:pt x="16567" y="15059"/>
                  <a:pt x="16443" y="15028"/>
                  <a:pt x="16368" y="15069"/>
                </a:cubicBezTo>
                <a:cubicBezTo>
                  <a:pt x="16348" y="15080"/>
                  <a:pt x="16309" y="15114"/>
                  <a:pt x="16282" y="15145"/>
                </a:cubicBezTo>
                <a:cubicBezTo>
                  <a:pt x="16196" y="15244"/>
                  <a:pt x="16171" y="15351"/>
                  <a:pt x="16216" y="15423"/>
                </a:cubicBezTo>
                <a:cubicBezTo>
                  <a:pt x="16248" y="15474"/>
                  <a:pt x="16229" y="15489"/>
                  <a:pt x="16118" y="15497"/>
                </a:cubicBezTo>
                <a:cubicBezTo>
                  <a:pt x="15950" y="15510"/>
                  <a:pt x="15946" y="15499"/>
                  <a:pt x="15861" y="14922"/>
                </a:cubicBezTo>
                <a:lnTo>
                  <a:pt x="15854" y="14869"/>
                </a:lnTo>
                <a:close/>
                <a:moveTo>
                  <a:pt x="17622" y="14977"/>
                </a:moveTo>
                <a:lnTo>
                  <a:pt x="17559" y="15011"/>
                </a:lnTo>
                <a:cubicBezTo>
                  <a:pt x="17507" y="15038"/>
                  <a:pt x="17489" y="15058"/>
                  <a:pt x="17458" y="15121"/>
                </a:cubicBezTo>
                <a:cubicBezTo>
                  <a:pt x="17409" y="15223"/>
                  <a:pt x="17397" y="15314"/>
                  <a:pt x="17431" y="15353"/>
                </a:cubicBezTo>
                <a:cubicBezTo>
                  <a:pt x="17444" y="15368"/>
                  <a:pt x="17475" y="15390"/>
                  <a:pt x="17499" y="15400"/>
                </a:cubicBezTo>
                <a:cubicBezTo>
                  <a:pt x="17548" y="15421"/>
                  <a:pt x="17551" y="15429"/>
                  <a:pt x="17519" y="15473"/>
                </a:cubicBezTo>
                <a:cubicBezTo>
                  <a:pt x="17474" y="15535"/>
                  <a:pt x="17426" y="15629"/>
                  <a:pt x="17390" y="15731"/>
                </a:cubicBezTo>
                <a:cubicBezTo>
                  <a:pt x="17351" y="15845"/>
                  <a:pt x="17344" y="15971"/>
                  <a:pt x="17370" y="16067"/>
                </a:cubicBezTo>
                <a:cubicBezTo>
                  <a:pt x="17405" y="16196"/>
                  <a:pt x="17534" y="16310"/>
                  <a:pt x="17690" y="16348"/>
                </a:cubicBezTo>
                <a:cubicBezTo>
                  <a:pt x="17797" y="16375"/>
                  <a:pt x="17975" y="16377"/>
                  <a:pt x="18071" y="16351"/>
                </a:cubicBezTo>
                <a:cubicBezTo>
                  <a:pt x="18154" y="16328"/>
                  <a:pt x="18300" y="16265"/>
                  <a:pt x="18300" y="16251"/>
                </a:cubicBezTo>
                <a:cubicBezTo>
                  <a:pt x="18300" y="16246"/>
                  <a:pt x="18199" y="16243"/>
                  <a:pt x="18078" y="16246"/>
                </a:cubicBezTo>
                <a:cubicBezTo>
                  <a:pt x="17840" y="16251"/>
                  <a:pt x="17758" y="16240"/>
                  <a:pt x="17650" y="16188"/>
                </a:cubicBezTo>
                <a:cubicBezTo>
                  <a:pt x="17446" y="16089"/>
                  <a:pt x="17369" y="15892"/>
                  <a:pt x="17456" y="15694"/>
                </a:cubicBezTo>
                <a:cubicBezTo>
                  <a:pt x="17499" y="15596"/>
                  <a:pt x="17646" y="15447"/>
                  <a:pt x="17771" y="15371"/>
                </a:cubicBezTo>
                <a:cubicBezTo>
                  <a:pt x="17850" y="15323"/>
                  <a:pt x="17932" y="15233"/>
                  <a:pt x="17932" y="15198"/>
                </a:cubicBezTo>
                <a:cubicBezTo>
                  <a:pt x="17932" y="15191"/>
                  <a:pt x="17871" y="15219"/>
                  <a:pt x="17796" y="15261"/>
                </a:cubicBezTo>
                <a:cubicBezTo>
                  <a:pt x="17645" y="15343"/>
                  <a:pt x="17621" y="15345"/>
                  <a:pt x="17521" y="15289"/>
                </a:cubicBezTo>
                <a:cubicBezTo>
                  <a:pt x="17457" y="15254"/>
                  <a:pt x="17448" y="15212"/>
                  <a:pt x="17491" y="15163"/>
                </a:cubicBezTo>
                <a:cubicBezTo>
                  <a:pt x="17534" y="15115"/>
                  <a:pt x="17602" y="15083"/>
                  <a:pt x="17683" y="15071"/>
                </a:cubicBezTo>
                <a:cubicBezTo>
                  <a:pt x="17766" y="15060"/>
                  <a:pt x="17766" y="15039"/>
                  <a:pt x="17683" y="15003"/>
                </a:cubicBezTo>
                <a:lnTo>
                  <a:pt x="17622" y="14977"/>
                </a:lnTo>
                <a:close/>
                <a:moveTo>
                  <a:pt x="10750" y="14982"/>
                </a:moveTo>
                <a:cubicBezTo>
                  <a:pt x="10744" y="14993"/>
                  <a:pt x="10730" y="15014"/>
                  <a:pt x="10719" y="15029"/>
                </a:cubicBezTo>
                <a:cubicBezTo>
                  <a:pt x="10700" y="15056"/>
                  <a:pt x="10700" y="15056"/>
                  <a:pt x="10659" y="15024"/>
                </a:cubicBezTo>
                <a:cubicBezTo>
                  <a:pt x="10611" y="14987"/>
                  <a:pt x="10592" y="14991"/>
                  <a:pt x="10566" y="15043"/>
                </a:cubicBezTo>
                <a:cubicBezTo>
                  <a:pt x="10547" y="15078"/>
                  <a:pt x="10550" y="15081"/>
                  <a:pt x="10593" y="15119"/>
                </a:cubicBezTo>
                <a:cubicBezTo>
                  <a:pt x="10647" y="15165"/>
                  <a:pt x="10654" y="15166"/>
                  <a:pt x="10664" y="15132"/>
                </a:cubicBezTo>
                <a:cubicBezTo>
                  <a:pt x="10680" y="15078"/>
                  <a:pt x="10709" y="15069"/>
                  <a:pt x="10752" y="15103"/>
                </a:cubicBezTo>
                <a:lnTo>
                  <a:pt x="10792" y="15134"/>
                </a:lnTo>
                <a:lnTo>
                  <a:pt x="10823" y="15095"/>
                </a:lnTo>
                <a:cubicBezTo>
                  <a:pt x="10840" y="15074"/>
                  <a:pt x="10853" y="15053"/>
                  <a:pt x="10853" y="15048"/>
                </a:cubicBezTo>
                <a:cubicBezTo>
                  <a:pt x="10853" y="15043"/>
                  <a:pt x="10834" y="15024"/>
                  <a:pt x="10808" y="15003"/>
                </a:cubicBezTo>
                <a:cubicBezTo>
                  <a:pt x="10769" y="14973"/>
                  <a:pt x="10758" y="14967"/>
                  <a:pt x="10750" y="14982"/>
                </a:cubicBezTo>
                <a:close/>
                <a:moveTo>
                  <a:pt x="15058" y="15022"/>
                </a:moveTo>
                <a:cubicBezTo>
                  <a:pt x="15043" y="15022"/>
                  <a:pt x="15007" y="15109"/>
                  <a:pt x="15007" y="15142"/>
                </a:cubicBezTo>
                <a:cubicBezTo>
                  <a:pt x="15007" y="15157"/>
                  <a:pt x="15028" y="15176"/>
                  <a:pt x="15063" y="15192"/>
                </a:cubicBezTo>
                <a:cubicBezTo>
                  <a:pt x="15140" y="15229"/>
                  <a:pt x="15259" y="15348"/>
                  <a:pt x="15254" y="15384"/>
                </a:cubicBezTo>
                <a:cubicBezTo>
                  <a:pt x="15245" y="15449"/>
                  <a:pt x="15017" y="15512"/>
                  <a:pt x="14919" y="15476"/>
                </a:cubicBezTo>
                <a:cubicBezTo>
                  <a:pt x="14881" y="15462"/>
                  <a:pt x="14879" y="15462"/>
                  <a:pt x="14871" y="15510"/>
                </a:cubicBezTo>
                <a:cubicBezTo>
                  <a:pt x="14858" y="15591"/>
                  <a:pt x="14863" y="15609"/>
                  <a:pt x="14894" y="15623"/>
                </a:cubicBezTo>
                <a:cubicBezTo>
                  <a:pt x="14940" y="15644"/>
                  <a:pt x="15087" y="15626"/>
                  <a:pt x="15171" y="15592"/>
                </a:cubicBezTo>
                <a:cubicBezTo>
                  <a:pt x="15277" y="15548"/>
                  <a:pt x="15313" y="15493"/>
                  <a:pt x="15304" y="15387"/>
                </a:cubicBezTo>
                <a:cubicBezTo>
                  <a:pt x="15297" y="15302"/>
                  <a:pt x="15260" y="15209"/>
                  <a:pt x="15206" y="15142"/>
                </a:cubicBezTo>
                <a:cubicBezTo>
                  <a:pt x="15170" y="15098"/>
                  <a:pt x="15077" y="15022"/>
                  <a:pt x="15058" y="15022"/>
                </a:cubicBezTo>
                <a:close/>
                <a:moveTo>
                  <a:pt x="4184" y="15077"/>
                </a:moveTo>
                <a:lnTo>
                  <a:pt x="4149" y="15132"/>
                </a:lnTo>
                <a:cubicBezTo>
                  <a:pt x="4115" y="15186"/>
                  <a:pt x="4114" y="15191"/>
                  <a:pt x="4137" y="15208"/>
                </a:cubicBezTo>
                <a:cubicBezTo>
                  <a:pt x="4150" y="15218"/>
                  <a:pt x="4173" y="15234"/>
                  <a:pt x="4187" y="15245"/>
                </a:cubicBezTo>
                <a:cubicBezTo>
                  <a:pt x="4201" y="15256"/>
                  <a:pt x="4216" y="15263"/>
                  <a:pt x="4220" y="15261"/>
                </a:cubicBezTo>
                <a:cubicBezTo>
                  <a:pt x="4231" y="15253"/>
                  <a:pt x="4276" y="15159"/>
                  <a:pt x="4270" y="15156"/>
                </a:cubicBezTo>
                <a:cubicBezTo>
                  <a:pt x="4267" y="15154"/>
                  <a:pt x="4247" y="15134"/>
                  <a:pt x="4225" y="15113"/>
                </a:cubicBezTo>
                <a:lnTo>
                  <a:pt x="4184" y="15077"/>
                </a:lnTo>
                <a:close/>
                <a:moveTo>
                  <a:pt x="348" y="15079"/>
                </a:moveTo>
                <a:lnTo>
                  <a:pt x="310" y="15121"/>
                </a:lnTo>
                <a:cubicBezTo>
                  <a:pt x="290" y="15145"/>
                  <a:pt x="275" y="15174"/>
                  <a:pt x="275" y="15182"/>
                </a:cubicBezTo>
                <a:cubicBezTo>
                  <a:pt x="274" y="15190"/>
                  <a:pt x="296" y="15212"/>
                  <a:pt x="322" y="15232"/>
                </a:cubicBezTo>
                <a:lnTo>
                  <a:pt x="370" y="15266"/>
                </a:lnTo>
                <a:lnTo>
                  <a:pt x="403" y="15213"/>
                </a:lnTo>
                <a:lnTo>
                  <a:pt x="433" y="15161"/>
                </a:lnTo>
                <a:lnTo>
                  <a:pt x="390" y="15119"/>
                </a:lnTo>
                <a:lnTo>
                  <a:pt x="348" y="15079"/>
                </a:lnTo>
                <a:close/>
                <a:moveTo>
                  <a:pt x="5658" y="15085"/>
                </a:moveTo>
                <a:cubicBezTo>
                  <a:pt x="5641" y="15082"/>
                  <a:pt x="5618" y="15091"/>
                  <a:pt x="5585" y="15111"/>
                </a:cubicBezTo>
                <a:cubicBezTo>
                  <a:pt x="5485" y="15172"/>
                  <a:pt x="5405" y="15299"/>
                  <a:pt x="5404" y="15400"/>
                </a:cubicBezTo>
                <a:cubicBezTo>
                  <a:pt x="5403" y="15434"/>
                  <a:pt x="5397" y="15467"/>
                  <a:pt x="5386" y="15476"/>
                </a:cubicBezTo>
                <a:cubicBezTo>
                  <a:pt x="5357" y="15501"/>
                  <a:pt x="5159" y="15507"/>
                  <a:pt x="5129" y="15484"/>
                </a:cubicBezTo>
                <a:cubicBezTo>
                  <a:pt x="5106" y="15466"/>
                  <a:pt x="5105" y="15460"/>
                  <a:pt x="5139" y="15392"/>
                </a:cubicBezTo>
                <a:cubicBezTo>
                  <a:pt x="5171" y="15329"/>
                  <a:pt x="5174" y="15311"/>
                  <a:pt x="5169" y="15221"/>
                </a:cubicBezTo>
                <a:cubicBezTo>
                  <a:pt x="5166" y="15147"/>
                  <a:pt x="5158" y="15112"/>
                  <a:pt x="5142" y="15095"/>
                </a:cubicBezTo>
                <a:cubicBezTo>
                  <a:pt x="5120" y="15072"/>
                  <a:pt x="5118" y="15072"/>
                  <a:pt x="5061" y="15103"/>
                </a:cubicBezTo>
                <a:cubicBezTo>
                  <a:pt x="4958" y="15160"/>
                  <a:pt x="4871" y="15296"/>
                  <a:pt x="4870" y="15400"/>
                </a:cubicBezTo>
                <a:cubicBezTo>
                  <a:pt x="4868" y="15483"/>
                  <a:pt x="4849" y="15492"/>
                  <a:pt x="4711" y="15492"/>
                </a:cubicBezTo>
                <a:lnTo>
                  <a:pt x="4595" y="15492"/>
                </a:lnTo>
                <a:lnTo>
                  <a:pt x="4555" y="15442"/>
                </a:lnTo>
                <a:lnTo>
                  <a:pt x="4512" y="15392"/>
                </a:lnTo>
                <a:lnTo>
                  <a:pt x="4484" y="15439"/>
                </a:lnTo>
                <a:cubicBezTo>
                  <a:pt x="4448" y="15497"/>
                  <a:pt x="4447" y="15496"/>
                  <a:pt x="4489" y="15542"/>
                </a:cubicBezTo>
                <a:cubicBezTo>
                  <a:pt x="4520" y="15575"/>
                  <a:pt x="4525" y="15594"/>
                  <a:pt x="4530" y="15686"/>
                </a:cubicBezTo>
                <a:cubicBezTo>
                  <a:pt x="4537" y="15828"/>
                  <a:pt x="4514" y="15873"/>
                  <a:pt x="4411" y="15928"/>
                </a:cubicBezTo>
                <a:cubicBezTo>
                  <a:pt x="4349" y="15961"/>
                  <a:pt x="4314" y="15968"/>
                  <a:pt x="4220" y="15973"/>
                </a:cubicBezTo>
                <a:cubicBezTo>
                  <a:pt x="4123" y="15977"/>
                  <a:pt x="4097" y="15975"/>
                  <a:pt x="4038" y="15949"/>
                </a:cubicBezTo>
                <a:cubicBezTo>
                  <a:pt x="4001" y="15932"/>
                  <a:pt x="3959" y="15902"/>
                  <a:pt x="3945" y="15883"/>
                </a:cubicBezTo>
                <a:cubicBezTo>
                  <a:pt x="3910" y="15836"/>
                  <a:pt x="3913" y="15755"/>
                  <a:pt x="3953" y="15665"/>
                </a:cubicBezTo>
                <a:cubicBezTo>
                  <a:pt x="3992" y="15577"/>
                  <a:pt x="3985" y="15557"/>
                  <a:pt x="3940" y="15631"/>
                </a:cubicBezTo>
                <a:cubicBezTo>
                  <a:pt x="3899" y="15698"/>
                  <a:pt x="3880" y="15773"/>
                  <a:pt x="3880" y="15857"/>
                </a:cubicBezTo>
                <a:cubicBezTo>
                  <a:pt x="3880" y="15977"/>
                  <a:pt x="3934" y="16057"/>
                  <a:pt x="4038" y="16091"/>
                </a:cubicBezTo>
                <a:cubicBezTo>
                  <a:pt x="4109" y="16114"/>
                  <a:pt x="4157" y="16116"/>
                  <a:pt x="4247" y="16099"/>
                </a:cubicBezTo>
                <a:cubicBezTo>
                  <a:pt x="4368" y="16075"/>
                  <a:pt x="4456" y="16016"/>
                  <a:pt x="4514" y="15920"/>
                </a:cubicBezTo>
                <a:cubicBezTo>
                  <a:pt x="4550" y="15861"/>
                  <a:pt x="4585" y="15742"/>
                  <a:pt x="4585" y="15681"/>
                </a:cubicBezTo>
                <a:cubicBezTo>
                  <a:pt x="4585" y="15625"/>
                  <a:pt x="4599" y="15616"/>
                  <a:pt x="4683" y="15620"/>
                </a:cubicBezTo>
                <a:cubicBezTo>
                  <a:pt x="4734" y="15623"/>
                  <a:pt x="4777" y="15613"/>
                  <a:pt x="4855" y="15581"/>
                </a:cubicBezTo>
                <a:lnTo>
                  <a:pt x="4960" y="15539"/>
                </a:lnTo>
                <a:lnTo>
                  <a:pt x="5044" y="15576"/>
                </a:lnTo>
                <a:cubicBezTo>
                  <a:pt x="5090" y="15596"/>
                  <a:pt x="5162" y="15614"/>
                  <a:pt x="5205" y="15618"/>
                </a:cubicBezTo>
                <a:cubicBezTo>
                  <a:pt x="5271" y="15624"/>
                  <a:pt x="5299" y="15618"/>
                  <a:pt x="5389" y="15581"/>
                </a:cubicBezTo>
                <a:lnTo>
                  <a:pt x="5494" y="15539"/>
                </a:lnTo>
                <a:lnTo>
                  <a:pt x="5578" y="15576"/>
                </a:lnTo>
                <a:cubicBezTo>
                  <a:pt x="5652" y="15610"/>
                  <a:pt x="5677" y="15615"/>
                  <a:pt x="5799" y="15615"/>
                </a:cubicBezTo>
                <a:cubicBezTo>
                  <a:pt x="5883" y="15615"/>
                  <a:pt x="5948" y="15607"/>
                  <a:pt x="5966" y="15597"/>
                </a:cubicBezTo>
                <a:cubicBezTo>
                  <a:pt x="5997" y="15578"/>
                  <a:pt x="6049" y="15452"/>
                  <a:pt x="6049" y="15392"/>
                </a:cubicBezTo>
                <a:cubicBezTo>
                  <a:pt x="6049" y="15344"/>
                  <a:pt x="6012" y="15219"/>
                  <a:pt x="5996" y="15208"/>
                </a:cubicBezTo>
                <a:cubicBezTo>
                  <a:pt x="5989" y="15204"/>
                  <a:pt x="5972" y="15222"/>
                  <a:pt x="5958" y="15250"/>
                </a:cubicBezTo>
                <a:lnTo>
                  <a:pt x="5933" y="15303"/>
                </a:lnTo>
                <a:lnTo>
                  <a:pt x="5966" y="15360"/>
                </a:lnTo>
                <a:cubicBezTo>
                  <a:pt x="6004" y="15429"/>
                  <a:pt x="5999" y="15452"/>
                  <a:pt x="5938" y="15479"/>
                </a:cubicBezTo>
                <a:cubicBezTo>
                  <a:pt x="5880" y="15504"/>
                  <a:pt x="5696" y="15506"/>
                  <a:pt x="5663" y="15481"/>
                </a:cubicBezTo>
                <a:cubicBezTo>
                  <a:pt x="5641" y="15464"/>
                  <a:pt x="5643" y="15461"/>
                  <a:pt x="5676" y="15395"/>
                </a:cubicBezTo>
                <a:cubicBezTo>
                  <a:pt x="5714" y="15319"/>
                  <a:pt x="5722" y="15199"/>
                  <a:pt x="5696" y="15127"/>
                </a:cubicBezTo>
                <a:cubicBezTo>
                  <a:pt x="5686" y="15100"/>
                  <a:pt x="5675" y="15087"/>
                  <a:pt x="5658" y="15085"/>
                </a:cubicBezTo>
                <a:close/>
                <a:moveTo>
                  <a:pt x="11226" y="15100"/>
                </a:moveTo>
                <a:lnTo>
                  <a:pt x="11201" y="15158"/>
                </a:lnTo>
                <a:cubicBezTo>
                  <a:pt x="11176" y="15215"/>
                  <a:pt x="11175" y="15214"/>
                  <a:pt x="11206" y="15282"/>
                </a:cubicBezTo>
                <a:cubicBezTo>
                  <a:pt x="11245" y="15369"/>
                  <a:pt x="11238" y="15378"/>
                  <a:pt x="11085" y="15429"/>
                </a:cubicBezTo>
                <a:cubicBezTo>
                  <a:pt x="10907" y="15487"/>
                  <a:pt x="10800" y="15505"/>
                  <a:pt x="10619" y="15505"/>
                </a:cubicBezTo>
                <a:cubicBezTo>
                  <a:pt x="10416" y="15505"/>
                  <a:pt x="10348" y="15487"/>
                  <a:pt x="10271" y="15410"/>
                </a:cubicBezTo>
                <a:cubicBezTo>
                  <a:pt x="10209" y="15348"/>
                  <a:pt x="10199" y="15308"/>
                  <a:pt x="10233" y="15240"/>
                </a:cubicBezTo>
                <a:cubicBezTo>
                  <a:pt x="10245" y="15215"/>
                  <a:pt x="10249" y="15200"/>
                  <a:pt x="10241" y="15200"/>
                </a:cubicBezTo>
                <a:cubicBezTo>
                  <a:pt x="10216" y="15200"/>
                  <a:pt x="10163" y="15340"/>
                  <a:pt x="10163" y="15405"/>
                </a:cubicBezTo>
                <a:cubicBezTo>
                  <a:pt x="10162" y="15532"/>
                  <a:pt x="10239" y="15607"/>
                  <a:pt x="10397" y="15634"/>
                </a:cubicBezTo>
                <a:cubicBezTo>
                  <a:pt x="10605" y="15669"/>
                  <a:pt x="10937" y="15623"/>
                  <a:pt x="11138" y="15531"/>
                </a:cubicBezTo>
                <a:cubicBezTo>
                  <a:pt x="11198" y="15504"/>
                  <a:pt x="11210" y="15492"/>
                  <a:pt x="11238" y="15429"/>
                </a:cubicBezTo>
                <a:cubicBezTo>
                  <a:pt x="11277" y="15342"/>
                  <a:pt x="11282" y="15231"/>
                  <a:pt x="11248" y="15153"/>
                </a:cubicBezTo>
                <a:lnTo>
                  <a:pt x="11226" y="15100"/>
                </a:lnTo>
                <a:close/>
                <a:moveTo>
                  <a:pt x="1267" y="15119"/>
                </a:moveTo>
                <a:cubicBezTo>
                  <a:pt x="1231" y="15119"/>
                  <a:pt x="1123" y="15252"/>
                  <a:pt x="1081" y="15350"/>
                </a:cubicBezTo>
                <a:cubicBezTo>
                  <a:pt x="1026" y="15477"/>
                  <a:pt x="1027" y="15476"/>
                  <a:pt x="993" y="15487"/>
                </a:cubicBezTo>
                <a:cubicBezTo>
                  <a:pt x="938" y="15502"/>
                  <a:pt x="780" y="15500"/>
                  <a:pt x="748" y="15481"/>
                </a:cubicBezTo>
                <a:cubicBezTo>
                  <a:pt x="732" y="15472"/>
                  <a:pt x="706" y="15447"/>
                  <a:pt x="693" y="15426"/>
                </a:cubicBezTo>
                <a:lnTo>
                  <a:pt x="670" y="15389"/>
                </a:lnTo>
                <a:lnTo>
                  <a:pt x="642" y="15437"/>
                </a:lnTo>
                <a:cubicBezTo>
                  <a:pt x="608" y="15495"/>
                  <a:pt x="608" y="15495"/>
                  <a:pt x="647" y="15550"/>
                </a:cubicBezTo>
                <a:cubicBezTo>
                  <a:pt x="670" y="15581"/>
                  <a:pt x="682" y="15617"/>
                  <a:pt x="688" y="15673"/>
                </a:cubicBezTo>
                <a:cubicBezTo>
                  <a:pt x="698" y="15773"/>
                  <a:pt x="678" y="15842"/>
                  <a:pt x="625" y="15888"/>
                </a:cubicBezTo>
                <a:cubicBezTo>
                  <a:pt x="553" y="15952"/>
                  <a:pt x="501" y="15966"/>
                  <a:pt x="360" y="15967"/>
                </a:cubicBezTo>
                <a:cubicBezTo>
                  <a:pt x="209" y="15969"/>
                  <a:pt x="145" y="15944"/>
                  <a:pt x="93" y="15865"/>
                </a:cubicBezTo>
                <a:cubicBezTo>
                  <a:pt x="59" y="15812"/>
                  <a:pt x="63" y="15770"/>
                  <a:pt x="108" y="15660"/>
                </a:cubicBezTo>
                <a:cubicBezTo>
                  <a:pt x="150" y="15559"/>
                  <a:pt x="125" y="15569"/>
                  <a:pt x="76" y="15673"/>
                </a:cubicBezTo>
                <a:cubicBezTo>
                  <a:pt x="39" y="15750"/>
                  <a:pt x="32" y="15781"/>
                  <a:pt x="33" y="15854"/>
                </a:cubicBezTo>
                <a:cubicBezTo>
                  <a:pt x="33" y="15911"/>
                  <a:pt x="41" y="15958"/>
                  <a:pt x="55" y="15986"/>
                </a:cubicBezTo>
                <a:cubicBezTo>
                  <a:pt x="78" y="16030"/>
                  <a:pt x="145" y="16079"/>
                  <a:pt x="207" y="16099"/>
                </a:cubicBezTo>
                <a:cubicBezTo>
                  <a:pt x="258" y="16115"/>
                  <a:pt x="310" y="16116"/>
                  <a:pt x="398" y="16099"/>
                </a:cubicBezTo>
                <a:cubicBezTo>
                  <a:pt x="595" y="16061"/>
                  <a:pt x="698" y="15943"/>
                  <a:pt x="736" y="15712"/>
                </a:cubicBezTo>
                <a:lnTo>
                  <a:pt x="751" y="15618"/>
                </a:lnTo>
                <a:lnTo>
                  <a:pt x="859" y="15618"/>
                </a:lnTo>
                <a:cubicBezTo>
                  <a:pt x="1001" y="15618"/>
                  <a:pt x="1025" y="15639"/>
                  <a:pt x="1043" y="15754"/>
                </a:cubicBezTo>
                <a:cubicBezTo>
                  <a:pt x="1057" y="15850"/>
                  <a:pt x="1099" y="15941"/>
                  <a:pt x="1136" y="15962"/>
                </a:cubicBezTo>
                <a:cubicBezTo>
                  <a:pt x="1251" y="16026"/>
                  <a:pt x="1360" y="15880"/>
                  <a:pt x="1315" y="15720"/>
                </a:cubicBezTo>
                <a:cubicBezTo>
                  <a:pt x="1301" y="15672"/>
                  <a:pt x="1300" y="15647"/>
                  <a:pt x="1310" y="15636"/>
                </a:cubicBezTo>
                <a:cubicBezTo>
                  <a:pt x="1318" y="15628"/>
                  <a:pt x="1373" y="15623"/>
                  <a:pt x="1433" y="15623"/>
                </a:cubicBezTo>
                <a:lnTo>
                  <a:pt x="1544" y="15623"/>
                </a:lnTo>
                <a:lnTo>
                  <a:pt x="1590" y="15571"/>
                </a:lnTo>
                <a:cubicBezTo>
                  <a:pt x="1614" y="15543"/>
                  <a:pt x="1632" y="15516"/>
                  <a:pt x="1632" y="15510"/>
                </a:cubicBezTo>
                <a:cubicBezTo>
                  <a:pt x="1632" y="15504"/>
                  <a:pt x="1644" y="15494"/>
                  <a:pt x="1658" y="15487"/>
                </a:cubicBezTo>
                <a:cubicBezTo>
                  <a:pt x="1677" y="15476"/>
                  <a:pt x="1699" y="15481"/>
                  <a:pt x="1758" y="15513"/>
                </a:cubicBezTo>
                <a:cubicBezTo>
                  <a:pt x="1852" y="15562"/>
                  <a:pt x="1869" y="15563"/>
                  <a:pt x="1920" y="15518"/>
                </a:cubicBezTo>
                <a:cubicBezTo>
                  <a:pt x="1965" y="15478"/>
                  <a:pt x="1970" y="15435"/>
                  <a:pt x="1945" y="15303"/>
                </a:cubicBezTo>
                <a:cubicBezTo>
                  <a:pt x="1927" y="15211"/>
                  <a:pt x="1883" y="15165"/>
                  <a:pt x="1829" y="15179"/>
                </a:cubicBezTo>
                <a:cubicBezTo>
                  <a:pt x="1781" y="15192"/>
                  <a:pt x="1760" y="15216"/>
                  <a:pt x="1703" y="15324"/>
                </a:cubicBezTo>
                <a:cubicBezTo>
                  <a:pt x="1675" y="15377"/>
                  <a:pt x="1634" y="15438"/>
                  <a:pt x="1610" y="15460"/>
                </a:cubicBezTo>
                <a:cubicBezTo>
                  <a:pt x="1569" y="15498"/>
                  <a:pt x="1561" y="15500"/>
                  <a:pt x="1454" y="15500"/>
                </a:cubicBezTo>
                <a:cubicBezTo>
                  <a:pt x="1391" y="15500"/>
                  <a:pt x="1306" y="15510"/>
                  <a:pt x="1267" y="15521"/>
                </a:cubicBezTo>
                <a:cubicBezTo>
                  <a:pt x="1228" y="15531"/>
                  <a:pt x="1193" y="15535"/>
                  <a:pt x="1187" y="15531"/>
                </a:cubicBezTo>
                <a:cubicBezTo>
                  <a:pt x="1180" y="15527"/>
                  <a:pt x="1192" y="15504"/>
                  <a:pt x="1214" y="15481"/>
                </a:cubicBezTo>
                <a:cubicBezTo>
                  <a:pt x="1280" y="15414"/>
                  <a:pt x="1307" y="15350"/>
                  <a:pt x="1307" y="15250"/>
                </a:cubicBezTo>
                <a:cubicBezTo>
                  <a:pt x="1307" y="15145"/>
                  <a:pt x="1299" y="15119"/>
                  <a:pt x="1267" y="15119"/>
                </a:cubicBezTo>
                <a:close/>
                <a:moveTo>
                  <a:pt x="19660" y="15166"/>
                </a:moveTo>
                <a:cubicBezTo>
                  <a:pt x="19600" y="15153"/>
                  <a:pt x="19538" y="15190"/>
                  <a:pt x="19501" y="15258"/>
                </a:cubicBezTo>
                <a:lnTo>
                  <a:pt x="19471" y="15313"/>
                </a:lnTo>
                <a:lnTo>
                  <a:pt x="19509" y="15303"/>
                </a:lnTo>
                <a:cubicBezTo>
                  <a:pt x="19610" y="15278"/>
                  <a:pt x="19639" y="15281"/>
                  <a:pt x="19728" y="15313"/>
                </a:cubicBezTo>
                <a:cubicBezTo>
                  <a:pt x="19778" y="15331"/>
                  <a:pt x="19821" y="15354"/>
                  <a:pt x="19821" y="15363"/>
                </a:cubicBezTo>
                <a:cubicBezTo>
                  <a:pt x="19821" y="15372"/>
                  <a:pt x="19758" y="15404"/>
                  <a:pt x="19683" y="15434"/>
                </a:cubicBezTo>
                <a:cubicBezTo>
                  <a:pt x="19422" y="15538"/>
                  <a:pt x="19290" y="15521"/>
                  <a:pt x="19164" y="15368"/>
                </a:cubicBezTo>
                <a:cubicBezTo>
                  <a:pt x="19130" y="15327"/>
                  <a:pt x="19086" y="15285"/>
                  <a:pt x="19066" y="15274"/>
                </a:cubicBezTo>
                <a:cubicBezTo>
                  <a:pt x="19033" y="15256"/>
                  <a:pt x="19025" y="15255"/>
                  <a:pt x="18998" y="15274"/>
                </a:cubicBezTo>
                <a:cubicBezTo>
                  <a:pt x="18980" y="15285"/>
                  <a:pt x="18941" y="15329"/>
                  <a:pt x="18912" y="15371"/>
                </a:cubicBezTo>
                <a:cubicBezTo>
                  <a:pt x="18836" y="15477"/>
                  <a:pt x="18797" y="15502"/>
                  <a:pt x="18693" y="15497"/>
                </a:cubicBezTo>
                <a:lnTo>
                  <a:pt x="18607" y="15492"/>
                </a:lnTo>
                <a:lnTo>
                  <a:pt x="18592" y="15416"/>
                </a:lnTo>
                <a:cubicBezTo>
                  <a:pt x="18575" y="15329"/>
                  <a:pt x="18542" y="15268"/>
                  <a:pt x="18511" y="15268"/>
                </a:cubicBezTo>
                <a:cubicBezTo>
                  <a:pt x="18458" y="15268"/>
                  <a:pt x="18365" y="15430"/>
                  <a:pt x="18365" y="15521"/>
                </a:cubicBezTo>
                <a:cubicBezTo>
                  <a:pt x="18365" y="15572"/>
                  <a:pt x="18404" y="15610"/>
                  <a:pt x="18469" y="15618"/>
                </a:cubicBezTo>
                <a:cubicBezTo>
                  <a:pt x="18563" y="15629"/>
                  <a:pt x="18562" y="15629"/>
                  <a:pt x="18539" y="15686"/>
                </a:cubicBezTo>
                <a:cubicBezTo>
                  <a:pt x="18510" y="15760"/>
                  <a:pt x="18462" y="15821"/>
                  <a:pt x="18380" y="15888"/>
                </a:cubicBezTo>
                <a:cubicBezTo>
                  <a:pt x="18279" y="15971"/>
                  <a:pt x="18215" y="15986"/>
                  <a:pt x="18113" y="15957"/>
                </a:cubicBezTo>
                <a:cubicBezTo>
                  <a:pt x="18070" y="15944"/>
                  <a:pt x="18031" y="15938"/>
                  <a:pt x="18028" y="15941"/>
                </a:cubicBezTo>
                <a:cubicBezTo>
                  <a:pt x="18019" y="15950"/>
                  <a:pt x="18078" y="16002"/>
                  <a:pt x="18128" y="16030"/>
                </a:cubicBezTo>
                <a:cubicBezTo>
                  <a:pt x="18290" y="16120"/>
                  <a:pt x="18492" y="15977"/>
                  <a:pt x="18579" y="15710"/>
                </a:cubicBezTo>
                <a:lnTo>
                  <a:pt x="18607" y="15628"/>
                </a:lnTo>
                <a:lnTo>
                  <a:pt x="18680" y="15623"/>
                </a:lnTo>
                <a:cubicBezTo>
                  <a:pt x="18746" y="15617"/>
                  <a:pt x="18761" y="15608"/>
                  <a:pt x="18814" y="15555"/>
                </a:cubicBezTo>
                <a:lnTo>
                  <a:pt x="18872" y="15494"/>
                </a:lnTo>
                <a:lnTo>
                  <a:pt x="18925" y="15534"/>
                </a:lnTo>
                <a:cubicBezTo>
                  <a:pt x="18954" y="15556"/>
                  <a:pt x="19005" y="15594"/>
                  <a:pt x="19038" y="15618"/>
                </a:cubicBezTo>
                <a:cubicBezTo>
                  <a:pt x="19120" y="15679"/>
                  <a:pt x="19152" y="15677"/>
                  <a:pt x="19179" y="15607"/>
                </a:cubicBezTo>
                <a:cubicBezTo>
                  <a:pt x="19191" y="15577"/>
                  <a:pt x="19204" y="15555"/>
                  <a:pt x="19209" y="15557"/>
                </a:cubicBezTo>
                <a:cubicBezTo>
                  <a:pt x="19374" y="15646"/>
                  <a:pt x="19439" y="15643"/>
                  <a:pt x="19650" y="15542"/>
                </a:cubicBezTo>
                <a:cubicBezTo>
                  <a:pt x="19797" y="15472"/>
                  <a:pt x="19910" y="15436"/>
                  <a:pt x="20003" y="15429"/>
                </a:cubicBezTo>
                <a:lnTo>
                  <a:pt x="20056" y="15423"/>
                </a:lnTo>
                <a:lnTo>
                  <a:pt x="20051" y="15476"/>
                </a:lnTo>
                <a:cubicBezTo>
                  <a:pt x="20042" y="15588"/>
                  <a:pt x="20102" y="15623"/>
                  <a:pt x="20320" y="15623"/>
                </a:cubicBezTo>
                <a:lnTo>
                  <a:pt x="20456" y="15623"/>
                </a:lnTo>
                <a:lnTo>
                  <a:pt x="20502" y="15571"/>
                </a:lnTo>
                <a:cubicBezTo>
                  <a:pt x="20526" y="15543"/>
                  <a:pt x="20544" y="15516"/>
                  <a:pt x="20544" y="15510"/>
                </a:cubicBezTo>
                <a:cubicBezTo>
                  <a:pt x="20544" y="15504"/>
                  <a:pt x="20556" y="15494"/>
                  <a:pt x="20570" y="15487"/>
                </a:cubicBezTo>
                <a:cubicBezTo>
                  <a:pt x="20589" y="15476"/>
                  <a:pt x="20612" y="15481"/>
                  <a:pt x="20670" y="15513"/>
                </a:cubicBezTo>
                <a:cubicBezTo>
                  <a:pt x="20761" y="15563"/>
                  <a:pt x="20780" y="15563"/>
                  <a:pt x="20832" y="15518"/>
                </a:cubicBezTo>
                <a:cubicBezTo>
                  <a:pt x="20877" y="15478"/>
                  <a:pt x="20882" y="15432"/>
                  <a:pt x="20857" y="15308"/>
                </a:cubicBezTo>
                <a:cubicBezTo>
                  <a:pt x="20838" y="15217"/>
                  <a:pt x="20793" y="15166"/>
                  <a:pt x="20743" y="15179"/>
                </a:cubicBezTo>
                <a:cubicBezTo>
                  <a:pt x="20693" y="15192"/>
                  <a:pt x="20671" y="15218"/>
                  <a:pt x="20612" y="15329"/>
                </a:cubicBezTo>
                <a:cubicBezTo>
                  <a:pt x="20584" y="15383"/>
                  <a:pt x="20542" y="15443"/>
                  <a:pt x="20519" y="15463"/>
                </a:cubicBezTo>
                <a:cubicBezTo>
                  <a:pt x="20480" y="15497"/>
                  <a:pt x="20470" y="15500"/>
                  <a:pt x="20323" y="15500"/>
                </a:cubicBezTo>
                <a:cubicBezTo>
                  <a:pt x="20190" y="15500"/>
                  <a:pt x="20165" y="15496"/>
                  <a:pt x="20139" y="15473"/>
                </a:cubicBezTo>
                <a:cubicBezTo>
                  <a:pt x="20097" y="15438"/>
                  <a:pt x="20118" y="15417"/>
                  <a:pt x="20197" y="15416"/>
                </a:cubicBezTo>
                <a:cubicBezTo>
                  <a:pt x="20243" y="15415"/>
                  <a:pt x="20260" y="15409"/>
                  <a:pt x="20265" y="15389"/>
                </a:cubicBezTo>
                <a:cubicBezTo>
                  <a:pt x="20269" y="15376"/>
                  <a:pt x="20274" y="15351"/>
                  <a:pt x="20277" y="15337"/>
                </a:cubicBezTo>
                <a:cubicBezTo>
                  <a:pt x="20284" y="15313"/>
                  <a:pt x="20273" y="15311"/>
                  <a:pt x="20124" y="15305"/>
                </a:cubicBezTo>
                <a:cubicBezTo>
                  <a:pt x="19966" y="15299"/>
                  <a:pt x="19961" y="15297"/>
                  <a:pt x="19834" y="15237"/>
                </a:cubicBezTo>
                <a:cubicBezTo>
                  <a:pt x="19762" y="15203"/>
                  <a:pt x="19683" y="15171"/>
                  <a:pt x="19660" y="15166"/>
                </a:cubicBezTo>
                <a:close/>
                <a:moveTo>
                  <a:pt x="21474" y="15179"/>
                </a:moveTo>
                <a:cubicBezTo>
                  <a:pt x="21434" y="15166"/>
                  <a:pt x="21384" y="15207"/>
                  <a:pt x="21356" y="15274"/>
                </a:cubicBezTo>
                <a:cubicBezTo>
                  <a:pt x="21290" y="15430"/>
                  <a:pt x="21314" y="15539"/>
                  <a:pt x="21414" y="15539"/>
                </a:cubicBezTo>
                <a:cubicBezTo>
                  <a:pt x="21437" y="15539"/>
                  <a:pt x="21463" y="15532"/>
                  <a:pt x="21472" y="15521"/>
                </a:cubicBezTo>
                <a:cubicBezTo>
                  <a:pt x="21480" y="15510"/>
                  <a:pt x="21493" y="15503"/>
                  <a:pt x="21499" y="15508"/>
                </a:cubicBezTo>
                <a:cubicBezTo>
                  <a:pt x="21540" y="15534"/>
                  <a:pt x="21473" y="15668"/>
                  <a:pt x="21378" y="15749"/>
                </a:cubicBezTo>
                <a:cubicBezTo>
                  <a:pt x="21255" y="15854"/>
                  <a:pt x="21157" y="15884"/>
                  <a:pt x="21048" y="15849"/>
                </a:cubicBezTo>
                <a:cubicBezTo>
                  <a:pt x="21013" y="15838"/>
                  <a:pt x="20982" y="15832"/>
                  <a:pt x="20978" y="15836"/>
                </a:cubicBezTo>
                <a:cubicBezTo>
                  <a:pt x="20968" y="15846"/>
                  <a:pt x="21037" y="15905"/>
                  <a:pt x="21086" y="15928"/>
                </a:cubicBezTo>
                <a:cubicBezTo>
                  <a:pt x="21296" y="16028"/>
                  <a:pt x="21552" y="15753"/>
                  <a:pt x="21555" y="15423"/>
                </a:cubicBezTo>
                <a:cubicBezTo>
                  <a:pt x="21556" y="15298"/>
                  <a:pt x="21522" y="15195"/>
                  <a:pt x="21474" y="15179"/>
                </a:cubicBezTo>
                <a:close/>
                <a:moveTo>
                  <a:pt x="7747" y="15205"/>
                </a:moveTo>
                <a:cubicBezTo>
                  <a:pt x="7741" y="15209"/>
                  <a:pt x="7735" y="15221"/>
                  <a:pt x="7724" y="15245"/>
                </a:cubicBezTo>
                <a:cubicBezTo>
                  <a:pt x="7701" y="15294"/>
                  <a:pt x="7702" y="15295"/>
                  <a:pt x="7732" y="15360"/>
                </a:cubicBezTo>
                <a:cubicBezTo>
                  <a:pt x="7748" y="15397"/>
                  <a:pt x="7757" y="15435"/>
                  <a:pt x="7752" y="15444"/>
                </a:cubicBezTo>
                <a:cubicBezTo>
                  <a:pt x="7732" y="15479"/>
                  <a:pt x="7653" y="15500"/>
                  <a:pt x="7543" y="15500"/>
                </a:cubicBezTo>
                <a:cubicBezTo>
                  <a:pt x="7472" y="15500"/>
                  <a:pt x="7419" y="15506"/>
                  <a:pt x="7397" y="15518"/>
                </a:cubicBezTo>
                <a:cubicBezTo>
                  <a:pt x="7328" y="15556"/>
                  <a:pt x="7235" y="15683"/>
                  <a:pt x="7235" y="15741"/>
                </a:cubicBezTo>
                <a:cubicBezTo>
                  <a:pt x="7235" y="15772"/>
                  <a:pt x="7262" y="15782"/>
                  <a:pt x="7419" y="15823"/>
                </a:cubicBezTo>
                <a:cubicBezTo>
                  <a:pt x="7444" y="15829"/>
                  <a:pt x="7464" y="15843"/>
                  <a:pt x="7467" y="15852"/>
                </a:cubicBezTo>
                <a:cubicBezTo>
                  <a:pt x="7474" y="15873"/>
                  <a:pt x="7383" y="15916"/>
                  <a:pt x="7268" y="15944"/>
                </a:cubicBezTo>
                <a:cubicBezTo>
                  <a:pt x="7139" y="15975"/>
                  <a:pt x="6909" y="15966"/>
                  <a:pt x="6837" y="15928"/>
                </a:cubicBezTo>
                <a:cubicBezTo>
                  <a:pt x="6736" y="15873"/>
                  <a:pt x="6717" y="15763"/>
                  <a:pt x="6787" y="15639"/>
                </a:cubicBezTo>
                <a:cubicBezTo>
                  <a:pt x="6811" y="15596"/>
                  <a:pt x="6815" y="15581"/>
                  <a:pt x="6802" y="15581"/>
                </a:cubicBezTo>
                <a:cubicBezTo>
                  <a:pt x="6769" y="15581"/>
                  <a:pt x="6698" y="15741"/>
                  <a:pt x="6691" y="15833"/>
                </a:cubicBezTo>
                <a:cubicBezTo>
                  <a:pt x="6680" y="15976"/>
                  <a:pt x="6723" y="16037"/>
                  <a:pt x="6860" y="16078"/>
                </a:cubicBezTo>
                <a:cubicBezTo>
                  <a:pt x="7119" y="16154"/>
                  <a:pt x="7547" y="15981"/>
                  <a:pt x="7555" y="15797"/>
                </a:cubicBezTo>
                <a:cubicBezTo>
                  <a:pt x="7557" y="15752"/>
                  <a:pt x="7555" y="15753"/>
                  <a:pt x="7454" y="15726"/>
                </a:cubicBezTo>
                <a:cubicBezTo>
                  <a:pt x="7399" y="15710"/>
                  <a:pt x="7347" y="15690"/>
                  <a:pt x="7339" y="15681"/>
                </a:cubicBezTo>
                <a:cubicBezTo>
                  <a:pt x="7310" y="15651"/>
                  <a:pt x="7391" y="15626"/>
                  <a:pt x="7543" y="15618"/>
                </a:cubicBezTo>
                <a:cubicBezTo>
                  <a:pt x="7737" y="15607"/>
                  <a:pt x="7742" y="15605"/>
                  <a:pt x="7779" y="15518"/>
                </a:cubicBezTo>
                <a:cubicBezTo>
                  <a:pt x="7823" y="15416"/>
                  <a:pt x="7818" y="15292"/>
                  <a:pt x="7767" y="15219"/>
                </a:cubicBezTo>
                <a:cubicBezTo>
                  <a:pt x="7758" y="15206"/>
                  <a:pt x="7752" y="15202"/>
                  <a:pt x="7747" y="15205"/>
                </a:cubicBezTo>
                <a:close/>
                <a:moveTo>
                  <a:pt x="19789" y="15705"/>
                </a:moveTo>
                <a:cubicBezTo>
                  <a:pt x="19780" y="15704"/>
                  <a:pt x="19723" y="15796"/>
                  <a:pt x="19723" y="15810"/>
                </a:cubicBezTo>
                <a:cubicBezTo>
                  <a:pt x="19723" y="15815"/>
                  <a:pt x="19743" y="15833"/>
                  <a:pt x="19766" y="15849"/>
                </a:cubicBezTo>
                <a:cubicBezTo>
                  <a:pt x="19789" y="15865"/>
                  <a:pt x="19812" y="15880"/>
                  <a:pt x="19816" y="15881"/>
                </a:cubicBezTo>
                <a:cubicBezTo>
                  <a:pt x="19821" y="15881"/>
                  <a:pt x="19838" y="15860"/>
                  <a:pt x="19854" y="15833"/>
                </a:cubicBezTo>
                <a:lnTo>
                  <a:pt x="19882" y="15783"/>
                </a:lnTo>
                <a:lnTo>
                  <a:pt x="19839" y="15744"/>
                </a:lnTo>
                <a:cubicBezTo>
                  <a:pt x="19815" y="15722"/>
                  <a:pt x="19792" y="15705"/>
                  <a:pt x="19789" y="15705"/>
                </a:cubicBezTo>
                <a:close/>
                <a:moveTo>
                  <a:pt x="6016" y="15778"/>
                </a:moveTo>
                <a:cubicBezTo>
                  <a:pt x="6002" y="15777"/>
                  <a:pt x="5990" y="15790"/>
                  <a:pt x="5973" y="15812"/>
                </a:cubicBezTo>
                <a:lnTo>
                  <a:pt x="5940" y="15854"/>
                </a:lnTo>
                <a:lnTo>
                  <a:pt x="5895" y="15818"/>
                </a:lnTo>
                <a:cubicBezTo>
                  <a:pt x="5857" y="15787"/>
                  <a:pt x="5846" y="15783"/>
                  <a:pt x="5837" y="15799"/>
                </a:cubicBezTo>
                <a:cubicBezTo>
                  <a:pt x="5831" y="15810"/>
                  <a:pt x="5818" y="15831"/>
                  <a:pt x="5807" y="15846"/>
                </a:cubicBezTo>
                <a:cubicBezTo>
                  <a:pt x="5788" y="15872"/>
                  <a:pt x="5792" y="15877"/>
                  <a:pt x="5837" y="15917"/>
                </a:cubicBezTo>
                <a:cubicBezTo>
                  <a:pt x="5864" y="15941"/>
                  <a:pt x="5886" y="15962"/>
                  <a:pt x="5890" y="15962"/>
                </a:cubicBezTo>
                <a:cubicBezTo>
                  <a:pt x="5894" y="15962"/>
                  <a:pt x="5908" y="15945"/>
                  <a:pt x="5920" y="15923"/>
                </a:cubicBezTo>
                <a:cubicBezTo>
                  <a:pt x="5946" y="15875"/>
                  <a:pt x="5968" y="15869"/>
                  <a:pt x="6001" y="15907"/>
                </a:cubicBezTo>
                <a:cubicBezTo>
                  <a:pt x="6033" y="15944"/>
                  <a:pt x="6041" y="15942"/>
                  <a:pt x="6074" y="15886"/>
                </a:cubicBezTo>
                <a:cubicBezTo>
                  <a:pt x="6102" y="15839"/>
                  <a:pt x="6103" y="15837"/>
                  <a:pt x="6079" y="15818"/>
                </a:cubicBezTo>
                <a:cubicBezTo>
                  <a:pt x="6048" y="15792"/>
                  <a:pt x="6030" y="15779"/>
                  <a:pt x="6016" y="15778"/>
                </a:cubicBezTo>
                <a:close/>
                <a:moveTo>
                  <a:pt x="10873" y="15812"/>
                </a:moveTo>
                <a:cubicBezTo>
                  <a:pt x="10870" y="15812"/>
                  <a:pt x="10794" y="15850"/>
                  <a:pt x="10704" y="15896"/>
                </a:cubicBezTo>
                <a:cubicBezTo>
                  <a:pt x="10559" y="15972"/>
                  <a:pt x="10515" y="16010"/>
                  <a:pt x="10515" y="16051"/>
                </a:cubicBezTo>
                <a:cubicBezTo>
                  <a:pt x="10515" y="16054"/>
                  <a:pt x="10589" y="16015"/>
                  <a:pt x="10682" y="15967"/>
                </a:cubicBezTo>
                <a:cubicBezTo>
                  <a:pt x="10802" y="15904"/>
                  <a:pt x="10855" y="15871"/>
                  <a:pt x="10866" y="15846"/>
                </a:cubicBezTo>
                <a:cubicBezTo>
                  <a:pt x="10874" y="15828"/>
                  <a:pt x="10876" y="15812"/>
                  <a:pt x="10873" y="15812"/>
                </a:cubicBezTo>
                <a:close/>
                <a:moveTo>
                  <a:pt x="11903" y="15812"/>
                </a:moveTo>
                <a:lnTo>
                  <a:pt x="11866" y="15867"/>
                </a:lnTo>
                <a:cubicBezTo>
                  <a:pt x="11834" y="15915"/>
                  <a:pt x="11831" y="15926"/>
                  <a:pt x="11848" y="15936"/>
                </a:cubicBezTo>
                <a:cubicBezTo>
                  <a:pt x="11859" y="15942"/>
                  <a:pt x="11882" y="15958"/>
                  <a:pt x="11898" y="15973"/>
                </a:cubicBezTo>
                <a:lnTo>
                  <a:pt x="11931" y="15999"/>
                </a:lnTo>
                <a:lnTo>
                  <a:pt x="11961" y="15954"/>
                </a:lnTo>
                <a:cubicBezTo>
                  <a:pt x="11978" y="15929"/>
                  <a:pt x="11990" y="15902"/>
                  <a:pt x="11989" y="15896"/>
                </a:cubicBezTo>
                <a:cubicBezTo>
                  <a:pt x="11989" y="15891"/>
                  <a:pt x="11970" y="15870"/>
                  <a:pt x="11946" y="15849"/>
                </a:cubicBezTo>
                <a:lnTo>
                  <a:pt x="11903" y="15812"/>
                </a:lnTo>
                <a:close/>
                <a:moveTo>
                  <a:pt x="7923" y="15815"/>
                </a:moveTo>
                <a:cubicBezTo>
                  <a:pt x="7920" y="15812"/>
                  <a:pt x="7844" y="15849"/>
                  <a:pt x="7754" y="15894"/>
                </a:cubicBezTo>
                <a:cubicBezTo>
                  <a:pt x="7621" y="15960"/>
                  <a:pt x="7585" y="15982"/>
                  <a:pt x="7568" y="16017"/>
                </a:cubicBezTo>
                <a:cubicBezTo>
                  <a:pt x="7556" y="16041"/>
                  <a:pt x="7552" y="16059"/>
                  <a:pt x="7558" y="16057"/>
                </a:cubicBezTo>
                <a:cubicBezTo>
                  <a:pt x="7755" y="15965"/>
                  <a:pt x="7945" y="15838"/>
                  <a:pt x="7923" y="15815"/>
                </a:cubicBezTo>
                <a:close/>
                <a:moveTo>
                  <a:pt x="5734" y="15820"/>
                </a:moveTo>
                <a:cubicBezTo>
                  <a:pt x="5730" y="15816"/>
                  <a:pt x="5654" y="15849"/>
                  <a:pt x="5568" y="15894"/>
                </a:cubicBezTo>
                <a:cubicBezTo>
                  <a:pt x="5429" y="15965"/>
                  <a:pt x="5369" y="16010"/>
                  <a:pt x="5369" y="16046"/>
                </a:cubicBezTo>
                <a:cubicBezTo>
                  <a:pt x="5369" y="16061"/>
                  <a:pt x="5358" y="16066"/>
                  <a:pt x="5545" y="15965"/>
                </a:cubicBezTo>
                <a:cubicBezTo>
                  <a:pt x="5699" y="15881"/>
                  <a:pt x="5753" y="15840"/>
                  <a:pt x="5734" y="15820"/>
                </a:cubicBezTo>
                <a:close/>
                <a:moveTo>
                  <a:pt x="15214" y="15820"/>
                </a:moveTo>
                <a:cubicBezTo>
                  <a:pt x="15210" y="15816"/>
                  <a:pt x="15137" y="15849"/>
                  <a:pt x="15050" y="15894"/>
                </a:cubicBezTo>
                <a:cubicBezTo>
                  <a:pt x="14911" y="15965"/>
                  <a:pt x="14851" y="16010"/>
                  <a:pt x="14851" y="16046"/>
                </a:cubicBezTo>
                <a:cubicBezTo>
                  <a:pt x="14851" y="16061"/>
                  <a:pt x="14841" y="16066"/>
                  <a:pt x="15027" y="15965"/>
                </a:cubicBezTo>
                <a:cubicBezTo>
                  <a:pt x="15181" y="15881"/>
                  <a:pt x="15233" y="15840"/>
                  <a:pt x="15214" y="15820"/>
                </a:cubicBezTo>
                <a:close/>
                <a:moveTo>
                  <a:pt x="7054" y="16193"/>
                </a:moveTo>
                <a:lnTo>
                  <a:pt x="7029" y="16233"/>
                </a:lnTo>
                <a:cubicBezTo>
                  <a:pt x="6994" y="16284"/>
                  <a:pt x="6994" y="16288"/>
                  <a:pt x="7044" y="16332"/>
                </a:cubicBezTo>
                <a:cubicBezTo>
                  <a:pt x="7067" y="16353"/>
                  <a:pt x="7090" y="16372"/>
                  <a:pt x="7094" y="16372"/>
                </a:cubicBezTo>
                <a:cubicBezTo>
                  <a:pt x="7098" y="16372"/>
                  <a:pt x="7109" y="16352"/>
                  <a:pt x="7122" y="16330"/>
                </a:cubicBezTo>
                <a:cubicBezTo>
                  <a:pt x="7150" y="16281"/>
                  <a:pt x="7156" y="16281"/>
                  <a:pt x="7203" y="16319"/>
                </a:cubicBezTo>
                <a:lnTo>
                  <a:pt x="7240" y="16348"/>
                </a:lnTo>
                <a:lnTo>
                  <a:pt x="7271" y="16309"/>
                </a:lnTo>
                <a:cubicBezTo>
                  <a:pt x="7311" y="16256"/>
                  <a:pt x="7311" y="16248"/>
                  <a:pt x="7255" y="16209"/>
                </a:cubicBezTo>
                <a:cubicBezTo>
                  <a:pt x="7216" y="16181"/>
                  <a:pt x="7207" y="16179"/>
                  <a:pt x="7197" y="16196"/>
                </a:cubicBezTo>
                <a:cubicBezTo>
                  <a:pt x="7157" y="16270"/>
                  <a:pt x="7152" y="16270"/>
                  <a:pt x="7102" y="16230"/>
                </a:cubicBezTo>
                <a:lnTo>
                  <a:pt x="7054" y="16193"/>
                </a:lnTo>
                <a:close/>
                <a:moveTo>
                  <a:pt x="751" y="16629"/>
                </a:moveTo>
                <a:cubicBezTo>
                  <a:pt x="741" y="16638"/>
                  <a:pt x="730" y="16668"/>
                  <a:pt x="728" y="16695"/>
                </a:cubicBezTo>
                <a:cubicBezTo>
                  <a:pt x="725" y="16732"/>
                  <a:pt x="719" y="16746"/>
                  <a:pt x="700" y="16750"/>
                </a:cubicBezTo>
                <a:cubicBezTo>
                  <a:pt x="671" y="16756"/>
                  <a:pt x="640" y="16718"/>
                  <a:pt x="650" y="16690"/>
                </a:cubicBezTo>
                <a:cubicBezTo>
                  <a:pt x="654" y="16679"/>
                  <a:pt x="652" y="16671"/>
                  <a:pt x="647" y="16671"/>
                </a:cubicBezTo>
                <a:cubicBezTo>
                  <a:pt x="643" y="16671"/>
                  <a:pt x="631" y="16696"/>
                  <a:pt x="620" y="16726"/>
                </a:cubicBezTo>
                <a:cubicBezTo>
                  <a:pt x="594" y="16793"/>
                  <a:pt x="559" y="16816"/>
                  <a:pt x="534" y="16784"/>
                </a:cubicBezTo>
                <a:cubicBezTo>
                  <a:pt x="525" y="16772"/>
                  <a:pt x="518" y="16745"/>
                  <a:pt x="519" y="16721"/>
                </a:cubicBezTo>
                <a:lnTo>
                  <a:pt x="521" y="16677"/>
                </a:lnTo>
                <a:lnTo>
                  <a:pt x="504" y="16719"/>
                </a:lnTo>
                <a:cubicBezTo>
                  <a:pt x="484" y="16761"/>
                  <a:pt x="476" y="16850"/>
                  <a:pt x="491" y="16866"/>
                </a:cubicBezTo>
                <a:cubicBezTo>
                  <a:pt x="508" y="16883"/>
                  <a:pt x="570" y="16874"/>
                  <a:pt x="602" y="16850"/>
                </a:cubicBezTo>
                <a:cubicBezTo>
                  <a:pt x="620" y="16837"/>
                  <a:pt x="655" y="16826"/>
                  <a:pt x="680" y="16826"/>
                </a:cubicBezTo>
                <a:cubicBezTo>
                  <a:pt x="734" y="16826"/>
                  <a:pt x="752" y="16798"/>
                  <a:pt x="763" y="16687"/>
                </a:cubicBezTo>
                <a:cubicBezTo>
                  <a:pt x="770" y="16626"/>
                  <a:pt x="766" y="16616"/>
                  <a:pt x="751" y="16629"/>
                </a:cubicBezTo>
                <a:close/>
                <a:moveTo>
                  <a:pt x="10976" y="16711"/>
                </a:moveTo>
                <a:cubicBezTo>
                  <a:pt x="10982" y="16689"/>
                  <a:pt x="10952" y="16701"/>
                  <a:pt x="10823" y="16769"/>
                </a:cubicBezTo>
                <a:cubicBezTo>
                  <a:pt x="10682" y="16842"/>
                  <a:pt x="10620" y="16886"/>
                  <a:pt x="10619" y="16918"/>
                </a:cubicBezTo>
                <a:cubicBezTo>
                  <a:pt x="10618" y="16933"/>
                  <a:pt x="10611" y="16938"/>
                  <a:pt x="10782" y="16847"/>
                </a:cubicBezTo>
                <a:cubicBezTo>
                  <a:pt x="10958" y="16755"/>
                  <a:pt x="10967" y="16747"/>
                  <a:pt x="10976" y="16711"/>
                </a:cubicBezTo>
                <a:close/>
                <a:moveTo>
                  <a:pt x="5998" y="16769"/>
                </a:moveTo>
                <a:cubicBezTo>
                  <a:pt x="5761" y="16883"/>
                  <a:pt x="5660" y="16941"/>
                  <a:pt x="5646" y="16973"/>
                </a:cubicBezTo>
                <a:cubicBezTo>
                  <a:pt x="5637" y="16994"/>
                  <a:pt x="5632" y="17010"/>
                  <a:pt x="5636" y="17010"/>
                </a:cubicBezTo>
                <a:cubicBezTo>
                  <a:pt x="5639" y="17010"/>
                  <a:pt x="5718" y="16971"/>
                  <a:pt x="5809" y="16924"/>
                </a:cubicBezTo>
                <a:cubicBezTo>
                  <a:pt x="5935" y="16858"/>
                  <a:pt x="5981" y="16828"/>
                  <a:pt x="5993" y="16800"/>
                </a:cubicBezTo>
                <a:cubicBezTo>
                  <a:pt x="6002" y="16780"/>
                  <a:pt x="6004" y="16766"/>
                  <a:pt x="5998" y="16769"/>
                </a:cubicBezTo>
                <a:close/>
                <a:moveTo>
                  <a:pt x="794" y="16866"/>
                </a:moveTo>
                <a:cubicBezTo>
                  <a:pt x="791" y="16863"/>
                  <a:pt x="725" y="16896"/>
                  <a:pt x="645" y="16937"/>
                </a:cubicBezTo>
                <a:cubicBezTo>
                  <a:pt x="522" y="16999"/>
                  <a:pt x="471" y="17039"/>
                  <a:pt x="471" y="17071"/>
                </a:cubicBezTo>
                <a:cubicBezTo>
                  <a:pt x="471" y="17074"/>
                  <a:pt x="540" y="17040"/>
                  <a:pt x="625" y="16997"/>
                </a:cubicBezTo>
                <a:cubicBezTo>
                  <a:pt x="756" y="16931"/>
                  <a:pt x="812" y="16885"/>
                  <a:pt x="794" y="16866"/>
                </a:cubicBezTo>
                <a:close/>
                <a:moveTo>
                  <a:pt x="17489" y="16884"/>
                </a:moveTo>
                <a:cubicBezTo>
                  <a:pt x="17489" y="16881"/>
                  <a:pt x="17419" y="16914"/>
                  <a:pt x="17335" y="16958"/>
                </a:cubicBezTo>
                <a:cubicBezTo>
                  <a:pt x="17195" y="17030"/>
                  <a:pt x="17148" y="17066"/>
                  <a:pt x="17148" y="17097"/>
                </a:cubicBezTo>
                <a:cubicBezTo>
                  <a:pt x="17148" y="17117"/>
                  <a:pt x="17462" y="16946"/>
                  <a:pt x="17476" y="16918"/>
                </a:cubicBezTo>
                <a:cubicBezTo>
                  <a:pt x="17483" y="16904"/>
                  <a:pt x="17489" y="16887"/>
                  <a:pt x="17489" y="16884"/>
                </a:cubicBezTo>
                <a:close/>
                <a:moveTo>
                  <a:pt x="10941" y="16921"/>
                </a:moveTo>
                <a:cubicBezTo>
                  <a:pt x="10933" y="16924"/>
                  <a:pt x="10922" y="16951"/>
                  <a:pt x="10918" y="16984"/>
                </a:cubicBezTo>
                <a:cubicBezTo>
                  <a:pt x="10914" y="17028"/>
                  <a:pt x="10905" y="17046"/>
                  <a:pt x="10888" y="17050"/>
                </a:cubicBezTo>
                <a:cubicBezTo>
                  <a:pt x="10857" y="17056"/>
                  <a:pt x="10829" y="17028"/>
                  <a:pt x="10828" y="16992"/>
                </a:cubicBezTo>
                <a:cubicBezTo>
                  <a:pt x="10827" y="16969"/>
                  <a:pt x="10823" y="16973"/>
                  <a:pt x="10813" y="17005"/>
                </a:cubicBezTo>
                <a:cubicBezTo>
                  <a:pt x="10793" y="17063"/>
                  <a:pt x="10761" y="17094"/>
                  <a:pt x="10729" y="17089"/>
                </a:cubicBezTo>
                <a:cubicBezTo>
                  <a:pt x="10707" y="17086"/>
                  <a:pt x="10703" y="17078"/>
                  <a:pt x="10707" y="17031"/>
                </a:cubicBezTo>
                <a:cubicBezTo>
                  <a:pt x="10710" y="16989"/>
                  <a:pt x="10709" y="16980"/>
                  <a:pt x="10697" y="16992"/>
                </a:cubicBezTo>
                <a:cubicBezTo>
                  <a:pt x="10679" y="17010"/>
                  <a:pt x="10665" y="17124"/>
                  <a:pt x="10677" y="17155"/>
                </a:cubicBezTo>
                <a:cubicBezTo>
                  <a:pt x="10688" y="17184"/>
                  <a:pt x="10745" y="17180"/>
                  <a:pt x="10790" y="17147"/>
                </a:cubicBezTo>
                <a:cubicBezTo>
                  <a:pt x="10812" y="17130"/>
                  <a:pt x="10839" y="17121"/>
                  <a:pt x="10853" y="17126"/>
                </a:cubicBezTo>
                <a:cubicBezTo>
                  <a:pt x="10885" y="17136"/>
                  <a:pt x="10915" y="17123"/>
                  <a:pt x="10926" y="17094"/>
                </a:cubicBezTo>
                <a:cubicBezTo>
                  <a:pt x="10944" y="17049"/>
                  <a:pt x="10956" y="16916"/>
                  <a:pt x="10941" y="16921"/>
                </a:cubicBezTo>
                <a:close/>
                <a:moveTo>
                  <a:pt x="796" y="16992"/>
                </a:moveTo>
                <a:cubicBezTo>
                  <a:pt x="796" y="16983"/>
                  <a:pt x="726" y="17011"/>
                  <a:pt x="640" y="17055"/>
                </a:cubicBezTo>
                <a:cubicBezTo>
                  <a:pt x="554" y="17099"/>
                  <a:pt x="484" y="17136"/>
                  <a:pt x="484" y="17139"/>
                </a:cubicBezTo>
                <a:cubicBezTo>
                  <a:pt x="484" y="17142"/>
                  <a:pt x="481" y="17155"/>
                  <a:pt x="476" y="17168"/>
                </a:cubicBezTo>
                <a:cubicBezTo>
                  <a:pt x="471" y="17181"/>
                  <a:pt x="472" y="17189"/>
                  <a:pt x="479" y="17186"/>
                </a:cubicBezTo>
                <a:cubicBezTo>
                  <a:pt x="485" y="17183"/>
                  <a:pt x="548" y="17151"/>
                  <a:pt x="620" y="17115"/>
                </a:cubicBezTo>
                <a:cubicBezTo>
                  <a:pt x="754" y="17048"/>
                  <a:pt x="796" y="17019"/>
                  <a:pt x="796" y="16992"/>
                </a:cubicBezTo>
                <a:close/>
                <a:moveTo>
                  <a:pt x="17486" y="17005"/>
                </a:moveTo>
                <a:cubicBezTo>
                  <a:pt x="17476" y="16994"/>
                  <a:pt x="17183" y="17158"/>
                  <a:pt x="17166" y="17184"/>
                </a:cubicBezTo>
                <a:cubicBezTo>
                  <a:pt x="17155" y="17200"/>
                  <a:pt x="17149" y="17215"/>
                  <a:pt x="17154" y="17215"/>
                </a:cubicBezTo>
                <a:cubicBezTo>
                  <a:pt x="17158" y="17215"/>
                  <a:pt x="17232" y="17178"/>
                  <a:pt x="17317" y="17134"/>
                </a:cubicBezTo>
                <a:cubicBezTo>
                  <a:pt x="17447" y="17066"/>
                  <a:pt x="17504" y="17024"/>
                  <a:pt x="17486" y="17005"/>
                </a:cubicBezTo>
                <a:close/>
                <a:moveTo>
                  <a:pt x="5950" y="17010"/>
                </a:moveTo>
                <a:cubicBezTo>
                  <a:pt x="5938" y="17021"/>
                  <a:pt x="5930" y="17050"/>
                  <a:pt x="5930" y="17076"/>
                </a:cubicBezTo>
                <a:cubicBezTo>
                  <a:pt x="5930" y="17151"/>
                  <a:pt x="5861" y="17151"/>
                  <a:pt x="5850" y="17076"/>
                </a:cubicBezTo>
                <a:cubicBezTo>
                  <a:pt x="5846" y="17052"/>
                  <a:pt x="5840" y="17058"/>
                  <a:pt x="5817" y="17110"/>
                </a:cubicBezTo>
                <a:cubicBezTo>
                  <a:pt x="5793" y="17164"/>
                  <a:pt x="5781" y="17177"/>
                  <a:pt x="5756" y="17173"/>
                </a:cubicBezTo>
                <a:cubicBezTo>
                  <a:pt x="5731" y="17169"/>
                  <a:pt x="5729" y="17162"/>
                  <a:pt x="5731" y="17118"/>
                </a:cubicBezTo>
                <a:cubicBezTo>
                  <a:pt x="5735" y="17056"/>
                  <a:pt x="5716" y="17049"/>
                  <a:pt x="5696" y="17107"/>
                </a:cubicBezTo>
                <a:cubicBezTo>
                  <a:pt x="5680" y="17155"/>
                  <a:pt x="5679" y="17204"/>
                  <a:pt x="5691" y="17236"/>
                </a:cubicBezTo>
                <a:cubicBezTo>
                  <a:pt x="5702" y="17267"/>
                  <a:pt x="5763" y="17262"/>
                  <a:pt x="5804" y="17228"/>
                </a:cubicBezTo>
                <a:cubicBezTo>
                  <a:pt x="5828" y="17209"/>
                  <a:pt x="5849" y="17202"/>
                  <a:pt x="5870" y="17207"/>
                </a:cubicBezTo>
                <a:cubicBezTo>
                  <a:pt x="5926" y="17222"/>
                  <a:pt x="5959" y="17178"/>
                  <a:pt x="5966" y="17079"/>
                </a:cubicBezTo>
                <a:cubicBezTo>
                  <a:pt x="5971" y="16999"/>
                  <a:pt x="5970" y="16993"/>
                  <a:pt x="5950" y="17010"/>
                </a:cubicBezTo>
                <a:close/>
                <a:moveTo>
                  <a:pt x="3723" y="17076"/>
                </a:moveTo>
                <a:cubicBezTo>
                  <a:pt x="3679" y="17064"/>
                  <a:pt x="3620" y="17106"/>
                  <a:pt x="3590" y="17170"/>
                </a:cubicBezTo>
                <a:lnTo>
                  <a:pt x="3562" y="17231"/>
                </a:lnTo>
                <a:lnTo>
                  <a:pt x="3590" y="17268"/>
                </a:lnTo>
                <a:cubicBezTo>
                  <a:pt x="3608" y="17293"/>
                  <a:pt x="3613" y="17313"/>
                  <a:pt x="3605" y="17325"/>
                </a:cubicBezTo>
                <a:cubicBezTo>
                  <a:pt x="3599" y="17336"/>
                  <a:pt x="3593" y="17357"/>
                  <a:pt x="3592" y="17370"/>
                </a:cubicBezTo>
                <a:cubicBezTo>
                  <a:pt x="3592" y="17391"/>
                  <a:pt x="3598" y="17388"/>
                  <a:pt x="3635" y="17357"/>
                </a:cubicBezTo>
                <a:cubicBezTo>
                  <a:pt x="3659" y="17337"/>
                  <a:pt x="3710" y="17310"/>
                  <a:pt x="3749" y="17294"/>
                </a:cubicBezTo>
                <a:cubicBezTo>
                  <a:pt x="3787" y="17278"/>
                  <a:pt x="3828" y="17249"/>
                  <a:pt x="3839" y="17231"/>
                </a:cubicBezTo>
                <a:cubicBezTo>
                  <a:pt x="3859" y="17199"/>
                  <a:pt x="3859" y="17197"/>
                  <a:pt x="3834" y="17207"/>
                </a:cubicBezTo>
                <a:cubicBezTo>
                  <a:pt x="3785" y="17227"/>
                  <a:pt x="3674" y="17234"/>
                  <a:pt x="3645" y="17218"/>
                </a:cubicBezTo>
                <a:cubicBezTo>
                  <a:pt x="3607" y="17197"/>
                  <a:pt x="3612" y="17164"/>
                  <a:pt x="3653" y="17144"/>
                </a:cubicBezTo>
                <a:cubicBezTo>
                  <a:pt x="3679" y="17132"/>
                  <a:pt x="3692" y="17132"/>
                  <a:pt x="3711" y="17144"/>
                </a:cubicBezTo>
                <a:cubicBezTo>
                  <a:pt x="3732" y="17158"/>
                  <a:pt x="3737" y="17157"/>
                  <a:pt x="3749" y="17134"/>
                </a:cubicBezTo>
                <a:cubicBezTo>
                  <a:pt x="3765" y="17102"/>
                  <a:pt x="3758" y="17085"/>
                  <a:pt x="3723" y="17076"/>
                </a:cubicBezTo>
                <a:close/>
                <a:moveTo>
                  <a:pt x="12916" y="17086"/>
                </a:moveTo>
                <a:cubicBezTo>
                  <a:pt x="12859" y="17067"/>
                  <a:pt x="12775" y="17162"/>
                  <a:pt x="12775" y="17244"/>
                </a:cubicBezTo>
                <a:cubicBezTo>
                  <a:pt x="12775" y="17284"/>
                  <a:pt x="12784" y="17298"/>
                  <a:pt x="12833" y="17331"/>
                </a:cubicBezTo>
                <a:lnTo>
                  <a:pt x="12871" y="17357"/>
                </a:lnTo>
                <a:lnTo>
                  <a:pt x="12825" y="17396"/>
                </a:lnTo>
                <a:cubicBezTo>
                  <a:pt x="12801" y="17418"/>
                  <a:pt x="12741" y="17463"/>
                  <a:pt x="12694" y="17496"/>
                </a:cubicBezTo>
                <a:cubicBezTo>
                  <a:pt x="12616" y="17553"/>
                  <a:pt x="12614" y="17557"/>
                  <a:pt x="12657" y="17549"/>
                </a:cubicBezTo>
                <a:cubicBezTo>
                  <a:pt x="12715" y="17537"/>
                  <a:pt x="12817" y="17473"/>
                  <a:pt x="12881" y="17410"/>
                </a:cubicBezTo>
                <a:cubicBezTo>
                  <a:pt x="12923" y="17368"/>
                  <a:pt x="12936" y="17362"/>
                  <a:pt x="12956" y="17375"/>
                </a:cubicBezTo>
                <a:cubicBezTo>
                  <a:pt x="12970" y="17384"/>
                  <a:pt x="12985" y="17388"/>
                  <a:pt x="12989" y="17383"/>
                </a:cubicBezTo>
                <a:cubicBezTo>
                  <a:pt x="13005" y="17367"/>
                  <a:pt x="12995" y="17314"/>
                  <a:pt x="12974" y="17297"/>
                </a:cubicBezTo>
                <a:cubicBezTo>
                  <a:pt x="12960" y="17284"/>
                  <a:pt x="12955" y="17264"/>
                  <a:pt x="12959" y="17231"/>
                </a:cubicBezTo>
                <a:cubicBezTo>
                  <a:pt x="12967" y="17164"/>
                  <a:pt x="12947" y="17097"/>
                  <a:pt x="12916" y="17086"/>
                </a:cubicBezTo>
                <a:close/>
                <a:moveTo>
                  <a:pt x="10823" y="17297"/>
                </a:moveTo>
                <a:lnTo>
                  <a:pt x="10792" y="17333"/>
                </a:lnTo>
                <a:cubicBezTo>
                  <a:pt x="10759" y="17375"/>
                  <a:pt x="10759" y="17372"/>
                  <a:pt x="10800" y="17570"/>
                </a:cubicBezTo>
                <a:cubicBezTo>
                  <a:pt x="10834" y="17735"/>
                  <a:pt x="10858" y="18024"/>
                  <a:pt x="10843" y="18093"/>
                </a:cubicBezTo>
                <a:cubicBezTo>
                  <a:pt x="10822" y="18188"/>
                  <a:pt x="10751" y="18237"/>
                  <a:pt x="10641" y="18237"/>
                </a:cubicBezTo>
                <a:cubicBezTo>
                  <a:pt x="10567" y="18237"/>
                  <a:pt x="10502" y="18205"/>
                  <a:pt x="10478" y="18158"/>
                </a:cubicBezTo>
                <a:cubicBezTo>
                  <a:pt x="10463" y="18129"/>
                  <a:pt x="10442" y="17923"/>
                  <a:pt x="10430" y="17677"/>
                </a:cubicBezTo>
                <a:cubicBezTo>
                  <a:pt x="10425" y="17591"/>
                  <a:pt x="10419" y="17487"/>
                  <a:pt x="10415" y="17446"/>
                </a:cubicBezTo>
                <a:lnTo>
                  <a:pt x="10407" y="17373"/>
                </a:lnTo>
                <a:lnTo>
                  <a:pt x="10377" y="17410"/>
                </a:lnTo>
                <a:cubicBezTo>
                  <a:pt x="10357" y="17434"/>
                  <a:pt x="10348" y="17459"/>
                  <a:pt x="10352" y="17478"/>
                </a:cubicBezTo>
                <a:cubicBezTo>
                  <a:pt x="10360" y="17519"/>
                  <a:pt x="10381" y="17767"/>
                  <a:pt x="10397" y="18011"/>
                </a:cubicBezTo>
                <a:cubicBezTo>
                  <a:pt x="10412" y="18243"/>
                  <a:pt x="10429" y="18298"/>
                  <a:pt x="10500" y="18337"/>
                </a:cubicBezTo>
                <a:cubicBezTo>
                  <a:pt x="10542" y="18360"/>
                  <a:pt x="10569" y="18362"/>
                  <a:pt x="10782" y="18353"/>
                </a:cubicBezTo>
                <a:cubicBezTo>
                  <a:pt x="10912" y="18347"/>
                  <a:pt x="11066" y="18344"/>
                  <a:pt x="11128" y="18347"/>
                </a:cubicBezTo>
                <a:cubicBezTo>
                  <a:pt x="11189" y="18350"/>
                  <a:pt x="11319" y="18353"/>
                  <a:pt x="11417" y="18353"/>
                </a:cubicBezTo>
                <a:cubicBezTo>
                  <a:pt x="11577" y="18353"/>
                  <a:pt x="11602" y="18349"/>
                  <a:pt x="11634" y="18324"/>
                </a:cubicBezTo>
                <a:cubicBezTo>
                  <a:pt x="11716" y="18260"/>
                  <a:pt x="11732" y="18095"/>
                  <a:pt x="11689" y="17796"/>
                </a:cubicBezTo>
                <a:cubicBezTo>
                  <a:pt x="11655" y="17555"/>
                  <a:pt x="11656" y="17513"/>
                  <a:pt x="11697" y="17462"/>
                </a:cubicBezTo>
                <a:lnTo>
                  <a:pt x="11730" y="17423"/>
                </a:lnTo>
                <a:lnTo>
                  <a:pt x="11687" y="17360"/>
                </a:lnTo>
                <a:lnTo>
                  <a:pt x="11644" y="17297"/>
                </a:lnTo>
                <a:lnTo>
                  <a:pt x="11609" y="17341"/>
                </a:lnTo>
                <a:cubicBezTo>
                  <a:pt x="11589" y="17366"/>
                  <a:pt x="11575" y="17396"/>
                  <a:pt x="11578" y="17407"/>
                </a:cubicBezTo>
                <a:cubicBezTo>
                  <a:pt x="11594" y="17460"/>
                  <a:pt x="11652" y="17840"/>
                  <a:pt x="11667" y="17990"/>
                </a:cubicBezTo>
                <a:lnTo>
                  <a:pt x="11682" y="18158"/>
                </a:lnTo>
                <a:lnTo>
                  <a:pt x="11639" y="18198"/>
                </a:lnTo>
                <a:cubicBezTo>
                  <a:pt x="11598" y="18236"/>
                  <a:pt x="11596" y="18237"/>
                  <a:pt x="11450" y="18237"/>
                </a:cubicBezTo>
                <a:cubicBezTo>
                  <a:pt x="11299" y="18237"/>
                  <a:pt x="11267" y="18229"/>
                  <a:pt x="11306" y="18195"/>
                </a:cubicBezTo>
                <a:cubicBezTo>
                  <a:pt x="11336" y="18169"/>
                  <a:pt x="11377" y="18076"/>
                  <a:pt x="11377" y="18030"/>
                </a:cubicBezTo>
                <a:cubicBezTo>
                  <a:pt x="11377" y="17981"/>
                  <a:pt x="11344" y="17916"/>
                  <a:pt x="11311" y="17898"/>
                </a:cubicBezTo>
                <a:cubicBezTo>
                  <a:pt x="11298" y="17890"/>
                  <a:pt x="11258" y="17882"/>
                  <a:pt x="11223" y="17882"/>
                </a:cubicBezTo>
                <a:cubicBezTo>
                  <a:pt x="11149" y="17882"/>
                  <a:pt x="11040" y="17944"/>
                  <a:pt x="10951" y="18035"/>
                </a:cubicBezTo>
                <a:cubicBezTo>
                  <a:pt x="10922" y="18064"/>
                  <a:pt x="10895" y="18084"/>
                  <a:pt x="10891" y="18079"/>
                </a:cubicBezTo>
                <a:cubicBezTo>
                  <a:pt x="10886" y="18075"/>
                  <a:pt x="10887" y="18039"/>
                  <a:pt x="10891" y="17998"/>
                </a:cubicBezTo>
                <a:cubicBezTo>
                  <a:pt x="10895" y="17957"/>
                  <a:pt x="10886" y="17827"/>
                  <a:pt x="10873" y="17712"/>
                </a:cubicBezTo>
                <a:lnTo>
                  <a:pt x="10850" y="17501"/>
                </a:lnTo>
                <a:lnTo>
                  <a:pt x="10878" y="17459"/>
                </a:lnTo>
                <a:lnTo>
                  <a:pt x="10908" y="17420"/>
                </a:lnTo>
                <a:lnTo>
                  <a:pt x="10866" y="17357"/>
                </a:lnTo>
                <a:lnTo>
                  <a:pt x="10823" y="17297"/>
                </a:lnTo>
                <a:close/>
                <a:moveTo>
                  <a:pt x="6895" y="17299"/>
                </a:moveTo>
                <a:cubicBezTo>
                  <a:pt x="6891" y="17299"/>
                  <a:pt x="6874" y="17317"/>
                  <a:pt x="6857" y="17341"/>
                </a:cubicBezTo>
                <a:lnTo>
                  <a:pt x="6827" y="17383"/>
                </a:lnTo>
                <a:lnTo>
                  <a:pt x="6855" y="17562"/>
                </a:lnTo>
                <a:cubicBezTo>
                  <a:pt x="6893" y="17797"/>
                  <a:pt x="6923" y="18037"/>
                  <a:pt x="6923" y="18111"/>
                </a:cubicBezTo>
                <a:cubicBezTo>
                  <a:pt x="6923" y="18156"/>
                  <a:pt x="6914" y="18178"/>
                  <a:pt x="6890" y="18203"/>
                </a:cubicBezTo>
                <a:cubicBezTo>
                  <a:pt x="6862" y="18233"/>
                  <a:pt x="6848" y="18237"/>
                  <a:pt x="6757" y="18237"/>
                </a:cubicBezTo>
                <a:cubicBezTo>
                  <a:pt x="6608" y="18237"/>
                  <a:pt x="6582" y="18212"/>
                  <a:pt x="6540" y="18027"/>
                </a:cubicBezTo>
                <a:cubicBezTo>
                  <a:pt x="6508" y="17883"/>
                  <a:pt x="6467" y="17619"/>
                  <a:pt x="6457" y="17483"/>
                </a:cubicBezTo>
                <a:lnTo>
                  <a:pt x="6449" y="17362"/>
                </a:lnTo>
                <a:lnTo>
                  <a:pt x="6427" y="17402"/>
                </a:lnTo>
                <a:cubicBezTo>
                  <a:pt x="6409" y="17431"/>
                  <a:pt x="6402" y="17483"/>
                  <a:pt x="6396" y="17630"/>
                </a:cubicBezTo>
                <a:cubicBezTo>
                  <a:pt x="6390" y="17806"/>
                  <a:pt x="6361" y="17982"/>
                  <a:pt x="6336" y="18008"/>
                </a:cubicBezTo>
                <a:cubicBezTo>
                  <a:pt x="6330" y="18015"/>
                  <a:pt x="6308" y="17986"/>
                  <a:pt x="6288" y="17943"/>
                </a:cubicBezTo>
                <a:cubicBezTo>
                  <a:pt x="6223" y="17801"/>
                  <a:pt x="5977" y="17571"/>
                  <a:pt x="5827" y="17512"/>
                </a:cubicBezTo>
                <a:cubicBezTo>
                  <a:pt x="5775" y="17492"/>
                  <a:pt x="5762" y="17508"/>
                  <a:pt x="5762" y="17591"/>
                </a:cubicBezTo>
                <a:cubicBezTo>
                  <a:pt x="5761" y="17687"/>
                  <a:pt x="5781" y="17724"/>
                  <a:pt x="5857" y="17764"/>
                </a:cubicBezTo>
                <a:cubicBezTo>
                  <a:pt x="5939" y="17807"/>
                  <a:pt x="5943" y="17809"/>
                  <a:pt x="5963" y="17780"/>
                </a:cubicBezTo>
                <a:cubicBezTo>
                  <a:pt x="5987" y="17745"/>
                  <a:pt x="6031" y="17766"/>
                  <a:pt x="6132" y="17867"/>
                </a:cubicBezTo>
                <a:cubicBezTo>
                  <a:pt x="6234" y="17969"/>
                  <a:pt x="6296" y="18063"/>
                  <a:pt x="6296" y="18114"/>
                </a:cubicBezTo>
                <a:cubicBezTo>
                  <a:pt x="6296" y="18171"/>
                  <a:pt x="6161" y="18293"/>
                  <a:pt x="6003" y="18376"/>
                </a:cubicBezTo>
                <a:cubicBezTo>
                  <a:pt x="5928" y="18416"/>
                  <a:pt x="5869" y="18452"/>
                  <a:pt x="5872" y="18458"/>
                </a:cubicBezTo>
                <a:cubicBezTo>
                  <a:pt x="5881" y="18472"/>
                  <a:pt x="5982" y="18458"/>
                  <a:pt x="6081" y="18426"/>
                </a:cubicBezTo>
                <a:cubicBezTo>
                  <a:pt x="6241" y="18375"/>
                  <a:pt x="6333" y="18236"/>
                  <a:pt x="6391" y="17964"/>
                </a:cubicBezTo>
                <a:cubicBezTo>
                  <a:pt x="6408" y="17885"/>
                  <a:pt x="6428" y="17823"/>
                  <a:pt x="6434" y="17825"/>
                </a:cubicBezTo>
                <a:cubicBezTo>
                  <a:pt x="6440" y="17826"/>
                  <a:pt x="6458" y="17913"/>
                  <a:pt x="6474" y="18016"/>
                </a:cubicBezTo>
                <a:cubicBezTo>
                  <a:pt x="6525" y="18341"/>
                  <a:pt x="6546" y="18368"/>
                  <a:pt x="6731" y="18358"/>
                </a:cubicBezTo>
                <a:cubicBezTo>
                  <a:pt x="6865" y="18350"/>
                  <a:pt x="6913" y="18325"/>
                  <a:pt x="6943" y="18248"/>
                </a:cubicBezTo>
                <a:cubicBezTo>
                  <a:pt x="6979" y="18155"/>
                  <a:pt x="6981" y="18032"/>
                  <a:pt x="6951" y="17817"/>
                </a:cubicBezTo>
                <a:cubicBezTo>
                  <a:pt x="6914" y="17557"/>
                  <a:pt x="6915" y="17510"/>
                  <a:pt x="6956" y="17459"/>
                </a:cubicBezTo>
                <a:lnTo>
                  <a:pt x="6986" y="17420"/>
                </a:lnTo>
                <a:lnTo>
                  <a:pt x="6946" y="17360"/>
                </a:lnTo>
                <a:cubicBezTo>
                  <a:pt x="6922" y="17327"/>
                  <a:pt x="6899" y="17300"/>
                  <a:pt x="6895" y="17299"/>
                </a:cubicBezTo>
                <a:close/>
                <a:moveTo>
                  <a:pt x="18141" y="17299"/>
                </a:moveTo>
                <a:cubicBezTo>
                  <a:pt x="18137" y="17299"/>
                  <a:pt x="18123" y="17318"/>
                  <a:pt x="18106" y="17344"/>
                </a:cubicBezTo>
                <a:lnTo>
                  <a:pt x="18076" y="17391"/>
                </a:lnTo>
                <a:lnTo>
                  <a:pt x="18108" y="17607"/>
                </a:lnTo>
                <a:cubicBezTo>
                  <a:pt x="18182" y="18083"/>
                  <a:pt x="18184" y="18153"/>
                  <a:pt x="18136" y="18203"/>
                </a:cubicBezTo>
                <a:cubicBezTo>
                  <a:pt x="18107" y="18233"/>
                  <a:pt x="18092" y="18237"/>
                  <a:pt x="17997" y="18237"/>
                </a:cubicBezTo>
                <a:cubicBezTo>
                  <a:pt x="17903" y="18237"/>
                  <a:pt x="17890" y="18233"/>
                  <a:pt x="17861" y="18203"/>
                </a:cubicBezTo>
                <a:cubicBezTo>
                  <a:pt x="17844" y="18185"/>
                  <a:pt x="17829" y="18162"/>
                  <a:pt x="17829" y="18150"/>
                </a:cubicBezTo>
                <a:cubicBezTo>
                  <a:pt x="17829" y="18118"/>
                  <a:pt x="17798" y="18124"/>
                  <a:pt x="17763" y="18163"/>
                </a:cubicBezTo>
                <a:cubicBezTo>
                  <a:pt x="17719" y="18213"/>
                  <a:pt x="17659" y="18237"/>
                  <a:pt x="17577" y="18237"/>
                </a:cubicBezTo>
                <a:cubicBezTo>
                  <a:pt x="17466" y="18237"/>
                  <a:pt x="17470" y="18244"/>
                  <a:pt x="17410" y="17856"/>
                </a:cubicBezTo>
                <a:cubicBezTo>
                  <a:pt x="17395" y="17757"/>
                  <a:pt x="17395" y="17756"/>
                  <a:pt x="17373" y="17785"/>
                </a:cubicBezTo>
                <a:cubicBezTo>
                  <a:pt x="17360" y="17802"/>
                  <a:pt x="17352" y="17828"/>
                  <a:pt x="17355" y="17846"/>
                </a:cubicBezTo>
                <a:cubicBezTo>
                  <a:pt x="17360" y="17872"/>
                  <a:pt x="17348" y="17885"/>
                  <a:pt x="17282" y="17930"/>
                </a:cubicBezTo>
                <a:cubicBezTo>
                  <a:pt x="17168" y="18007"/>
                  <a:pt x="17088" y="18142"/>
                  <a:pt x="17131" y="18187"/>
                </a:cubicBezTo>
                <a:cubicBezTo>
                  <a:pt x="17154" y="18211"/>
                  <a:pt x="17271" y="18241"/>
                  <a:pt x="17302" y="18229"/>
                </a:cubicBezTo>
                <a:cubicBezTo>
                  <a:pt x="17315" y="18224"/>
                  <a:pt x="17339" y="18207"/>
                  <a:pt x="17355" y="18192"/>
                </a:cubicBezTo>
                <a:cubicBezTo>
                  <a:pt x="17385" y="18165"/>
                  <a:pt x="17410" y="18170"/>
                  <a:pt x="17410" y="18203"/>
                </a:cubicBezTo>
                <a:cubicBezTo>
                  <a:pt x="17410" y="18244"/>
                  <a:pt x="17454" y="18330"/>
                  <a:pt x="17481" y="18345"/>
                </a:cubicBezTo>
                <a:cubicBezTo>
                  <a:pt x="17497" y="18353"/>
                  <a:pt x="17545" y="18357"/>
                  <a:pt x="17589" y="18355"/>
                </a:cubicBezTo>
                <a:cubicBezTo>
                  <a:pt x="17659" y="18352"/>
                  <a:pt x="17679" y="18344"/>
                  <a:pt x="17725" y="18305"/>
                </a:cubicBezTo>
                <a:lnTo>
                  <a:pt x="17778" y="18261"/>
                </a:lnTo>
                <a:lnTo>
                  <a:pt x="17824" y="18305"/>
                </a:lnTo>
                <a:cubicBezTo>
                  <a:pt x="17863" y="18345"/>
                  <a:pt x="17878" y="18351"/>
                  <a:pt x="17950" y="18355"/>
                </a:cubicBezTo>
                <a:cubicBezTo>
                  <a:pt x="17994" y="18358"/>
                  <a:pt x="18058" y="18352"/>
                  <a:pt x="18091" y="18342"/>
                </a:cubicBezTo>
                <a:cubicBezTo>
                  <a:pt x="18142" y="18327"/>
                  <a:pt x="18152" y="18315"/>
                  <a:pt x="18179" y="18258"/>
                </a:cubicBezTo>
                <a:cubicBezTo>
                  <a:pt x="18223" y="18165"/>
                  <a:pt x="18230" y="18040"/>
                  <a:pt x="18197" y="17809"/>
                </a:cubicBezTo>
                <a:cubicBezTo>
                  <a:pt x="18160" y="17557"/>
                  <a:pt x="18160" y="17513"/>
                  <a:pt x="18202" y="17462"/>
                </a:cubicBezTo>
                <a:lnTo>
                  <a:pt x="18234" y="17423"/>
                </a:lnTo>
                <a:lnTo>
                  <a:pt x="18191" y="17360"/>
                </a:lnTo>
                <a:cubicBezTo>
                  <a:pt x="18168" y="17326"/>
                  <a:pt x="18145" y="17300"/>
                  <a:pt x="18141" y="17299"/>
                </a:cubicBezTo>
                <a:close/>
                <a:moveTo>
                  <a:pt x="10095" y="17307"/>
                </a:moveTo>
                <a:cubicBezTo>
                  <a:pt x="10090" y="17301"/>
                  <a:pt x="10071" y="17315"/>
                  <a:pt x="10052" y="17341"/>
                </a:cubicBezTo>
                <a:lnTo>
                  <a:pt x="10017" y="17389"/>
                </a:lnTo>
                <a:lnTo>
                  <a:pt x="10044" y="17544"/>
                </a:lnTo>
                <a:cubicBezTo>
                  <a:pt x="10089" y="17803"/>
                  <a:pt x="10123" y="18124"/>
                  <a:pt x="10110" y="18161"/>
                </a:cubicBezTo>
                <a:cubicBezTo>
                  <a:pt x="10088" y="18219"/>
                  <a:pt x="10047" y="18237"/>
                  <a:pt x="9936" y="18237"/>
                </a:cubicBezTo>
                <a:cubicBezTo>
                  <a:pt x="9845" y="18237"/>
                  <a:pt x="9831" y="18233"/>
                  <a:pt x="9802" y="18203"/>
                </a:cubicBezTo>
                <a:cubicBezTo>
                  <a:pt x="9785" y="18185"/>
                  <a:pt x="9770" y="18162"/>
                  <a:pt x="9770" y="18150"/>
                </a:cubicBezTo>
                <a:cubicBezTo>
                  <a:pt x="9770" y="18121"/>
                  <a:pt x="9754" y="18124"/>
                  <a:pt x="9724" y="18158"/>
                </a:cubicBezTo>
                <a:cubicBezTo>
                  <a:pt x="9636" y="18261"/>
                  <a:pt x="9432" y="18259"/>
                  <a:pt x="9379" y="18156"/>
                </a:cubicBezTo>
                <a:cubicBezTo>
                  <a:pt x="9363" y="18125"/>
                  <a:pt x="9346" y="17937"/>
                  <a:pt x="9334" y="17685"/>
                </a:cubicBezTo>
                <a:cubicBezTo>
                  <a:pt x="9330" y="17595"/>
                  <a:pt x="9323" y="17489"/>
                  <a:pt x="9319" y="17449"/>
                </a:cubicBezTo>
                <a:lnTo>
                  <a:pt x="9311" y="17375"/>
                </a:lnTo>
                <a:lnTo>
                  <a:pt x="9278" y="17410"/>
                </a:lnTo>
                <a:cubicBezTo>
                  <a:pt x="9247" y="17442"/>
                  <a:pt x="9247" y="17443"/>
                  <a:pt x="9261" y="17570"/>
                </a:cubicBezTo>
                <a:cubicBezTo>
                  <a:pt x="9268" y="17641"/>
                  <a:pt x="9283" y="17818"/>
                  <a:pt x="9293" y="17961"/>
                </a:cubicBezTo>
                <a:cubicBezTo>
                  <a:pt x="9315" y="18260"/>
                  <a:pt x="9326" y="18304"/>
                  <a:pt x="9402" y="18337"/>
                </a:cubicBezTo>
                <a:cubicBezTo>
                  <a:pt x="9463" y="18363"/>
                  <a:pt x="9578" y="18364"/>
                  <a:pt x="9624" y="18340"/>
                </a:cubicBezTo>
                <a:cubicBezTo>
                  <a:pt x="9643" y="18329"/>
                  <a:pt x="9670" y="18308"/>
                  <a:pt x="9684" y="18292"/>
                </a:cubicBezTo>
                <a:cubicBezTo>
                  <a:pt x="9715" y="18256"/>
                  <a:pt x="9739" y="18257"/>
                  <a:pt x="9757" y="18292"/>
                </a:cubicBezTo>
                <a:cubicBezTo>
                  <a:pt x="9783" y="18344"/>
                  <a:pt x="9843" y="18362"/>
                  <a:pt x="9948" y="18355"/>
                </a:cubicBezTo>
                <a:cubicBezTo>
                  <a:pt x="10067" y="18347"/>
                  <a:pt x="10106" y="18323"/>
                  <a:pt x="10137" y="18229"/>
                </a:cubicBezTo>
                <a:cubicBezTo>
                  <a:pt x="10168" y="18139"/>
                  <a:pt x="10166" y="18017"/>
                  <a:pt x="10135" y="17798"/>
                </a:cubicBezTo>
                <a:cubicBezTo>
                  <a:pt x="10100" y="17554"/>
                  <a:pt x="10101" y="17514"/>
                  <a:pt x="10142" y="17462"/>
                </a:cubicBezTo>
                <a:lnTo>
                  <a:pt x="10178" y="17420"/>
                </a:lnTo>
                <a:lnTo>
                  <a:pt x="10140" y="17370"/>
                </a:lnTo>
                <a:cubicBezTo>
                  <a:pt x="10120" y="17342"/>
                  <a:pt x="10100" y="17313"/>
                  <a:pt x="10095" y="17307"/>
                </a:cubicBezTo>
                <a:close/>
                <a:moveTo>
                  <a:pt x="18862" y="17307"/>
                </a:moveTo>
                <a:cubicBezTo>
                  <a:pt x="18857" y="17313"/>
                  <a:pt x="18840" y="17333"/>
                  <a:pt x="18824" y="17352"/>
                </a:cubicBezTo>
                <a:cubicBezTo>
                  <a:pt x="18796" y="17385"/>
                  <a:pt x="18797" y="17389"/>
                  <a:pt x="18816" y="17454"/>
                </a:cubicBezTo>
                <a:cubicBezTo>
                  <a:pt x="18852" y="17579"/>
                  <a:pt x="18877" y="17780"/>
                  <a:pt x="18879" y="17961"/>
                </a:cubicBezTo>
                <a:lnTo>
                  <a:pt x="18879" y="18140"/>
                </a:lnTo>
                <a:lnTo>
                  <a:pt x="18839" y="18185"/>
                </a:lnTo>
                <a:cubicBezTo>
                  <a:pt x="18803" y="18222"/>
                  <a:pt x="18786" y="18229"/>
                  <a:pt x="18721" y="18234"/>
                </a:cubicBezTo>
                <a:cubicBezTo>
                  <a:pt x="18634" y="18241"/>
                  <a:pt x="18575" y="18217"/>
                  <a:pt x="18542" y="18163"/>
                </a:cubicBezTo>
                <a:cubicBezTo>
                  <a:pt x="18521" y="18131"/>
                  <a:pt x="18503" y="17975"/>
                  <a:pt x="18489" y="17699"/>
                </a:cubicBezTo>
                <a:cubicBezTo>
                  <a:pt x="18485" y="17616"/>
                  <a:pt x="18478" y="17510"/>
                  <a:pt x="18474" y="17462"/>
                </a:cubicBezTo>
                <a:lnTo>
                  <a:pt x="18466" y="17375"/>
                </a:lnTo>
                <a:lnTo>
                  <a:pt x="18433" y="17410"/>
                </a:lnTo>
                <a:cubicBezTo>
                  <a:pt x="18404" y="17438"/>
                  <a:pt x="18401" y="17449"/>
                  <a:pt x="18408" y="17509"/>
                </a:cubicBezTo>
                <a:cubicBezTo>
                  <a:pt x="18413" y="17547"/>
                  <a:pt x="18427" y="17724"/>
                  <a:pt x="18441" y="17903"/>
                </a:cubicBezTo>
                <a:cubicBezTo>
                  <a:pt x="18455" y="18089"/>
                  <a:pt x="18474" y="18249"/>
                  <a:pt x="18484" y="18271"/>
                </a:cubicBezTo>
                <a:cubicBezTo>
                  <a:pt x="18494" y="18295"/>
                  <a:pt x="18523" y="18319"/>
                  <a:pt x="18554" y="18334"/>
                </a:cubicBezTo>
                <a:cubicBezTo>
                  <a:pt x="18600" y="18357"/>
                  <a:pt x="18628" y="18361"/>
                  <a:pt x="18789" y="18355"/>
                </a:cubicBezTo>
                <a:cubicBezTo>
                  <a:pt x="18999" y="18348"/>
                  <a:pt x="19143" y="18314"/>
                  <a:pt x="19280" y="18242"/>
                </a:cubicBezTo>
                <a:cubicBezTo>
                  <a:pt x="19357" y="18202"/>
                  <a:pt x="19368" y="18190"/>
                  <a:pt x="19393" y="18129"/>
                </a:cubicBezTo>
                <a:cubicBezTo>
                  <a:pt x="19426" y="18049"/>
                  <a:pt x="19428" y="18021"/>
                  <a:pt x="19403" y="17959"/>
                </a:cubicBezTo>
                <a:cubicBezTo>
                  <a:pt x="19380" y="17902"/>
                  <a:pt x="19349" y="17882"/>
                  <a:pt x="19275" y="17882"/>
                </a:cubicBezTo>
                <a:cubicBezTo>
                  <a:pt x="19201" y="17882"/>
                  <a:pt x="19102" y="17934"/>
                  <a:pt x="19013" y="18019"/>
                </a:cubicBezTo>
                <a:cubicBezTo>
                  <a:pt x="18975" y="18055"/>
                  <a:pt x="18938" y="18083"/>
                  <a:pt x="18935" y="18079"/>
                </a:cubicBezTo>
                <a:cubicBezTo>
                  <a:pt x="18931" y="18076"/>
                  <a:pt x="18931" y="18034"/>
                  <a:pt x="18935" y="17987"/>
                </a:cubicBezTo>
                <a:cubicBezTo>
                  <a:pt x="18938" y="17941"/>
                  <a:pt x="18931" y="17829"/>
                  <a:pt x="18920" y="17738"/>
                </a:cubicBezTo>
                <a:cubicBezTo>
                  <a:pt x="18893" y="17524"/>
                  <a:pt x="18895" y="17500"/>
                  <a:pt x="18927" y="17457"/>
                </a:cubicBezTo>
                <a:lnTo>
                  <a:pt x="18955" y="17420"/>
                </a:lnTo>
                <a:lnTo>
                  <a:pt x="18912" y="17360"/>
                </a:lnTo>
                <a:cubicBezTo>
                  <a:pt x="18889" y="17326"/>
                  <a:pt x="18866" y="17301"/>
                  <a:pt x="18862" y="17307"/>
                </a:cubicBezTo>
                <a:close/>
                <a:moveTo>
                  <a:pt x="15289" y="17373"/>
                </a:moveTo>
                <a:cubicBezTo>
                  <a:pt x="15287" y="17366"/>
                  <a:pt x="15273" y="17381"/>
                  <a:pt x="15257" y="17404"/>
                </a:cubicBezTo>
                <a:lnTo>
                  <a:pt x="15229" y="17446"/>
                </a:lnTo>
                <a:lnTo>
                  <a:pt x="15249" y="17701"/>
                </a:lnTo>
                <a:cubicBezTo>
                  <a:pt x="15261" y="17842"/>
                  <a:pt x="15275" y="18019"/>
                  <a:pt x="15282" y="18095"/>
                </a:cubicBezTo>
                <a:cubicBezTo>
                  <a:pt x="15295" y="18253"/>
                  <a:pt x="15317" y="18312"/>
                  <a:pt x="15377" y="18340"/>
                </a:cubicBezTo>
                <a:cubicBezTo>
                  <a:pt x="15400" y="18350"/>
                  <a:pt x="15454" y="18358"/>
                  <a:pt x="15498" y="18358"/>
                </a:cubicBezTo>
                <a:cubicBezTo>
                  <a:pt x="15585" y="18358"/>
                  <a:pt x="15592" y="18357"/>
                  <a:pt x="15655" y="18271"/>
                </a:cubicBezTo>
                <a:cubicBezTo>
                  <a:pt x="15695" y="18216"/>
                  <a:pt x="15727" y="18213"/>
                  <a:pt x="15798" y="18258"/>
                </a:cubicBezTo>
                <a:cubicBezTo>
                  <a:pt x="15868" y="18303"/>
                  <a:pt x="15911" y="18301"/>
                  <a:pt x="15962" y="18253"/>
                </a:cubicBezTo>
                <a:lnTo>
                  <a:pt x="16005" y="18213"/>
                </a:lnTo>
                <a:lnTo>
                  <a:pt x="15990" y="18103"/>
                </a:lnTo>
                <a:cubicBezTo>
                  <a:pt x="15972" y="17974"/>
                  <a:pt x="15958" y="17942"/>
                  <a:pt x="15914" y="17924"/>
                </a:cubicBezTo>
                <a:cubicBezTo>
                  <a:pt x="15850" y="17899"/>
                  <a:pt x="15810" y="17931"/>
                  <a:pt x="15733" y="18069"/>
                </a:cubicBezTo>
                <a:cubicBezTo>
                  <a:pt x="15650" y="18215"/>
                  <a:pt x="15618" y="18237"/>
                  <a:pt x="15511" y="18237"/>
                </a:cubicBezTo>
                <a:cubicBezTo>
                  <a:pt x="15424" y="18237"/>
                  <a:pt x="15367" y="18194"/>
                  <a:pt x="15347" y="18116"/>
                </a:cubicBezTo>
                <a:cubicBezTo>
                  <a:pt x="15340" y="18089"/>
                  <a:pt x="15326" y="17915"/>
                  <a:pt x="15314" y="17727"/>
                </a:cubicBezTo>
                <a:cubicBezTo>
                  <a:pt x="15303" y="17540"/>
                  <a:pt x="15291" y="17380"/>
                  <a:pt x="15289" y="17373"/>
                </a:cubicBezTo>
                <a:close/>
                <a:moveTo>
                  <a:pt x="3731" y="17389"/>
                </a:moveTo>
                <a:lnTo>
                  <a:pt x="3696" y="17431"/>
                </a:lnTo>
                <a:cubicBezTo>
                  <a:pt x="3674" y="17456"/>
                  <a:pt x="3658" y="17490"/>
                  <a:pt x="3658" y="17512"/>
                </a:cubicBezTo>
                <a:cubicBezTo>
                  <a:pt x="3658" y="17560"/>
                  <a:pt x="3691" y="17964"/>
                  <a:pt x="3708" y="18114"/>
                </a:cubicBezTo>
                <a:cubicBezTo>
                  <a:pt x="3716" y="18177"/>
                  <a:pt x="3723" y="18264"/>
                  <a:pt x="3723" y="18305"/>
                </a:cubicBezTo>
                <a:lnTo>
                  <a:pt x="3726" y="18379"/>
                </a:lnTo>
                <a:lnTo>
                  <a:pt x="3746" y="18332"/>
                </a:lnTo>
                <a:cubicBezTo>
                  <a:pt x="3771" y="18274"/>
                  <a:pt x="3771" y="18035"/>
                  <a:pt x="3749" y="17811"/>
                </a:cubicBezTo>
                <a:cubicBezTo>
                  <a:pt x="3741" y="17731"/>
                  <a:pt x="3734" y="17605"/>
                  <a:pt x="3734" y="17528"/>
                </a:cubicBezTo>
                <a:lnTo>
                  <a:pt x="3731" y="17389"/>
                </a:lnTo>
                <a:close/>
                <a:moveTo>
                  <a:pt x="7235" y="17389"/>
                </a:moveTo>
                <a:lnTo>
                  <a:pt x="7195" y="17428"/>
                </a:lnTo>
                <a:lnTo>
                  <a:pt x="7155" y="17467"/>
                </a:lnTo>
                <a:lnTo>
                  <a:pt x="7162" y="17630"/>
                </a:lnTo>
                <a:cubicBezTo>
                  <a:pt x="7167" y="17720"/>
                  <a:pt x="7179" y="17870"/>
                  <a:pt x="7190" y="17964"/>
                </a:cubicBezTo>
                <a:cubicBezTo>
                  <a:pt x="7201" y="18057"/>
                  <a:pt x="7210" y="18187"/>
                  <a:pt x="7210" y="18253"/>
                </a:cubicBezTo>
                <a:cubicBezTo>
                  <a:pt x="7211" y="18372"/>
                  <a:pt x="7227" y="18405"/>
                  <a:pt x="7250" y="18340"/>
                </a:cubicBezTo>
                <a:cubicBezTo>
                  <a:pt x="7276" y="18270"/>
                  <a:pt x="7278" y="18117"/>
                  <a:pt x="7258" y="17877"/>
                </a:cubicBezTo>
                <a:cubicBezTo>
                  <a:pt x="7246" y="17742"/>
                  <a:pt x="7235" y="17576"/>
                  <a:pt x="7235" y="17509"/>
                </a:cubicBezTo>
                <a:lnTo>
                  <a:pt x="7235" y="17389"/>
                </a:lnTo>
                <a:close/>
                <a:moveTo>
                  <a:pt x="11989" y="17391"/>
                </a:moveTo>
                <a:lnTo>
                  <a:pt x="11959" y="17431"/>
                </a:lnTo>
                <a:cubicBezTo>
                  <a:pt x="11930" y="17466"/>
                  <a:pt x="11926" y="17485"/>
                  <a:pt x="11926" y="17572"/>
                </a:cubicBezTo>
                <a:cubicBezTo>
                  <a:pt x="11926" y="17628"/>
                  <a:pt x="11937" y="17786"/>
                  <a:pt x="11951" y="17924"/>
                </a:cubicBezTo>
                <a:cubicBezTo>
                  <a:pt x="11966" y="18063"/>
                  <a:pt x="11976" y="18221"/>
                  <a:pt x="11976" y="18276"/>
                </a:cubicBezTo>
                <a:cubicBezTo>
                  <a:pt x="11977" y="18401"/>
                  <a:pt x="11997" y="18392"/>
                  <a:pt x="12019" y="18258"/>
                </a:cubicBezTo>
                <a:cubicBezTo>
                  <a:pt x="12031" y="18185"/>
                  <a:pt x="12030" y="18112"/>
                  <a:pt x="12012" y="17880"/>
                </a:cubicBezTo>
                <a:cubicBezTo>
                  <a:pt x="11999" y="17721"/>
                  <a:pt x="11989" y="17546"/>
                  <a:pt x="11989" y="17491"/>
                </a:cubicBezTo>
                <a:lnTo>
                  <a:pt x="11989" y="17391"/>
                </a:lnTo>
                <a:close/>
                <a:moveTo>
                  <a:pt x="2743" y="17399"/>
                </a:moveTo>
                <a:cubicBezTo>
                  <a:pt x="2734" y="17374"/>
                  <a:pt x="2732" y="17375"/>
                  <a:pt x="2711" y="17410"/>
                </a:cubicBezTo>
                <a:cubicBezTo>
                  <a:pt x="2690" y="17443"/>
                  <a:pt x="2690" y="17462"/>
                  <a:pt x="2703" y="17601"/>
                </a:cubicBezTo>
                <a:cubicBezTo>
                  <a:pt x="2711" y="17686"/>
                  <a:pt x="2723" y="17848"/>
                  <a:pt x="2731" y="17964"/>
                </a:cubicBezTo>
                <a:cubicBezTo>
                  <a:pt x="2751" y="18271"/>
                  <a:pt x="2760" y="18304"/>
                  <a:pt x="2839" y="18340"/>
                </a:cubicBezTo>
                <a:cubicBezTo>
                  <a:pt x="2862" y="18350"/>
                  <a:pt x="2915" y="18358"/>
                  <a:pt x="2958" y="18358"/>
                </a:cubicBezTo>
                <a:cubicBezTo>
                  <a:pt x="3034" y="18358"/>
                  <a:pt x="3037" y="18359"/>
                  <a:pt x="3096" y="18292"/>
                </a:cubicBezTo>
                <a:cubicBezTo>
                  <a:pt x="3129" y="18255"/>
                  <a:pt x="3168" y="18224"/>
                  <a:pt x="3182" y="18224"/>
                </a:cubicBezTo>
                <a:cubicBezTo>
                  <a:pt x="3196" y="18224"/>
                  <a:pt x="3231" y="18240"/>
                  <a:pt x="3260" y="18258"/>
                </a:cubicBezTo>
                <a:cubicBezTo>
                  <a:pt x="3325" y="18300"/>
                  <a:pt x="3360" y="18301"/>
                  <a:pt x="3411" y="18263"/>
                </a:cubicBezTo>
                <a:cubicBezTo>
                  <a:pt x="3451" y="18234"/>
                  <a:pt x="3451" y="18232"/>
                  <a:pt x="3444" y="18127"/>
                </a:cubicBezTo>
                <a:cubicBezTo>
                  <a:pt x="3436" y="18006"/>
                  <a:pt x="3416" y="17952"/>
                  <a:pt x="3368" y="17924"/>
                </a:cubicBezTo>
                <a:cubicBezTo>
                  <a:pt x="3313" y="17892"/>
                  <a:pt x="3269" y="17926"/>
                  <a:pt x="3204" y="18045"/>
                </a:cubicBezTo>
                <a:cubicBezTo>
                  <a:pt x="3174" y="18101"/>
                  <a:pt x="3129" y="18168"/>
                  <a:pt x="3104" y="18192"/>
                </a:cubicBezTo>
                <a:cubicBezTo>
                  <a:pt x="3063" y="18231"/>
                  <a:pt x="3049" y="18237"/>
                  <a:pt x="2985" y="18237"/>
                </a:cubicBezTo>
                <a:cubicBezTo>
                  <a:pt x="2898" y="18237"/>
                  <a:pt x="2842" y="18210"/>
                  <a:pt x="2814" y="18153"/>
                </a:cubicBezTo>
                <a:cubicBezTo>
                  <a:pt x="2793" y="18110"/>
                  <a:pt x="2759" y="17738"/>
                  <a:pt x="2756" y="17522"/>
                </a:cubicBezTo>
                <a:cubicBezTo>
                  <a:pt x="2755" y="17470"/>
                  <a:pt x="2749" y="17414"/>
                  <a:pt x="2743" y="17399"/>
                </a:cubicBezTo>
                <a:close/>
                <a:moveTo>
                  <a:pt x="17395" y="17404"/>
                </a:moveTo>
                <a:lnTo>
                  <a:pt x="17360" y="17446"/>
                </a:lnTo>
                <a:lnTo>
                  <a:pt x="17325" y="17488"/>
                </a:lnTo>
                <a:lnTo>
                  <a:pt x="17282" y="17454"/>
                </a:lnTo>
                <a:lnTo>
                  <a:pt x="17237" y="17420"/>
                </a:lnTo>
                <a:lnTo>
                  <a:pt x="17204" y="17470"/>
                </a:lnTo>
                <a:cubicBezTo>
                  <a:pt x="17173" y="17517"/>
                  <a:pt x="17173" y="17518"/>
                  <a:pt x="17196" y="17536"/>
                </a:cubicBezTo>
                <a:cubicBezTo>
                  <a:pt x="17210" y="17546"/>
                  <a:pt x="17232" y="17563"/>
                  <a:pt x="17247" y="17575"/>
                </a:cubicBezTo>
                <a:cubicBezTo>
                  <a:pt x="17271" y="17595"/>
                  <a:pt x="17275" y="17594"/>
                  <a:pt x="17307" y="17554"/>
                </a:cubicBezTo>
                <a:lnTo>
                  <a:pt x="17342" y="17509"/>
                </a:lnTo>
                <a:lnTo>
                  <a:pt x="17385" y="17544"/>
                </a:lnTo>
                <a:cubicBezTo>
                  <a:pt x="17427" y="17575"/>
                  <a:pt x="17427" y="17574"/>
                  <a:pt x="17446" y="17549"/>
                </a:cubicBezTo>
                <a:cubicBezTo>
                  <a:pt x="17490" y="17486"/>
                  <a:pt x="17489" y="17480"/>
                  <a:pt x="17441" y="17441"/>
                </a:cubicBezTo>
                <a:lnTo>
                  <a:pt x="17395" y="17404"/>
                </a:lnTo>
                <a:close/>
                <a:moveTo>
                  <a:pt x="652" y="17412"/>
                </a:moveTo>
                <a:cubicBezTo>
                  <a:pt x="647" y="17409"/>
                  <a:pt x="634" y="17422"/>
                  <a:pt x="622" y="17441"/>
                </a:cubicBezTo>
                <a:cubicBezTo>
                  <a:pt x="602" y="17473"/>
                  <a:pt x="602" y="17502"/>
                  <a:pt x="615" y="17777"/>
                </a:cubicBezTo>
                <a:cubicBezTo>
                  <a:pt x="656" y="18639"/>
                  <a:pt x="654" y="18581"/>
                  <a:pt x="630" y="18626"/>
                </a:cubicBezTo>
                <a:cubicBezTo>
                  <a:pt x="557" y="18757"/>
                  <a:pt x="313" y="18821"/>
                  <a:pt x="164" y="18747"/>
                </a:cubicBezTo>
                <a:cubicBezTo>
                  <a:pt x="61" y="18696"/>
                  <a:pt x="49" y="18605"/>
                  <a:pt x="123" y="18429"/>
                </a:cubicBezTo>
                <a:cubicBezTo>
                  <a:pt x="174" y="18308"/>
                  <a:pt x="176" y="18300"/>
                  <a:pt x="156" y="18313"/>
                </a:cubicBezTo>
                <a:cubicBezTo>
                  <a:pt x="136" y="18327"/>
                  <a:pt x="71" y="18467"/>
                  <a:pt x="48" y="18550"/>
                </a:cubicBezTo>
                <a:cubicBezTo>
                  <a:pt x="19" y="18651"/>
                  <a:pt x="22" y="18697"/>
                  <a:pt x="60" y="18778"/>
                </a:cubicBezTo>
                <a:cubicBezTo>
                  <a:pt x="86" y="18831"/>
                  <a:pt x="107" y="18854"/>
                  <a:pt x="149" y="18875"/>
                </a:cubicBezTo>
                <a:cubicBezTo>
                  <a:pt x="251" y="18928"/>
                  <a:pt x="454" y="18903"/>
                  <a:pt x="562" y="18823"/>
                </a:cubicBezTo>
                <a:cubicBezTo>
                  <a:pt x="653" y="18755"/>
                  <a:pt x="701" y="18588"/>
                  <a:pt x="685" y="18400"/>
                </a:cubicBezTo>
                <a:cubicBezTo>
                  <a:pt x="674" y="18266"/>
                  <a:pt x="683" y="18248"/>
                  <a:pt x="731" y="18308"/>
                </a:cubicBezTo>
                <a:lnTo>
                  <a:pt x="768" y="18353"/>
                </a:lnTo>
                <a:lnTo>
                  <a:pt x="970" y="18353"/>
                </a:lnTo>
                <a:cubicBezTo>
                  <a:pt x="1147" y="18353"/>
                  <a:pt x="1175" y="18350"/>
                  <a:pt x="1214" y="18326"/>
                </a:cubicBezTo>
                <a:cubicBezTo>
                  <a:pt x="1287" y="18282"/>
                  <a:pt x="1310" y="18236"/>
                  <a:pt x="1310" y="18145"/>
                </a:cubicBezTo>
                <a:cubicBezTo>
                  <a:pt x="1310" y="18000"/>
                  <a:pt x="1233" y="17893"/>
                  <a:pt x="1063" y="17804"/>
                </a:cubicBezTo>
                <a:cubicBezTo>
                  <a:pt x="942" y="17740"/>
                  <a:pt x="938" y="17729"/>
                  <a:pt x="1020" y="17685"/>
                </a:cubicBezTo>
                <a:cubicBezTo>
                  <a:pt x="1058" y="17665"/>
                  <a:pt x="1146" y="17627"/>
                  <a:pt x="1214" y="17601"/>
                </a:cubicBezTo>
                <a:cubicBezTo>
                  <a:pt x="1410" y="17529"/>
                  <a:pt x="1411" y="17528"/>
                  <a:pt x="1438" y="17473"/>
                </a:cubicBezTo>
                <a:cubicBezTo>
                  <a:pt x="1452" y="17444"/>
                  <a:pt x="1464" y="17419"/>
                  <a:pt x="1464" y="17415"/>
                </a:cubicBezTo>
                <a:cubicBezTo>
                  <a:pt x="1464" y="17401"/>
                  <a:pt x="1246" y="17490"/>
                  <a:pt x="1103" y="17562"/>
                </a:cubicBezTo>
                <a:cubicBezTo>
                  <a:pt x="949" y="17640"/>
                  <a:pt x="927" y="17664"/>
                  <a:pt x="927" y="17754"/>
                </a:cubicBezTo>
                <a:cubicBezTo>
                  <a:pt x="927" y="17829"/>
                  <a:pt x="949" y="17861"/>
                  <a:pt x="1040" y="17911"/>
                </a:cubicBezTo>
                <a:cubicBezTo>
                  <a:pt x="1128" y="17960"/>
                  <a:pt x="1280" y="18099"/>
                  <a:pt x="1280" y="18132"/>
                </a:cubicBezTo>
                <a:cubicBezTo>
                  <a:pt x="1280" y="18159"/>
                  <a:pt x="1236" y="18195"/>
                  <a:pt x="1179" y="18216"/>
                </a:cubicBezTo>
                <a:cubicBezTo>
                  <a:pt x="1105" y="18244"/>
                  <a:pt x="812" y="18244"/>
                  <a:pt x="773" y="18216"/>
                </a:cubicBezTo>
                <a:cubicBezTo>
                  <a:pt x="719" y="18176"/>
                  <a:pt x="685" y="17978"/>
                  <a:pt x="670" y="17620"/>
                </a:cubicBezTo>
                <a:cubicBezTo>
                  <a:pt x="666" y="17509"/>
                  <a:pt x="658" y="17416"/>
                  <a:pt x="652" y="17412"/>
                </a:cubicBezTo>
                <a:close/>
                <a:moveTo>
                  <a:pt x="20363" y="17412"/>
                </a:moveTo>
                <a:cubicBezTo>
                  <a:pt x="20357" y="17417"/>
                  <a:pt x="20351" y="17430"/>
                  <a:pt x="20338" y="17459"/>
                </a:cubicBezTo>
                <a:cubicBezTo>
                  <a:pt x="20323" y="17493"/>
                  <a:pt x="20310" y="17530"/>
                  <a:pt x="20310" y="17541"/>
                </a:cubicBezTo>
                <a:cubicBezTo>
                  <a:pt x="20310" y="17552"/>
                  <a:pt x="20334" y="17611"/>
                  <a:pt x="20363" y="17670"/>
                </a:cubicBezTo>
                <a:cubicBezTo>
                  <a:pt x="20460" y="17864"/>
                  <a:pt x="20532" y="18133"/>
                  <a:pt x="20532" y="18303"/>
                </a:cubicBezTo>
                <a:cubicBezTo>
                  <a:pt x="20532" y="18406"/>
                  <a:pt x="20555" y="18378"/>
                  <a:pt x="20572" y="18255"/>
                </a:cubicBezTo>
                <a:cubicBezTo>
                  <a:pt x="20602" y="18038"/>
                  <a:pt x="20499" y="17581"/>
                  <a:pt x="20386" y="17428"/>
                </a:cubicBezTo>
                <a:cubicBezTo>
                  <a:pt x="20376" y="17415"/>
                  <a:pt x="20369" y="17408"/>
                  <a:pt x="20363" y="17412"/>
                </a:cubicBezTo>
                <a:close/>
                <a:moveTo>
                  <a:pt x="21174" y="17412"/>
                </a:moveTo>
                <a:cubicBezTo>
                  <a:pt x="21168" y="17417"/>
                  <a:pt x="21160" y="17433"/>
                  <a:pt x="21147" y="17465"/>
                </a:cubicBezTo>
                <a:cubicBezTo>
                  <a:pt x="21112" y="17549"/>
                  <a:pt x="21114" y="17558"/>
                  <a:pt x="21159" y="17635"/>
                </a:cubicBezTo>
                <a:cubicBezTo>
                  <a:pt x="21249" y="17788"/>
                  <a:pt x="21325" y="18043"/>
                  <a:pt x="21338" y="18240"/>
                </a:cubicBezTo>
                <a:cubicBezTo>
                  <a:pt x="21349" y="18404"/>
                  <a:pt x="21366" y="18399"/>
                  <a:pt x="21388" y="18221"/>
                </a:cubicBezTo>
                <a:cubicBezTo>
                  <a:pt x="21412" y="18033"/>
                  <a:pt x="21298" y="17567"/>
                  <a:pt x="21194" y="17428"/>
                </a:cubicBezTo>
                <a:cubicBezTo>
                  <a:pt x="21185" y="17415"/>
                  <a:pt x="21180" y="17407"/>
                  <a:pt x="21174" y="17412"/>
                </a:cubicBezTo>
                <a:close/>
                <a:moveTo>
                  <a:pt x="2449" y="17423"/>
                </a:moveTo>
                <a:cubicBezTo>
                  <a:pt x="2447" y="17420"/>
                  <a:pt x="2374" y="17456"/>
                  <a:pt x="2287" y="17501"/>
                </a:cubicBezTo>
                <a:cubicBezTo>
                  <a:pt x="2149" y="17574"/>
                  <a:pt x="2091" y="17619"/>
                  <a:pt x="2091" y="17654"/>
                </a:cubicBezTo>
                <a:cubicBezTo>
                  <a:pt x="2091" y="17660"/>
                  <a:pt x="2166" y="17624"/>
                  <a:pt x="2260" y="17575"/>
                </a:cubicBezTo>
                <a:cubicBezTo>
                  <a:pt x="2377" y="17514"/>
                  <a:pt x="2434" y="17478"/>
                  <a:pt x="2441" y="17457"/>
                </a:cubicBezTo>
                <a:cubicBezTo>
                  <a:pt x="2447" y="17440"/>
                  <a:pt x="2451" y="17425"/>
                  <a:pt x="2449" y="17423"/>
                </a:cubicBezTo>
                <a:close/>
                <a:moveTo>
                  <a:pt x="5570" y="17562"/>
                </a:moveTo>
                <a:cubicBezTo>
                  <a:pt x="5556" y="17561"/>
                  <a:pt x="5547" y="17573"/>
                  <a:pt x="5530" y="17596"/>
                </a:cubicBezTo>
                <a:lnTo>
                  <a:pt x="5497" y="17638"/>
                </a:lnTo>
                <a:lnTo>
                  <a:pt x="5452" y="17604"/>
                </a:lnTo>
                <a:cubicBezTo>
                  <a:pt x="5427" y="17584"/>
                  <a:pt x="5406" y="17570"/>
                  <a:pt x="5404" y="17572"/>
                </a:cubicBezTo>
                <a:cubicBezTo>
                  <a:pt x="5402" y="17575"/>
                  <a:pt x="5387" y="17595"/>
                  <a:pt x="5371" y="17617"/>
                </a:cubicBezTo>
                <a:lnTo>
                  <a:pt x="5341" y="17656"/>
                </a:lnTo>
                <a:lnTo>
                  <a:pt x="5391" y="17701"/>
                </a:lnTo>
                <a:lnTo>
                  <a:pt x="5439" y="17746"/>
                </a:lnTo>
                <a:lnTo>
                  <a:pt x="5472" y="17704"/>
                </a:lnTo>
                <a:cubicBezTo>
                  <a:pt x="5507" y="17657"/>
                  <a:pt x="5525" y="17656"/>
                  <a:pt x="5557" y="17693"/>
                </a:cubicBezTo>
                <a:cubicBezTo>
                  <a:pt x="5589" y="17729"/>
                  <a:pt x="5593" y="17726"/>
                  <a:pt x="5628" y="17670"/>
                </a:cubicBezTo>
                <a:cubicBezTo>
                  <a:pt x="5657" y="17623"/>
                  <a:pt x="5656" y="17620"/>
                  <a:pt x="5633" y="17601"/>
                </a:cubicBezTo>
                <a:cubicBezTo>
                  <a:pt x="5602" y="17576"/>
                  <a:pt x="5584" y="17563"/>
                  <a:pt x="5570" y="17562"/>
                </a:cubicBezTo>
                <a:close/>
                <a:moveTo>
                  <a:pt x="13682" y="17609"/>
                </a:moveTo>
                <a:lnTo>
                  <a:pt x="13649" y="17643"/>
                </a:lnTo>
                <a:lnTo>
                  <a:pt x="13619" y="17677"/>
                </a:lnTo>
                <a:lnTo>
                  <a:pt x="13642" y="17796"/>
                </a:lnTo>
                <a:cubicBezTo>
                  <a:pt x="13654" y="17861"/>
                  <a:pt x="13668" y="17960"/>
                  <a:pt x="13672" y="18014"/>
                </a:cubicBezTo>
                <a:cubicBezTo>
                  <a:pt x="13679" y="18110"/>
                  <a:pt x="13679" y="18112"/>
                  <a:pt x="13634" y="18163"/>
                </a:cubicBezTo>
                <a:cubicBezTo>
                  <a:pt x="13593" y="18211"/>
                  <a:pt x="13581" y="18216"/>
                  <a:pt x="13508" y="18221"/>
                </a:cubicBezTo>
                <a:cubicBezTo>
                  <a:pt x="13390" y="18230"/>
                  <a:pt x="13340" y="18215"/>
                  <a:pt x="13312" y="18166"/>
                </a:cubicBezTo>
                <a:lnTo>
                  <a:pt x="13286" y="18127"/>
                </a:lnTo>
                <a:lnTo>
                  <a:pt x="13279" y="18179"/>
                </a:lnTo>
                <a:cubicBezTo>
                  <a:pt x="13274" y="18208"/>
                  <a:pt x="13265" y="18248"/>
                  <a:pt x="13261" y="18269"/>
                </a:cubicBezTo>
                <a:cubicBezTo>
                  <a:pt x="13255" y="18302"/>
                  <a:pt x="13261" y="18309"/>
                  <a:pt x="13302" y="18326"/>
                </a:cubicBezTo>
                <a:cubicBezTo>
                  <a:pt x="13327" y="18337"/>
                  <a:pt x="13384" y="18345"/>
                  <a:pt x="13428" y="18345"/>
                </a:cubicBezTo>
                <a:cubicBezTo>
                  <a:pt x="13525" y="18345"/>
                  <a:pt x="13591" y="18313"/>
                  <a:pt x="13649" y="18237"/>
                </a:cubicBezTo>
                <a:cubicBezTo>
                  <a:pt x="13672" y="18207"/>
                  <a:pt x="13696" y="18186"/>
                  <a:pt x="13702" y="18190"/>
                </a:cubicBezTo>
                <a:cubicBezTo>
                  <a:pt x="13709" y="18194"/>
                  <a:pt x="13726" y="18224"/>
                  <a:pt x="13740" y="18258"/>
                </a:cubicBezTo>
                <a:cubicBezTo>
                  <a:pt x="13758" y="18301"/>
                  <a:pt x="13778" y="18326"/>
                  <a:pt x="13808" y="18340"/>
                </a:cubicBezTo>
                <a:cubicBezTo>
                  <a:pt x="13869" y="18367"/>
                  <a:pt x="13967" y="18364"/>
                  <a:pt x="14080" y="18332"/>
                </a:cubicBezTo>
                <a:cubicBezTo>
                  <a:pt x="14183" y="18302"/>
                  <a:pt x="14521" y="18139"/>
                  <a:pt x="14539" y="18111"/>
                </a:cubicBezTo>
                <a:cubicBezTo>
                  <a:pt x="14544" y="18102"/>
                  <a:pt x="14551" y="18075"/>
                  <a:pt x="14551" y="18051"/>
                </a:cubicBezTo>
                <a:lnTo>
                  <a:pt x="14551" y="18006"/>
                </a:lnTo>
                <a:lnTo>
                  <a:pt x="14445" y="18061"/>
                </a:lnTo>
                <a:cubicBezTo>
                  <a:pt x="14313" y="18130"/>
                  <a:pt x="14255" y="18135"/>
                  <a:pt x="14181" y="18079"/>
                </a:cubicBezTo>
                <a:cubicBezTo>
                  <a:pt x="14103" y="18022"/>
                  <a:pt x="14094" y="18001"/>
                  <a:pt x="14130" y="17961"/>
                </a:cubicBezTo>
                <a:cubicBezTo>
                  <a:pt x="14177" y="17910"/>
                  <a:pt x="14288" y="17879"/>
                  <a:pt x="14385" y="17890"/>
                </a:cubicBezTo>
                <a:lnTo>
                  <a:pt x="14466" y="17898"/>
                </a:lnTo>
                <a:lnTo>
                  <a:pt x="14433" y="17861"/>
                </a:lnTo>
                <a:cubicBezTo>
                  <a:pt x="14315" y="17730"/>
                  <a:pt x="14148" y="17780"/>
                  <a:pt x="14057" y="17972"/>
                </a:cubicBezTo>
                <a:cubicBezTo>
                  <a:pt x="14016" y="18058"/>
                  <a:pt x="14014" y="18090"/>
                  <a:pt x="14042" y="18148"/>
                </a:cubicBezTo>
                <a:cubicBezTo>
                  <a:pt x="14060" y="18184"/>
                  <a:pt x="14062" y="18206"/>
                  <a:pt x="14052" y="18216"/>
                </a:cubicBezTo>
                <a:cubicBezTo>
                  <a:pt x="14045" y="18224"/>
                  <a:pt x="13995" y="18232"/>
                  <a:pt x="13939" y="18234"/>
                </a:cubicBezTo>
                <a:cubicBezTo>
                  <a:pt x="13840" y="18239"/>
                  <a:pt x="13835" y="18240"/>
                  <a:pt x="13803" y="18200"/>
                </a:cubicBezTo>
                <a:cubicBezTo>
                  <a:pt x="13766" y="18155"/>
                  <a:pt x="13741" y="18043"/>
                  <a:pt x="13705" y="17777"/>
                </a:cubicBezTo>
                <a:lnTo>
                  <a:pt x="13682" y="17609"/>
                </a:lnTo>
                <a:close/>
                <a:moveTo>
                  <a:pt x="8553" y="17709"/>
                </a:moveTo>
                <a:lnTo>
                  <a:pt x="8518" y="17751"/>
                </a:lnTo>
                <a:lnTo>
                  <a:pt x="8480" y="17793"/>
                </a:lnTo>
                <a:lnTo>
                  <a:pt x="8445" y="17762"/>
                </a:lnTo>
                <a:cubicBezTo>
                  <a:pt x="8398" y="17723"/>
                  <a:pt x="8397" y="17724"/>
                  <a:pt x="8361" y="17775"/>
                </a:cubicBezTo>
                <a:lnTo>
                  <a:pt x="8331" y="17817"/>
                </a:lnTo>
                <a:lnTo>
                  <a:pt x="8374" y="17856"/>
                </a:lnTo>
                <a:cubicBezTo>
                  <a:pt x="8426" y="17902"/>
                  <a:pt x="8446" y="17905"/>
                  <a:pt x="8457" y="17869"/>
                </a:cubicBezTo>
                <a:cubicBezTo>
                  <a:pt x="8473" y="17818"/>
                  <a:pt x="8496" y="17815"/>
                  <a:pt x="8543" y="17848"/>
                </a:cubicBezTo>
                <a:lnTo>
                  <a:pt x="8586" y="17880"/>
                </a:lnTo>
                <a:lnTo>
                  <a:pt x="8616" y="17832"/>
                </a:lnTo>
                <a:cubicBezTo>
                  <a:pt x="8632" y="17807"/>
                  <a:pt x="8646" y="17783"/>
                  <a:pt x="8646" y="17780"/>
                </a:cubicBezTo>
                <a:cubicBezTo>
                  <a:pt x="8646" y="17777"/>
                  <a:pt x="8627" y="17759"/>
                  <a:pt x="8601" y="17741"/>
                </a:cubicBezTo>
                <a:lnTo>
                  <a:pt x="8553" y="17709"/>
                </a:lnTo>
                <a:close/>
                <a:moveTo>
                  <a:pt x="12916" y="17780"/>
                </a:moveTo>
                <a:cubicBezTo>
                  <a:pt x="12884" y="17762"/>
                  <a:pt x="12879" y="17763"/>
                  <a:pt x="12868" y="17785"/>
                </a:cubicBezTo>
                <a:cubicBezTo>
                  <a:pt x="12861" y="17798"/>
                  <a:pt x="12850" y="17830"/>
                  <a:pt x="12846" y="17856"/>
                </a:cubicBezTo>
                <a:cubicBezTo>
                  <a:pt x="12838" y="17903"/>
                  <a:pt x="12841" y="17905"/>
                  <a:pt x="12919" y="17951"/>
                </a:cubicBezTo>
                <a:cubicBezTo>
                  <a:pt x="13000" y="17999"/>
                  <a:pt x="13087" y="18086"/>
                  <a:pt x="13087" y="18119"/>
                </a:cubicBezTo>
                <a:cubicBezTo>
                  <a:pt x="13087" y="18188"/>
                  <a:pt x="12819" y="18258"/>
                  <a:pt x="12735" y="18211"/>
                </a:cubicBezTo>
                <a:cubicBezTo>
                  <a:pt x="12713" y="18199"/>
                  <a:pt x="12710" y="18205"/>
                  <a:pt x="12702" y="18266"/>
                </a:cubicBezTo>
                <a:cubicBezTo>
                  <a:pt x="12696" y="18312"/>
                  <a:pt x="12699" y="18339"/>
                  <a:pt x="12710" y="18353"/>
                </a:cubicBezTo>
                <a:cubicBezTo>
                  <a:pt x="12752" y="18406"/>
                  <a:pt x="13017" y="18353"/>
                  <a:pt x="13090" y="18276"/>
                </a:cubicBezTo>
                <a:cubicBezTo>
                  <a:pt x="13127" y="18238"/>
                  <a:pt x="13130" y="18231"/>
                  <a:pt x="13125" y="18137"/>
                </a:cubicBezTo>
                <a:cubicBezTo>
                  <a:pt x="13122" y="18068"/>
                  <a:pt x="13110" y="18021"/>
                  <a:pt x="13087" y="17974"/>
                </a:cubicBezTo>
                <a:cubicBezTo>
                  <a:pt x="13052" y="17901"/>
                  <a:pt x="12972" y="17810"/>
                  <a:pt x="12916" y="17780"/>
                </a:cubicBezTo>
                <a:close/>
                <a:moveTo>
                  <a:pt x="9016" y="17835"/>
                </a:moveTo>
                <a:lnTo>
                  <a:pt x="8989" y="17898"/>
                </a:lnTo>
                <a:lnTo>
                  <a:pt x="8961" y="17964"/>
                </a:lnTo>
                <a:lnTo>
                  <a:pt x="8994" y="18024"/>
                </a:lnTo>
                <a:cubicBezTo>
                  <a:pt x="9012" y="18058"/>
                  <a:pt x="9024" y="18092"/>
                  <a:pt x="9019" y="18100"/>
                </a:cubicBezTo>
                <a:cubicBezTo>
                  <a:pt x="9004" y="18125"/>
                  <a:pt x="8908" y="18165"/>
                  <a:pt x="8757" y="18206"/>
                </a:cubicBezTo>
                <a:cubicBezTo>
                  <a:pt x="8632" y="18239"/>
                  <a:pt x="8590" y="18242"/>
                  <a:pt x="8412" y="18242"/>
                </a:cubicBezTo>
                <a:cubicBezTo>
                  <a:pt x="8216" y="18243"/>
                  <a:pt x="8207" y="18243"/>
                  <a:pt x="8135" y="18206"/>
                </a:cubicBezTo>
                <a:cubicBezTo>
                  <a:pt x="8015" y="18144"/>
                  <a:pt x="7993" y="18093"/>
                  <a:pt x="8026" y="17964"/>
                </a:cubicBezTo>
                <a:cubicBezTo>
                  <a:pt x="8035" y="17930"/>
                  <a:pt x="8035" y="17932"/>
                  <a:pt x="8014" y="17959"/>
                </a:cubicBezTo>
                <a:cubicBezTo>
                  <a:pt x="7958" y="18028"/>
                  <a:pt x="7932" y="18181"/>
                  <a:pt x="7966" y="18248"/>
                </a:cubicBezTo>
                <a:cubicBezTo>
                  <a:pt x="7992" y="18299"/>
                  <a:pt x="8067" y="18345"/>
                  <a:pt x="8152" y="18366"/>
                </a:cubicBezTo>
                <a:cubicBezTo>
                  <a:pt x="8373" y="18418"/>
                  <a:pt x="8861" y="18344"/>
                  <a:pt x="8991" y="18237"/>
                </a:cubicBezTo>
                <a:cubicBezTo>
                  <a:pt x="9060" y="18180"/>
                  <a:pt x="9085" y="17995"/>
                  <a:pt x="9039" y="17890"/>
                </a:cubicBezTo>
                <a:lnTo>
                  <a:pt x="9016" y="17835"/>
                </a:lnTo>
                <a:close/>
                <a:moveTo>
                  <a:pt x="2290" y="17898"/>
                </a:moveTo>
                <a:cubicBezTo>
                  <a:pt x="2274" y="17899"/>
                  <a:pt x="2259" y="17911"/>
                  <a:pt x="2235" y="17932"/>
                </a:cubicBezTo>
                <a:cubicBezTo>
                  <a:pt x="2188" y="17973"/>
                  <a:pt x="2156" y="18031"/>
                  <a:pt x="2141" y="18100"/>
                </a:cubicBezTo>
                <a:cubicBezTo>
                  <a:pt x="2136" y="18127"/>
                  <a:pt x="2117" y="18192"/>
                  <a:pt x="2099" y="18245"/>
                </a:cubicBezTo>
                <a:cubicBezTo>
                  <a:pt x="2057" y="18364"/>
                  <a:pt x="2057" y="18395"/>
                  <a:pt x="2099" y="18597"/>
                </a:cubicBezTo>
                <a:cubicBezTo>
                  <a:pt x="2117" y="18687"/>
                  <a:pt x="2142" y="18822"/>
                  <a:pt x="2156" y="18896"/>
                </a:cubicBezTo>
                <a:cubicBezTo>
                  <a:pt x="2171" y="18971"/>
                  <a:pt x="2187" y="19048"/>
                  <a:pt x="2192" y="19067"/>
                </a:cubicBezTo>
                <a:cubicBezTo>
                  <a:pt x="2198" y="19091"/>
                  <a:pt x="2201" y="19077"/>
                  <a:pt x="2204" y="19017"/>
                </a:cubicBezTo>
                <a:cubicBezTo>
                  <a:pt x="2208" y="18934"/>
                  <a:pt x="2186" y="18790"/>
                  <a:pt x="2126" y="18495"/>
                </a:cubicBezTo>
                <a:cubicBezTo>
                  <a:pt x="2097" y="18350"/>
                  <a:pt x="2098" y="18349"/>
                  <a:pt x="2124" y="18318"/>
                </a:cubicBezTo>
                <a:cubicBezTo>
                  <a:pt x="2169" y="18265"/>
                  <a:pt x="2254" y="18234"/>
                  <a:pt x="2368" y="18232"/>
                </a:cubicBezTo>
                <a:lnTo>
                  <a:pt x="2474" y="18229"/>
                </a:lnTo>
                <a:lnTo>
                  <a:pt x="2492" y="18163"/>
                </a:lnTo>
                <a:lnTo>
                  <a:pt x="2509" y="18098"/>
                </a:lnTo>
                <a:lnTo>
                  <a:pt x="2461" y="18024"/>
                </a:lnTo>
                <a:cubicBezTo>
                  <a:pt x="2430" y="17977"/>
                  <a:pt x="2394" y="17943"/>
                  <a:pt x="2358" y="17924"/>
                </a:cubicBezTo>
                <a:cubicBezTo>
                  <a:pt x="2323" y="17907"/>
                  <a:pt x="2306" y="17897"/>
                  <a:pt x="2290" y="17898"/>
                </a:cubicBezTo>
                <a:close/>
                <a:moveTo>
                  <a:pt x="5535" y="17943"/>
                </a:moveTo>
                <a:cubicBezTo>
                  <a:pt x="5529" y="17939"/>
                  <a:pt x="5526" y="17946"/>
                  <a:pt x="5517" y="17959"/>
                </a:cubicBezTo>
                <a:cubicBezTo>
                  <a:pt x="5484" y="18006"/>
                  <a:pt x="5483" y="18042"/>
                  <a:pt x="5512" y="18106"/>
                </a:cubicBezTo>
                <a:cubicBezTo>
                  <a:pt x="5528" y="18139"/>
                  <a:pt x="5537" y="18176"/>
                  <a:pt x="5532" y="18185"/>
                </a:cubicBezTo>
                <a:cubicBezTo>
                  <a:pt x="5512" y="18219"/>
                  <a:pt x="5433" y="18237"/>
                  <a:pt x="5313" y="18237"/>
                </a:cubicBezTo>
                <a:cubicBezTo>
                  <a:pt x="5207" y="18237"/>
                  <a:pt x="5185" y="18242"/>
                  <a:pt x="5147" y="18269"/>
                </a:cubicBezTo>
                <a:cubicBezTo>
                  <a:pt x="5065" y="18326"/>
                  <a:pt x="4988" y="18450"/>
                  <a:pt x="5006" y="18500"/>
                </a:cubicBezTo>
                <a:cubicBezTo>
                  <a:pt x="5010" y="18510"/>
                  <a:pt x="5056" y="18531"/>
                  <a:pt x="5109" y="18544"/>
                </a:cubicBezTo>
                <a:cubicBezTo>
                  <a:pt x="5162" y="18558"/>
                  <a:pt x="5213" y="18574"/>
                  <a:pt x="5222" y="18584"/>
                </a:cubicBezTo>
                <a:cubicBezTo>
                  <a:pt x="5237" y="18598"/>
                  <a:pt x="5235" y="18605"/>
                  <a:pt x="5202" y="18623"/>
                </a:cubicBezTo>
                <a:cubicBezTo>
                  <a:pt x="5060" y="18700"/>
                  <a:pt x="4747" y="18732"/>
                  <a:pt x="4628" y="18681"/>
                </a:cubicBezTo>
                <a:cubicBezTo>
                  <a:pt x="4508" y="18630"/>
                  <a:pt x="4479" y="18538"/>
                  <a:pt x="4540" y="18403"/>
                </a:cubicBezTo>
                <a:cubicBezTo>
                  <a:pt x="4576" y="18321"/>
                  <a:pt x="4576" y="18318"/>
                  <a:pt x="4560" y="18318"/>
                </a:cubicBezTo>
                <a:cubicBezTo>
                  <a:pt x="4554" y="18318"/>
                  <a:pt x="4531" y="18356"/>
                  <a:pt x="4507" y="18403"/>
                </a:cubicBezTo>
                <a:cubicBezTo>
                  <a:pt x="4475" y="18465"/>
                  <a:pt x="4461" y="18508"/>
                  <a:pt x="4457" y="18576"/>
                </a:cubicBezTo>
                <a:cubicBezTo>
                  <a:pt x="4447" y="18718"/>
                  <a:pt x="4490" y="18780"/>
                  <a:pt x="4623" y="18818"/>
                </a:cubicBezTo>
                <a:cubicBezTo>
                  <a:pt x="4822" y="18874"/>
                  <a:pt x="5120" y="18799"/>
                  <a:pt x="5255" y="18657"/>
                </a:cubicBezTo>
                <a:cubicBezTo>
                  <a:pt x="5323" y="18587"/>
                  <a:pt x="5340" y="18527"/>
                  <a:pt x="5303" y="18495"/>
                </a:cubicBezTo>
                <a:cubicBezTo>
                  <a:pt x="5289" y="18482"/>
                  <a:pt x="5243" y="18467"/>
                  <a:pt x="5200" y="18458"/>
                </a:cubicBezTo>
                <a:cubicBezTo>
                  <a:pt x="5157" y="18449"/>
                  <a:pt x="5115" y="18431"/>
                  <a:pt x="5107" y="18421"/>
                </a:cubicBezTo>
                <a:cubicBezTo>
                  <a:pt x="5079" y="18387"/>
                  <a:pt x="5143" y="18367"/>
                  <a:pt x="5316" y="18358"/>
                </a:cubicBezTo>
                <a:cubicBezTo>
                  <a:pt x="5406" y="18353"/>
                  <a:pt x="5492" y="18343"/>
                  <a:pt x="5507" y="18334"/>
                </a:cubicBezTo>
                <a:cubicBezTo>
                  <a:pt x="5523" y="18325"/>
                  <a:pt x="5549" y="18285"/>
                  <a:pt x="5565" y="18240"/>
                </a:cubicBezTo>
                <a:cubicBezTo>
                  <a:pt x="5597" y="18152"/>
                  <a:pt x="5594" y="18076"/>
                  <a:pt x="5557" y="17985"/>
                </a:cubicBezTo>
                <a:cubicBezTo>
                  <a:pt x="5547" y="17959"/>
                  <a:pt x="5540" y="17946"/>
                  <a:pt x="5535" y="17943"/>
                </a:cubicBezTo>
                <a:close/>
                <a:moveTo>
                  <a:pt x="16826" y="18216"/>
                </a:moveTo>
                <a:cubicBezTo>
                  <a:pt x="16785" y="18203"/>
                  <a:pt x="16726" y="18265"/>
                  <a:pt x="16738" y="18308"/>
                </a:cubicBezTo>
                <a:cubicBezTo>
                  <a:pt x="16743" y="18325"/>
                  <a:pt x="16757" y="18346"/>
                  <a:pt x="16768" y="18355"/>
                </a:cubicBezTo>
                <a:cubicBezTo>
                  <a:pt x="16798" y="18380"/>
                  <a:pt x="16831" y="18376"/>
                  <a:pt x="16861" y="18345"/>
                </a:cubicBezTo>
                <a:cubicBezTo>
                  <a:pt x="16906" y="18299"/>
                  <a:pt x="16888" y="18235"/>
                  <a:pt x="16826" y="18216"/>
                </a:cubicBezTo>
                <a:close/>
                <a:moveTo>
                  <a:pt x="8679" y="18537"/>
                </a:moveTo>
                <a:cubicBezTo>
                  <a:pt x="8675" y="18537"/>
                  <a:pt x="8597" y="18575"/>
                  <a:pt x="8505" y="18623"/>
                </a:cubicBezTo>
                <a:cubicBezTo>
                  <a:pt x="8381" y="18688"/>
                  <a:pt x="8335" y="18720"/>
                  <a:pt x="8324" y="18747"/>
                </a:cubicBezTo>
                <a:cubicBezTo>
                  <a:pt x="8315" y="18766"/>
                  <a:pt x="8306" y="18784"/>
                  <a:pt x="8306" y="18786"/>
                </a:cubicBezTo>
                <a:cubicBezTo>
                  <a:pt x="8306" y="18788"/>
                  <a:pt x="8386" y="18748"/>
                  <a:pt x="8482" y="18697"/>
                </a:cubicBezTo>
                <a:cubicBezTo>
                  <a:pt x="8605" y="18631"/>
                  <a:pt x="8661" y="18594"/>
                  <a:pt x="8671" y="18571"/>
                </a:cubicBezTo>
                <a:cubicBezTo>
                  <a:pt x="8679" y="18552"/>
                  <a:pt x="8682" y="18537"/>
                  <a:pt x="8679" y="18537"/>
                </a:cubicBezTo>
                <a:close/>
                <a:moveTo>
                  <a:pt x="5678" y="18558"/>
                </a:moveTo>
                <a:cubicBezTo>
                  <a:pt x="5655" y="18562"/>
                  <a:pt x="5607" y="18582"/>
                  <a:pt x="5530" y="18621"/>
                </a:cubicBezTo>
                <a:cubicBezTo>
                  <a:pt x="5403" y="18684"/>
                  <a:pt x="5365" y="18711"/>
                  <a:pt x="5348" y="18744"/>
                </a:cubicBezTo>
                <a:cubicBezTo>
                  <a:pt x="5337" y="18767"/>
                  <a:pt x="5332" y="18784"/>
                  <a:pt x="5338" y="18781"/>
                </a:cubicBezTo>
                <a:cubicBezTo>
                  <a:pt x="5436" y="18737"/>
                  <a:pt x="5656" y="18612"/>
                  <a:pt x="5673" y="18592"/>
                </a:cubicBezTo>
                <a:cubicBezTo>
                  <a:pt x="5698" y="18563"/>
                  <a:pt x="5702" y="18553"/>
                  <a:pt x="5678" y="18558"/>
                </a:cubicBezTo>
                <a:close/>
                <a:moveTo>
                  <a:pt x="17763" y="18563"/>
                </a:moveTo>
                <a:cubicBezTo>
                  <a:pt x="17758" y="18563"/>
                  <a:pt x="17738" y="18586"/>
                  <a:pt x="17718" y="18613"/>
                </a:cubicBezTo>
                <a:cubicBezTo>
                  <a:pt x="17688" y="18654"/>
                  <a:pt x="17684" y="18664"/>
                  <a:pt x="17700" y="18673"/>
                </a:cubicBezTo>
                <a:cubicBezTo>
                  <a:pt x="17711" y="18679"/>
                  <a:pt x="17733" y="18698"/>
                  <a:pt x="17751" y="18713"/>
                </a:cubicBezTo>
                <a:cubicBezTo>
                  <a:pt x="17768" y="18728"/>
                  <a:pt x="17785" y="18739"/>
                  <a:pt x="17788" y="18739"/>
                </a:cubicBezTo>
                <a:cubicBezTo>
                  <a:pt x="17792" y="18739"/>
                  <a:pt x="17809" y="18717"/>
                  <a:pt x="17826" y="18689"/>
                </a:cubicBezTo>
                <a:lnTo>
                  <a:pt x="17856" y="18639"/>
                </a:lnTo>
                <a:lnTo>
                  <a:pt x="17814" y="18602"/>
                </a:lnTo>
                <a:cubicBezTo>
                  <a:pt x="17790" y="18581"/>
                  <a:pt x="17768" y="18563"/>
                  <a:pt x="17763" y="18563"/>
                </a:cubicBezTo>
                <a:close/>
                <a:moveTo>
                  <a:pt x="9717" y="18571"/>
                </a:moveTo>
                <a:cubicBezTo>
                  <a:pt x="9701" y="18568"/>
                  <a:pt x="9688" y="18578"/>
                  <a:pt x="9671" y="18600"/>
                </a:cubicBezTo>
                <a:cubicBezTo>
                  <a:pt x="9630" y="18652"/>
                  <a:pt x="9631" y="18664"/>
                  <a:pt x="9686" y="18705"/>
                </a:cubicBezTo>
                <a:lnTo>
                  <a:pt x="9734" y="18739"/>
                </a:lnTo>
                <a:lnTo>
                  <a:pt x="9767" y="18692"/>
                </a:lnTo>
                <a:cubicBezTo>
                  <a:pt x="9797" y="18645"/>
                  <a:pt x="9797" y="18641"/>
                  <a:pt x="9775" y="18615"/>
                </a:cubicBezTo>
                <a:cubicBezTo>
                  <a:pt x="9751" y="18588"/>
                  <a:pt x="9732" y="18573"/>
                  <a:pt x="9717" y="18571"/>
                </a:cubicBezTo>
                <a:close/>
                <a:moveTo>
                  <a:pt x="4963" y="18933"/>
                </a:moveTo>
                <a:cubicBezTo>
                  <a:pt x="4957" y="18944"/>
                  <a:pt x="4943" y="18966"/>
                  <a:pt x="4933" y="18981"/>
                </a:cubicBezTo>
                <a:cubicBezTo>
                  <a:pt x="4913" y="19008"/>
                  <a:pt x="4914" y="19006"/>
                  <a:pt x="4875" y="18975"/>
                </a:cubicBezTo>
                <a:cubicBezTo>
                  <a:pt x="4823" y="18935"/>
                  <a:pt x="4815" y="18937"/>
                  <a:pt x="4784" y="18988"/>
                </a:cubicBezTo>
                <a:lnTo>
                  <a:pt x="4756" y="19033"/>
                </a:lnTo>
                <a:lnTo>
                  <a:pt x="4804" y="19070"/>
                </a:lnTo>
                <a:cubicBezTo>
                  <a:pt x="4862" y="19115"/>
                  <a:pt x="4867" y="19117"/>
                  <a:pt x="4877" y="19083"/>
                </a:cubicBezTo>
                <a:cubicBezTo>
                  <a:pt x="4893" y="19030"/>
                  <a:pt x="4920" y="19021"/>
                  <a:pt x="4965" y="19054"/>
                </a:cubicBezTo>
                <a:lnTo>
                  <a:pt x="5006" y="19086"/>
                </a:lnTo>
                <a:lnTo>
                  <a:pt x="5038" y="19046"/>
                </a:lnTo>
                <a:cubicBezTo>
                  <a:pt x="5055" y="19024"/>
                  <a:pt x="5069" y="19004"/>
                  <a:pt x="5069" y="18999"/>
                </a:cubicBezTo>
                <a:cubicBezTo>
                  <a:pt x="5069" y="18994"/>
                  <a:pt x="5047" y="18972"/>
                  <a:pt x="5021" y="18952"/>
                </a:cubicBezTo>
                <a:cubicBezTo>
                  <a:pt x="4983" y="18921"/>
                  <a:pt x="4971" y="18918"/>
                  <a:pt x="4963" y="18933"/>
                </a:cubicBezTo>
                <a:close/>
                <a:moveTo>
                  <a:pt x="19658" y="19761"/>
                </a:moveTo>
                <a:cubicBezTo>
                  <a:pt x="19658" y="19756"/>
                  <a:pt x="19582" y="19792"/>
                  <a:pt x="19489" y="19840"/>
                </a:cubicBezTo>
                <a:cubicBezTo>
                  <a:pt x="19342" y="19914"/>
                  <a:pt x="19292" y="19950"/>
                  <a:pt x="19292" y="19987"/>
                </a:cubicBezTo>
                <a:cubicBezTo>
                  <a:pt x="19292" y="19997"/>
                  <a:pt x="19279" y="20003"/>
                  <a:pt x="19464" y="19908"/>
                </a:cubicBezTo>
                <a:cubicBezTo>
                  <a:pt x="19596" y="19840"/>
                  <a:pt x="19658" y="19794"/>
                  <a:pt x="19658" y="19761"/>
                </a:cubicBezTo>
                <a:close/>
                <a:moveTo>
                  <a:pt x="20434" y="19826"/>
                </a:moveTo>
                <a:cubicBezTo>
                  <a:pt x="20381" y="19832"/>
                  <a:pt x="20323" y="19904"/>
                  <a:pt x="20323" y="19984"/>
                </a:cubicBezTo>
                <a:cubicBezTo>
                  <a:pt x="20323" y="20029"/>
                  <a:pt x="20329" y="20040"/>
                  <a:pt x="20371" y="20065"/>
                </a:cubicBezTo>
                <a:lnTo>
                  <a:pt x="20418" y="20094"/>
                </a:lnTo>
                <a:lnTo>
                  <a:pt x="20368" y="20139"/>
                </a:lnTo>
                <a:cubicBezTo>
                  <a:pt x="20340" y="20164"/>
                  <a:pt x="20283" y="20209"/>
                  <a:pt x="20240" y="20239"/>
                </a:cubicBezTo>
                <a:cubicBezTo>
                  <a:pt x="20186" y="20276"/>
                  <a:pt x="20168" y="20294"/>
                  <a:pt x="20187" y="20294"/>
                </a:cubicBezTo>
                <a:cubicBezTo>
                  <a:pt x="20230" y="20294"/>
                  <a:pt x="20344" y="20228"/>
                  <a:pt x="20413" y="20163"/>
                </a:cubicBezTo>
                <a:cubicBezTo>
                  <a:pt x="20467" y="20112"/>
                  <a:pt x="20484" y="20104"/>
                  <a:pt x="20504" y="20115"/>
                </a:cubicBezTo>
                <a:cubicBezTo>
                  <a:pt x="20518" y="20123"/>
                  <a:pt x="20532" y="20125"/>
                  <a:pt x="20537" y="20121"/>
                </a:cubicBezTo>
                <a:cubicBezTo>
                  <a:pt x="20553" y="20104"/>
                  <a:pt x="20546" y="20052"/>
                  <a:pt x="20527" y="20044"/>
                </a:cubicBezTo>
                <a:cubicBezTo>
                  <a:pt x="20512" y="20039"/>
                  <a:pt x="20507" y="20013"/>
                  <a:pt x="20507" y="19953"/>
                </a:cubicBezTo>
                <a:cubicBezTo>
                  <a:pt x="20507" y="19890"/>
                  <a:pt x="20501" y="19865"/>
                  <a:pt x="20481" y="19845"/>
                </a:cubicBezTo>
                <a:cubicBezTo>
                  <a:pt x="20468" y="19830"/>
                  <a:pt x="20451" y="19824"/>
                  <a:pt x="20434" y="19826"/>
                </a:cubicBezTo>
                <a:close/>
                <a:moveTo>
                  <a:pt x="19607" y="19989"/>
                </a:moveTo>
                <a:cubicBezTo>
                  <a:pt x="19598" y="19993"/>
                  <a:pt x="19589" y="20023"/>
                  <a:pt x="19585" y="20052"/>
                </a:cubicBezTo>
                <a:cubicBezTo>
                  <a:pt x="19580" y="20082"/>
                  <a:pt x="19567" y="20109"/>
                  <a:pt x="19557" y="20113"/>
                </a:cubicBezTo>
                <a:cubicBezTo>
                  <a:pt x="19532" y="20123"/>
                  <a:pt x="19500" y="20092"/>
                  <a:pt x="19499" y="20058"/>
                </a:cubicBezTo>
                <a:cubicBezTo>
                  <a:pt x="19498" y="20037"/>
                  <a:pt x="19493" y="20044"/>
                  <a:pt x="19476" y="20084"/>
                </a:cubicBezTo>
                <a:cubicBezTo>
                  <a:pt x="19445" y="20157"/>
                  <a:pt x="19415" y="20180"/>
                  <a:pt x="19388" y="20157"/>
                </a:cubicBezTo>
                <a:cubicBezTo>
                  <a:pt x="19374" y="20145"/>
                  <a:pt x="19372" y="20127"/>
                  <a:pt x="19378" y="20094"/>
                </a:cubicBezTo>
                <a:cubicBezTo>
                  <a:pt x="19389" y="20035"/>
                  <a:pt x="19374" y="20037"/>
                  <a:pt x="19350" y="20097"/>
                </a:cubicBezTo>
                <a:cubicBezTo>
                  <a:pt x="19327" y="20154"/>
                  <a:pt x="19324" y="20201"/>
                  <a:pt x="19345" y="20223"/>
                </a:cubicBezTo>
                <a:cubicBezTo>
                  <a:pt x="19369" y="20248"/>
                  <a:pt x="19428" y="20242"/>
                  <a:pt x="19466" y="20210"/>
                </a:cubicBezTo>
                <a:cubicBezTo>
                  <a:pt x="19486" y="20194"/>
                  <a:pt x="19510" y="20187"/>
                  <a:pt x="19522" y="20192"/>
                </a:cubicBezTo>
                <a:cubicBezTo>
                  <a:pt x="19551" y="20203"/>
                  <a:pt x="19588" y="20188"/>
                  <a:pt x="19600" y="20160"/>
                </a:cubicBezTo>
                <a:cubicBezTo>
                  <a:pt x="19605" y="20147"/>
                  <a:pt x="19613" y="20102"/>
                  <a:pt x="19617" y="20060"/>
                </a:cubicBezTo>
                <a:cubicBezTo>
                  <a:pt x="19624" y="20001"/>
                  <a:pt x="19620" y="19984"/>
                  <a:pt x="19607" y="19989"/>
                </a:cubicBezTo>
                <a:close/>
                <a:moveTo>
                  <a:pt x="18864" y="20047"/>
                </a:moveTo>
                <a:cubicBezTo>
                  <a:pt x="18740" y="20057"/>
                  <a:pt x="18635" y="20174"/>
                  <a:pt x="18635" y="20333"/>
                </a:cubicBezTo>
                <a:cubicBezTo>
                  <a:pt x="18635" y="20430"/>
                  <a:pt x="18660" y="20481"/>
                  <a:pt x="18763" y="20594"/>
                </a:cubicBezTo>
                <a:cubicBezTo>
                  <a:pt x="18858" y="20697"/>
                  <a:pt x="18874" y="20725"/>
                  <a:pt x="18874" y="20788"/>
                </a:cubicBezTo>
                <a:cubicBezTo>
                  <a:pt x="18874" y="20813"/>
                  <a:pt x="18877" y="20838"/>
                  <a:pt x="18882" y="20843"/>
                </a:cubicBezTo>
                <a:cubicBezTo>
                  <a:pt x="18895" y="20857"/>
                  <a:pt x="18902" y="20845"/>
                  <a:pt x="18914" y="20777"/>
                </a:cubicBezTo>
                <a:cubicBezTo>
                  <a:pt x="18931" y="20687"/>
                  <a:pt x="18909" y="20606"/>
                  <a:pt x="18831" y="20465"/>
                </a:cubicBezTo>
                <a:cubicBezTo>
                  <a:pt x="18780" y="20372"/>
                  <a:pt x="18763" y="20327"/>
                  <a:pt x="18758" y="20273"/>
                </a:cubicBezTo>
                <a:cubicBezTo>
                  <a:pt x="18753" y="20207"/>
                  <a:pt x="18756" y="20198"/>
                  <a:pt x="18799" y="20150"/>
                </a:cubicBezTo>
                <a:cubicBezTo>
                  <a:pt x="18840" y="20103"/>
                  <a:pt x="18853" y="20097"/>
                  <a:pt x="18907" y="20097"/>
                </a:cubicBezTo>
                <a:cubicBezTo>
                  <a:pt x="18961" y="20097"/>
                  <a:pt x="18973" y="20101"/>
                  <a:pt x="19013" y="20147"/>
                </a:cubicBezTo>
                <a:cubicBezTo>
                  <a:pt x="19070" y="20212"/>
                  <a:pt x="19067" y="20247"/>
                  <a:pt x="19003" y="20247"/>
                </a:cubicBezTo>
                <a:cubicBezTo>
                  <a:pt x="18941" y="20247"/>
                  <a:pt x="18912" y="20274"/>
                  <a:pt x="18912" y="20331"/>
                </a:cubicBezTo>
                <a:cubicBezTo>
                  <a:pt x="18912" y="20419"/>
                  <a:pt x="19022" y="20427"/>
                  <a:pt x="19071" y="20344"/>
                </a:cubicBezTo>
                <a:cubicBezTo>
                  <a:pt x="19123" y="20254"/>
                  <a:pt x="19086" y="20126"/>
                  <a:pt x="18993" y="20076"/>
                </a:cubicBezTo>
                <a:cubicBezTo>
                  <a:pt x="18950" y="20053"/>
                  <a:pt x="18906" y="20044"/>
                  <a:pt x="18864" y="20047"/>
                </a:cubicBezTo>
                <a:close/>
                <a:moveTo>
                  <a:pt x="20852" y="20418"/>
                </a:moveTo>
                <a:cubicBezTo>
                  <a:pt x="20839" y="20417"/>
                  <a:pt x="20786" y="20495"/>
                  <a:pt x="20786" y="20515"/>
                </a:cubicBezTo>
                <a:cubicBezTo>
                  <a:pt x="20786" y="20520"/>
                  <a:pt x="20807" y="20539"/>
                  <a:pt x="20832" y="20557"/>
                </a:cubicBezTo>
                <a:lnTo>
                  <a:pt x="20877" y="20591"/>
                </a:lnTo>
                <a:lnTo>
                  <a:pt x="20907" y="20544"/>
                </a:lnTo>
                <a:cubicBezTo>
                  <a:pt x="20923" y="20519"/>
                  <a:pt x="20937" y="20496"/>
                  <a:pt x="20937" y="20491"/>
                </a:cubicBezTo>
                <a:cubicBezTo>
                  <a:pt x="20937" y="20478"/>
                  <a:pt x="20867" y="20418"/>
                  <a:pt x="20852" y="20418"/>
                </a:cubicBezTo>
                <a:close/>
                <a:moveTo>
                  <a:pt x="19580" y="20554"/>
                </a:moveTo>
                <a:cubicBezTo>
                  <a:pt x="19576" y="20554"/>
                  <a:pt x="19556" y="20578"/>
                  <a:pt x="19537" y="20607"/>
                </a:cubicBezTo>
                <a:lnTo>
                  <a:pt x="19501" y="20659"/>
                </a:lnTo>
                <a:lnTo>
                  <a:pt x="19549" y="20693"/>
                </a:lnTo>
                <a:cubicBezTo>
                  <a:pt x="19576" y="20713"/>
                  <a:pt x="19601" y="20727"/>
                  <a:pt x="19605" y="20728"/>
                </a:cubicBezTo>
                <a:cubicBezTo>
                  <a:pt x="19608" y="20728"/>
                  <a:pt x="19626" y="20707"/>
                  <a:pt x="19643" y="20680"/>
                </a:cubicBezTo>
                <a:lnTo>
                  <a:pt x="19673" y="20630"/>
                </a:lnTo>
                <a:lnTo>
                  <a:pt x="19630" y="20594"/>
                </a:lnTo>
                <a:cubicBezTo>
                  <a:pt x="19606" y="20572"/>
                  <a:pt x="19583" y="20554"/>
                  <a:pt x="19580" y="20554"/>
                </a:cubicBezTo>
                <a:close/>
                <a:moveTo>
                  <a:pt x="20512" y="20580"/>
                </a:moveTo>
                <a:cubicBezTo>
                  <a:pt x="20461" y="20580"/>
                  <a:pt x="20326" y="20760"/>
                  <a:pt x="20295" y="20869"/>
                </a:cubicBezTo>
                <a:cubicBezTo>
                  <a:pt x="20271" y="20953"/>
                  <a:pt x="20228" y="20970"/>
                  <a:pt x="20058" y="20964"/>
                </a:cubicBezTo>
                <a:cubicBezTo>
                  <a:pt x="20005" y="20962"/>
                  <a:pt x="19986" y="20955"/>
                  <a:pt x="19947" y="20914"/>
                </a:cubicBezTo>
                <a:cubicBezTo>
                  <a:pt x="19922" y="20888"/>
                  <a:pt x="19901" y="20867"/>
                  <a:pt x="19900" y="20869"/>
                </a:cubicBezTo>
                <a:cubicBezTo>
                  <a:pt x="19898" y="20871"/>
                  <a:pt x="19882" y="20893"/>
                  <a:pt x="19867" y="20919"/>
                </a:cubicBezTo>
                <a:lnTo>
                  <a:pt x="19842" y="20967"/>
                </a:lnTo>
                <a:lnTo>
                  <a:pt x="19879" y="21009"/>
                </a:lnTo>
                <a:cubicBezTo>
                  <a:pt x="19916" y="21048"/>
                  <a:pt x="19918" y="21060"/>
                  <a:pt x="19920" y="21161"/>
                </a:cubicBezTo>
                <a:cubicBezTo>
                  <a:pt x="19922" y="21328"/>
                  <a:pt x="19883" y="21380"/>
                  <a:pt x="19723" y="21429"/>
                </a:cubicBezTo>
                <a:cubicBezTo>
                  <a:pt x="19544" y="21484"/>
                  <a:pt x="19352" y="21424"/>
                  <a:pt x="19318" y="21303"/>
                </a:cubicBezTo>
                <a:cubicBezTo>
                  <a:pt x="19303" y="21253"/>
                  <a:pt x="19313" y="21202"/>
                  <a:pt x="19363" y="21077"/>
                </a:cubicBezTo>
                <a:cubicBezTo>
                  <a:pt x="19372" y="21053"/>
                  <a:pt x="19371" y="21051"/>
                  <a:pt x="19353" y="21066"/>
                </a:cubicBezTo>
                <a:cubicBezTo>
                  <a:pt x="19321" y="21093"/>
                  <a:pt x="19278" y="21216"/>
                  <a:pt x="19270" y="21295"/>
                </a:cubicBezTo>
                <a:cubicBezTo>
                  <a:pt x="19257" y="21421"/>
                  <a:pt x="19311" y="21515"/>
                  <a:pt x="19418" y="21555"/>
                </a:cubicBezTo>
                <a:cubicBezTo>
                  <a:pt x="19539" y="21600"/>
                  <a:pt x="19738" y="21559"/>
                  <a:pt x="19837" y="21471"/>
                </a:cubicBezTo>
                <a:cubicBezTo>
                  <a:pt x="19904" y="21411"/>
                  <a:pt x="19953" y="21309"/>
                  <a:pt x="19975" y="21185"/>
                </a:cubicBezTo>
                <a:lnTo>
                  <a:pt x="19990" y="21090"/>
                </a:lnTo>
                <a:lnTo>
                  <a:pt x="20099" y="21085"/>
                </a:lnTo>
                <a:cubicBezTo>
                  <a:pt x="20169" y="21080"/>
                  <a:pt x="20211" y="21083"/>
                  <a:pt x="20217" y="21093"/>
                </a:cubicBezTo>
                <a:cubicBezTo>
                  <a:pt x="20222" y="21101"/>
                  <a:pt x="20236" y="21109"/>
                  <a:pt x="20247" y="21114"/>
                </a:cubicBezTo>
                <a:cubicBezTo>
                  <a:pt x="20261" y="21119"/>
                  <a:pt x="20269" y="21147"/>
                  <a:pt x="20275" y="21200"/>
                </a:cubicBezTo>
                <a:cubicBezTo>
                  <a:pt x="20285" y="21292"/>
                  <a:pt x="20320" y="21378"/>
                  <a:pt x="20361" y="21416"/>
                </a:cubicBezTo>
                <a:cubicBezTo>
                  <a:pt x="20404" y="21456"/>
                  <a:pt x="20477" y="21451"/>
                  <a:pt x="20514" y="21405"/>
                </a:cubicBezTo>
                <a:cubicBezTo>
                  <a:pt x="20572" y="21335"/>
                  <a:pt x="20581" y="21240"/>
                  <a:pt x="20539" y="21135"/>
                </a:cubicBezTo>
                <a:cubicBezTo>
                  <a:pt x="20526" y="21102"/>
                  <a:pt x="20577" y="21085"/>
                  <a:pt x="20686" y="21085"/>
                </a:cubicBezTo>
                <a:cubicBezTo>
                  <a:pt x="20773" y="21085"/>
                  <a:pt x="20782" y="21079"/>
                  <a:pt x="20877" y="21009"/>
                </a:cubicBezTo>
                <a:lnTo>
                  <a:pt x="20912" y="20985"/>
                </a:lnTo>
                <a:lnTo>
                  <a:pt x="20942" y="21019"/>
                </a:lnTo>
                <a:cubicBezTo>
                  <a:pt x="20982" y="21069"/>
                  <a:pt x="21016" y="21085"/>
                  <a:pt x="21091" y="21085"/>
                </a:cubicBezTo>
                <a:cubicBezTo>
                  <a:pt x="21153" y="21085"/>
                  <a:pt x="21160" y="21081"/>
                  <a:pt x="21212" y="21016"/>
                </a:cubicBezTo>
                <a:cubicBezTo>
                  <a:pt x="21242" y="20979"/>
                  <a:pt x="21277" y="20948"/>
                  <a:pt x="21290" y="20948"/>
                </a:cubicBezTo>
                <a:cubicBezTo>
                  <a:pt x="21303" y="20948"/>
                  <a:pt x="21339" y="20964"/>
                  <a:pt x="21371" y="20982"/>
                </a:cubicBezTo>
                <a:cubicBezTo>
                  <a:pt x="21441" y="21024"/>
                  <a:pt x="21476" y="21023"/>
                  <a:pt x="21527" y="20985"/>
                </a:cubicBezTo>
                <a:lnTo>
                  <a:pt x="21567" y="20956"/>
                </a:lnTo>
                <a:lnTo>
                  <a:pt x="21560" y="20854"/>
                </a:lnTo>
                <a:cubicBezTo>
                  <a:pt x="21550" y="20731"/>
                  <a:pt x="21518" y="20658"/>
                  <a:pt x="21474" y="20651"/>
                </a:cubicBezTo>
                <a:cubicBezTo>
                  <a:pt x="21405" y="20641"/>
                  <a:pt x="21384" y="20657"/>
                  <a:pt x="21310" y="20788"/>
                </a:cubicBezTo>
                <a:cubicBezTo>
                  <a:pt x="21222" y="20945"/>
                  <a:pt x="21191" y="20968"/>
                  <a:pt x="21086" y="20964"/>
                </a:cubicBezTo>
                <a:cubicBezTo>
                  <a:pt x="21020" y="20961"/>
                  <a:pt x="21005" y="20957"/>
                  <a:pt x="20980" y="20927"/>
                </a:cubicBezTo>
                <a:cubicBezTo>
                  <a:pt x="20964" y="20908"/>
                  <a:pt x="20950" y="20883"/>
                  <a:pt x="20950" y="20872"/>
                </a:cubicBezTo>
                <a:cubicBezTo>
                  <a:pt x="20950" y="20843"/>
                  <a:pt x="20933" y="20848"/>
                  <a:pt x="20897" y="20888"/>
                </a:cubicBezTo>
                <a:cubicBezTo>
                  <a:pt x="20847" y="20944"/>
                  <a:pt x="20807" y="20957"/>
                  <a:pt x="20675" y="20967"/>
                </a:cubicBezTo>
                <a:cubicBezTo>
                  <a:pt x="20607" y="20972"/>
                  <a:pt x="20529" y="20983"/>
                  <a:pt x="20502" y="20990"/>
                </a:cubicBezTo>
                <a:cubicBezTo>
                  <a:pt x="20430" y="21009"/>
                  <a:pt x="20422" y="20994"/>
                  <a:pt x="20469" y="20938"/>
                </a:cubicBezTo>
                <a:cubicBezTo>
                  <a:pt x="20527" y="20869"/>
                  <a:pt x="20544" y="20813"/>
                  <a:pt x="20544" y="20712"/>
                </a:cubicBezTo>
                <a:cubicBezTo>
                  <a:pt x="20544" y="20613"/>
                  <a:pt x="20537" y="20580"/>
                  <a:pt x="20512" y="20580"/>
                </a:cubicBezTo>
                <a:close/>
                <a:moveTo>
                  <a:pt x="18821" y="20967"/>
                </a:moveTo>
                <a:cubicBezTo>
                  <a:pt x="18797" y="20997"/>
                  <a:pt x="18802" y="21059"/>
                  <a:pt x="18829" y="21080"/>
                </a:cubicBezTo>
                <a:cubicBezTo>
                  <a:pt x="18901" y="21135"/>
                  <a:pt x="18995" y="21035"/>
                  <a:pt x="18932" y="20969"/>
                </a:cubicBezTo>
                <a:cubicBezTo>
                  <a:pt x="18906" y="20942"/>
                  <a:pt x="18843" y="20940"/>
                  <a:pt x="18821" y="20967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5" presetID="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7" dur="1000"/>
                                        <p:tgtEl>
                                          <p:spTgt spid="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60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SlidesMania">
  <a:themeElements>
    <a:clrScheme name="SlidesMania">
      <a:dk1>
        <a:srgbClr val="000000"/>
      </a:dk1>
      <a:lt1>
        <a:srgbClr val="FF9D96"/>
      </a:lt1>
      <a:dk2>
        <a:srgbClr val="A7A7A7"/>
      </a:dk2>
      <a:lt2>
        <a:srgbClr val="535353"/>
      </a:lt2>
      <a:accent1>
        <a:srgbClr val="FF7D88"/>
      </a:accent1>
      <a:accent2>
        <a:srgbClr val="FF9D96"/>
      </a:accent2>
      <a:accent3>
        <a:srgbClr val="F7A976"/>
      </a:accent3>
      <a:accent4>
        <a:srgbClr val="A9CC70"/>
      </a:accent4>
      <a:accent5>
        <a:srgbClr val="5BBD9A"/>
      </a:accent5>
      <a:accent6>
        <a:srgbClr val="96A5E0"/>
      </a:accent6>
      <a:hlink>
        <a:srgbClr val="0000FF"/>
      </a:hlink>
      <a:folHlink>
        <a:srgbClr val="FF00FF"/>
      </a:folHlink>
    </a:clrScheme>
    <a:fontScheme name="SlidesMania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lidesMani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25400" dist="127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25400" dist="127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25400" dist="12700" dir="540000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25400" dist="127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34289" tIns="34289" rIns="34289" bIns="34289" numCol="1" spcCol="38100" rtlCol="0" anchor="ctr" upright="0">
        <a:spAutoFit/>
      </a:bodyPr>
      <a:lstStyle>
        <a:defPPr marL="0" marR="0" indent="0" algn="l" defTabSz="6858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25400" dist="127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34289" tIns="34289" rIns="34289" bIns="34289" numCol="1" spcCol="38100" rtlCol="0" anchor="t" upright="0">
        <a:spAutoFit/>
      </a:bodyPr>
      <a:lstStyle>
        <a:defPPr marL="0" marR="0" indent="0" algn="l" defTabSz="6858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lidesMania">
  <a:themeElements>
    <a:clrScheme name="SlidesMani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7D88"/>
      </a:accent1>
      <a:accent2>
        <a:srgbClr val="FF9D96"/>
      </a:accent2>
      <a:accent3>
        <a:srgbClr val="F7A976"/>
      </a:accent3>
      <a:accent4>
        <a:srgbClr val="A9CC70"/>
      </a:accent4>
      <a:accent5>
        <a:srgbClr val="5BBD9A"/>
      </a:accent5>
      <a:accent6>
        <a:srgbClr val="96A5E0"/>
      </a:accent6>
      <a:hlink>
        <a:srgbClr val="0000FF"/>
      </a:hlink>
      <a:folHlink>
        <a:srgbClr val="FF00FF"/>
      </a:folHlink>
    </a:clrScheme>
    <a:fontScheme name="SlidesMania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lidesMani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25400" dist="127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25400" dist="127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25400" dist="12700" dir="540000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25400" dist="127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34289" tIns="34289" rIns="34289" bIns="34289" numCol="1" spcCol="38100" rtlCol="0" anchor="ctr" upright="0">
        <a:spAutoFit/>
      </a:bodyPr>
      <a:lstStyle>
        <a:defPPr marL="0" marR="0" indent="0" algn="l" defTabSz="6858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25400" dist="127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34289" tIns="34289" rIns="34289" bIns="34289" numCol="1" spcCol="38100" rtlCol="0" anchor="t" upright="0">
        <a:spAutoFit/>
      </a:bodyPr>
      <a:lstStyle>
        <a:defPPr marL="0" marR="0" indent="0" algn="l" defTabSz="6858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