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 ١-١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الضرب في مضاعفات العشرة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7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1YL4eEterZo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GlNkn6OKVYyd7QUquPirxtEvEMjVfrf9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8.png"/><Relationship Id="rId10" Type="http://schemas.openxmlformats.org/officeDocument/2006/relationships/image" Target="../media/image16.png"/><Relationship Id="rId11" Type="http://schemas.openxmlformats.org/officeDocument/2006/relationships/image" Target="../media/image19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1YL4eEterZo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GlNkn6OKVYyd7QUquPirxtEvEMjVfrf9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9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1YL4eEterZo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GlNkn6OKVYyd7QUquPirxtEvEMjVfrf9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6.png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YL4eEterZo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20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1YL4eEterZo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GlNkn6OKVYyd7QUquPirxtEvEMjVfrf9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6.png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YL4eEterZo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6.png"/><Relationship Id="rId10" Type="http://schemas.openxmlformats.org/officeDocument/2006/relationships/image" Target="../media/image2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YL4eEterZo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6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1YL4eEterZo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GlNkn6OKVYyd7QUquPirxtEvEMjVfrf9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4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8.xml"/><Relationship Id="rId9" Type="http://schemas.openxmlformats.org/officeDocument/2006/relationships/slide" Target="slide19.xml"/><Relationship Id="rId10" Type="http://schemas.openxmlformats.org/officeDocument/2006/relationships/image" Target="../media/image2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YL4eEterZo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8.xml"/><Relationship Id="rId7" Type="http://schemas.openxmlformats.org/officeDocument/2006/relationships/slide" Target="slide1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8.xml"/><Relationship Id="rId7" Type="http://schemas.openxmlformats.org/officeDocument/2006/relationships/slide" Target="slide19.xml"/><Relationship Id="rId8" Type="http://schemas.openxmlformats.org/officeDocument/2006/relationships/image" Target="../media/image7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1YL4eEterZo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GlNkn6OKVYyd7QUquPirxtEvEMjVfrf9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1YL4eEterZo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GlNkn6OKVYyd7QUquPirxtEvEMjVfrf9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YL4eEterZo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1YL4eEterZo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GlNkn6OKVYyd7QUquPirxtEvEMjVfrf9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8.xml"/><Relationship Id="rId9" Type="http://schemas.openxmlformats.org/officeDocument/2006/relationships/slide" Target="slide19.xml"/><Relationship Id="rId10" Type="http://schemas.openxmlformats.org/officeDocument/2006/relationships/image" Target="../media/image1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YL4eEterZo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7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1YL4eEterZo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GlNkn6OKVYyd7QUquPirxtEvEMjVfrf9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YL4eEterZo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٤٩"/>
          <p:cNvSpPr txBox="1"/>
          <p:nvPr/>
        </p:nvSpPr>
        <p:spPr>
          <a:xfrm>
            <a:off x="3356921" y="11012696"/>
            <a:ext cx="1718467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٤٩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٦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sp>
          <p:nvSpPr>
            <p:cNvPr id="1018" name="الضرب في عدد من رقمين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الضرب في عدد من رقمين</a:t>
              </a:r>
            </a:p>
          </p:txBody>
        </p:sp>
      </p:grpSp>
      <p:sp>
        <p:nvSpPr>
          <p:cNvPr id="1020" name="الفصل السادس :الضرب في عدد من رقمين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السادس :</a:t>
            </a:r>
            <a:r>
              <a:rPr>
                <a:solidFill>
                  <a:srgbClr val="BE863E"/>
                </a:solidFill>
              </a:rPr>
              <a:t>الضرب في عدد من رقمين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٦-١</a:t>
            </a:r>
            <a:r>
              <a:rPr>
                <a:solidFill>
                  <a:srgbClr val="FF5A54"/>
                </a:solidFill>
              </a:rPr>
              <a:t>  الضرب في مضاعفات العشرة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6733403"/>
            <a:ext cx="7889587" cy="6885460"/>
            <a:chOff x="0" y="0"/>
            <a:chExt cx="7889586" cy="6885458"/>
          </a:xfrm>
        </p:grpSpPr>
        <p:sp>
          <p:nvSpPr>
            <p:cNvPr id="1021" name="Google Shape;1047;p43"/>
            <p:cNvSpPr/>
            <p:nvPr/>
          </p:nvSpPr>
          <p:spPr>
            <a:xfrm>
              <a:off x="814890" y="0"/>
              <a:ext cx="7071277" cy="472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424912"/>
              <a:ext cx="7889587" cy="46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258823" y="6161269"/>
              <a:ext cx="1264503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257213" y="5912260"/>
              <a:ext cx="1266113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930957" y="1799886"/>
              <a:ext cx="1197714" cy="212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942324" y="1814522"/>
              <a:ext cx="937388" cy="152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2105877" y="2291363"/>
              <a:ext cx="1877995" cy="362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190473" y="5360582"/>
              <a:ext cx="489868" cy="43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807234" y="3101759"/>
              <a:ext cx="626568" cy="59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365392" y="2066749"/>
              <a:ext cx="2260435" cy="151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99592" y="3305199"/>
              <a:ext cx="380781" cy="1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721779" y="3035067"/>
              <a:ext cx="283159" cy="97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690097" y="4130280"/>
              <a:ext cx="1293775" cy="1781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3038337" y="1687579"/>
              <a:ext cx="554949" cy="808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3121323" y="1863357"/>
              <a:ext cx="252276" cy="40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284875" y="2359713"/>
              <a:ext cx="607005" cy="15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454175" y="6019689"/>
              <a:ext cx="314089" cy="38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533892" y="6019689"/>
              <a:ext cx="234372" cy="22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348808" y="6329924"/>
              <a:ext cx="541060" cy="3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577849" y="3189672"/>
              <a:ext cx="249366" cy="97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480226" y="6042473"/>
              <a:ext cx="340093" cy="20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615268" y="6404519"/>
              <a:ext cx="100340" cy="38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615682" y="6359001"/>
              <a:ext cx="76084" cy="5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276786" y="6125459"/>
              <a:ext cx="170852" cy="3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4209497" y="6475357"/>
              <a:ext cx="534612" cy="18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714549" y="1614350"/>
              <a:ext cx="1038279" cy="870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642746" y="1491115"/>
              <a:ext cx="504688" cy="707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665714" y="1767296"/>
              <a:ext cx="331994" cy="43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625884" y="1960980"/>
              <a:ext cx="240861" cy="19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697503" y="1941465"/>
              <a:ext cx="325457" cy="1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281665" y="6125459"/>
              <a:ext cx="165974" cy="1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931766" y="1483846"/>
              <a:ext cx="1078968" cy="14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4004996" y="1803106"/>
              <a:ext cx="124924" cy="36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4190531" y="1124483"/>
              <a:ext cx="394789" cy="48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424854" y="1588298"/>
              <a:ext cx="66741" cy="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491594" y="1573662"/>
              <a:ext cx="52106" cy="3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4180774" y="1495555"/>
              <a:ext cx="281549" cy="19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494863" y="1472771"/>
              <a:ext cx="126045" cy="203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290106" y="1187955"/>
              <a:ext cx="146165" cy="15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4148449" y="691990"/>
              <a:ext cx="472445" cy="62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4036814" y="751265"/>
              <a:ext cx="223559" cy="3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4020460" y="643154"/>
              <a:ext cx="552867" cy="175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4058444" y="576268"/>
              <a:ext cx="499432" cy="13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4078947" y="996077"/>
              <a:ext cx="175347" cy="16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4197020" y="6175904"/>
              <a:ext cx="371072" cy="10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396349" y="938801"/>
              <a:ext cx="30470" cy="4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540109" y="918799"/>
              <a:ext cx="29916" cy="4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494863" y="956901"/>
              <a:ext cx="76498" cy="1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384617" y="1079356"/>
              <a:ext cx="97851" cy="3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337995" y="872256"/>
              <a:ext cx="65735" cy="5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534722" y="839716"/>
              <a:ext cx="68615" cy="4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457443" y="6462136"/>
              <a:ext cx="83394" cy="4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457443" y="6425936"/>
              <a:ext cx="50680" cy="7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541049" y="1707094"/>
              <a:ext cx="519272" cy="112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627436" y="1590591"/>
              <a:ext cx="498657" cy="61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895018" y="2714441"/>
              <a:ext cx="193014" cy="16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910642" y="2856020"/>
              <a:ext cx="175731" cy="14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6294750" y="1114726"/>
              <a:ext cx="50446" cy="1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6034375" y="842984"/>
              <a:ext cx="222956" cy="18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373657" y="1293773"/>
              <a:ext cx="486550" cy="48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444825" y="878745"/>
              <a:ext cx="832021" cy="83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700723" y="1029301"/>
              <a:ext cx="400490" cy="45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607137" y="1248353"/>
              <a:ext cx="190472" cy="31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8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6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6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6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6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6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6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6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06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70" name="IMG_4068.png" descr="IMG_4068.png"/>
          <p:cNvPicPr>
            <a:picLocks noChangeAspect="1"/>
          </p:cNvPicPr>
          <p:nvPr/>
        </p:nvPicPr>
        <p:blipFill>
          <a:blip r:embed="rId9">
            <a:extLst/>
          </a:blip>
          <a:srcRect l="0" t="61215" r="0" b="17047"/>
          <a:stretch>
            <a:fillRect/>
          </a:stretch>
        </p:blipFill>
        <p:spPr>
          <a:xfrm>
            <a:off x="2917702" y="4729281"/>
            <a:ext cx="20058110" cy="1562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1" name="IMG_4068.png" descr="IMG_4068.png"/>
          <p:cNvPicPr>
            <a:picLocks noChangeAspect="1"/>
          </p:cNvPicPr>
          <p:nvPr/>
        </p:nvPicPr>
        <p:blipFill>
          <a:blip r:embed="rId9">
            <a:extLst/>
          </a:blip>
          <a:srcRect l="61792" t="0" r="0" b="80270"/>
          <a:stretch>
            <a:fillRect/>
          </a:stretch>
        </p:blipFill>
        <p:spPr>
          <a:xfrm>
            <a:off x="12438883" y="1899443"/>
            <a:ext cx="9536783" cy="17647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08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08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07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07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07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7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7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77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8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078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79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8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6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8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9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092" name="٥١٠٠"/>
          <p:cNvSpPr txBox="1"/>
          <p:nvPr/>
        </p:nvSpPr>
        <p:spPr>
          <a:xfrm>
            <a:off x="18989338" y="6376637"/>
            <a:ext cx="2025115" cy="1119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6200"/>
            </a:lvl1pPr>
          </a:lstStyle>
          <a:p>
            <a:pPr rtl="0">
              <a:defRPr/>
            </a:pPr>
            <a:r>
              <a:t>٥١٠٠</a:t>
            </a:r>
          </a:p>
        </p:txBody>
      </p:sp>
      <p:sp>
        <p:nvSpPr>
          <p:cNvPr id="2093" name="١٥٥٦٠"/>
          <p:cNvSpPr txBox="1"/>
          <p:nvPr/>
        </p:nvSpPr>
        <p:spPr>
          <a:xfrm>
            <a:off x="11550088" y="6376637"/>
            <a:ext cx="2467259" cy="1119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6200"/>
            </a:lvl1pPr>
          </a:lstStyle>
          <a:p>
            <a:pPr rtl="0">
              <a:defRPr/>
            </a:pPr>
            <a:r>
              <a:t>١٥٥٦٠</a:t>
            </a:r>
          </a:p>
        </p:txBody>
      </p:sp>
      <p:sp>
        <p:nvSpPr>
          <p:cNvPr id="2094" name="٣٦٢٦٠"/>
          <p:cNvSpPr txBox="1"/>
          <p:nvPr/>
        </p:nvSpPr>
        <p:spPr>
          <a:xfrm>
            <a:off x="4421319" y="6412409"/>
            <a:ext cx="2467259" cy="1119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6200"/>
            </a:lvl1pPr>
          </a:lstStyle>
          <a:p>
            <a:pPr rtl="0">
              <a:defRPr/>
            </a:pPr>
            <a:r>
              <a:t>٣٦٢٦٠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09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7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7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7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7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7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7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74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177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78" name="IMG_2301.png" descr="IMG_2301.png"/>
          <p:cNvPicPr>
            <a:picLocks noChangeAspect="1"/>
          </p:cNvPicPr>
          <p:nvPr/>
        </p:nvPicPr>
        <p:blipFill>
          <a:blip r:embed="rId9">
            <a:extLst/>
          </a:blip>
          <a:srcRect l="40803" t="26581" r="38461" b="31545"/>
          <a:stretch>
            <a:fillRect/>
          </a:stretch>
        </p:blipFill>
        <p:spPr>
          <a:xfrm>
            <a:off x="20064629" y="6972299"/>
            <a:ext cx="2814988" cy="31976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2181" name="تجميع"/>
          <p:cNvGrpSpPr/>
          <p:nvPr/>
        </p:nvGrpSpPr>
        <p:grpSpPr>
          <a:xfrm>
            <a:off x="1630848" y="6972299"/>
            <a:ext cx="4551039" cy="5061099"/>
            <a:chOff x="0" y="0"/>
            <a:chExt cx="4551038" cy="5061097"/>
          </a:xfrm>
        </p:grpSpPr>
        <p:sp>
          <p:nvSpPr>
            <p:cNvPr id="2179" name="مستطيل مستدير الزوايا"/>
            <p:cNvSpPr/>
            <p:nvPr/>
          </p:nvSpPr>
          <p:spPr>
            <a:xfrm>
              <a:off x="0" y="810973"/>
              <a:ext cx="3288300" cy="425012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180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819026" y="0"/>
              <a:ext cx="2732013" cy="2732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82" name="IMG_4070.png" descr="IMG_4070.png"/>
          <p:cNvPicPr>
            <a:picLocks noChangeAspect="1"/>
          </p:cNvPicPr>
          <p:nvPr/>
        </p:nvPicPr>
        <p:blipFill>
          <a:blip r:embed="rId11">
            <a:extLst/>
          </a:blip>
          <a:srcRect l="0" t="0" r="1479" b="56019"/>
          <a:stretch>
            <a:fillRect/>
          </a:stretch>
        </p:blipFill>
        <p:spPr>
          <a:xfrm>
            <a:off x="2032528" y="1899443"/>
            <a:ext cx="20504136" cy="29322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2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20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19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18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18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18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8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8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8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9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18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9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9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7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99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0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0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8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278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8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28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27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8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282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28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286" name="IMG_4070.png" descr="IMG_4070.png"/>
          <p:cNvPicPr>
            <a:picLocks noChangeAspect="1"/>
          </p:cNvPicPr>
          <p:nvPr/>
        </p:nvPicPr>
        <p:blipFill>
          <a:blip r:embed="rId9">
            <a:extLst/>
          </a:blip>
          <a:srcRect l="0" t="0" r="1479" b="56019"/>
          <a:stretch>
            <a:fillRect/>
          </a:stretch>
        </p:blipFill>
        <p:spPr>
          <a:xfrm>
            <a:off x="2032528" y="1899443"/>
            <a:ext cx="20504136" cy="29322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30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0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29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28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28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8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9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92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9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293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94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9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0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1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0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0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307" name="٢٠ × ٥٢ = ١٠٤٠ كيلومتر"/>
          <p:cNvSpPr txBox="1"/>
          <p:nvPr/>
        </p:nvSpPr>
        <p:spPr>
          <a:xfrm>
            <a:off x="9083887" y="6298109"/>
            <a:ext cx="7725692" cy="1119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6200"/>
            </a:lvl1pPr>
          </a:lstStyle>
          <a:p>
            <a:pPr rtl="0">
              <a:defRPr/>
            </a:pPr>
            <a:r>
              <a:t>٢٠ × ٥٢ = ١٠٤٠ كيلومتر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0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383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6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384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5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87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388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391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389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390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9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39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39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9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397" name="IMG_4072.png" descr="IMG_4072.png"/>
          <p:cNvPicPr>
            <a:picLocks noChangeAspect="1"/>
          </p:cNvPicPr>
          <p:nvPr/>
        </p:nvPicPr>
        <p:blipFill>
          <a:blip r:embed="rId10">
            <a:extLst/>
          </a:blip>
          <a:srcRect l="55657" t="1992" r="0" b="88846"/>
          <a:stretch>
            <a:fillRect/>
          </a:stretch>
        </p:blipFill>
        <p:spPr>
          <a:xfrm>
            <a:off x="14047000" y="1419613"/>
            <a:ext cx="9394517" cy="1355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8" name="IMG_4072.png" descr="IMG_4072.png"/>
          <p:cNvPicPr>
            <a:picLocks noChangeAspect="1"/>
          </p:cNvPicPr>
          <p:nvPr/>
        </p:nvPicPr>
        <p:blipFill>
          <a:blip r:embed="rId10">
            <a:extLst/>
          </a:blip>
          <a:srcRect l="75581" t="11740" r="3858" b="66912"/>
          <a:stretch>
            <a:fillRect/>
          </a:stretch>
        </p:blipFill>
        <p:spPr>
          <a:xfrm>
            <a:off x="17828194" y="2775338"/>
            <a:ext cx="4355893" cy="3159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9" name="IMG_4072.png" descr="IMG_4072.png"/>
          <p:cNvPicPr>
            <a:picLocks noChangeAspect="1"/>
          </p:cNvPicPr>
          <p:nvPr/>
        </p:nvPicPr>
        <p:blipFill>
          <a:blip r:embed="rId10">
            <a:extLst/>
          </a:blip>
          <a:srcRect l="11008" t="10603" r="68431" b="68049"/>
          <a:stretch>
            <a:fillRect/>
          </a:stretch>
        </p:blipFill>
        <p:spPr>
          <a:xfrm>
            <a:off x="7634505" y="2097475"/>
            <a:ext cx="4355893" cy="3159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0" name="IMG_4072.png" descr="IMG_4072.png"/>
          <p:cNvPicPr>
            <a:picLocks noChangeAspect="1"/>
          </p:cNvPicPr>
          <p:nvPr/>
        </p:nvPicPr>
        <p:blipFill>
          <a:blip r:embed="rId10">
            <a:extLst/>
          </a:blip>
          <a:srcRect l="75922" t="40144" r="3518" b="38507"/>
          <a:stretch>
            <a:fillRect/>
          </a:stretch>
        </p:blipFill>
        <p:spPr>
          <a:xfrm>
            <a:off x="17589212" y="7232568"/>
            <a:ext cx="4355893" cy="3159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1" name="IMG_4072.png" descr="IMG_4072.png"/>
          <p:cNvPicPr>
            <a:picLocks noChangeAspect="1"/>
          </p:cNvPicPr>
          <p:nvPr/>
        </p:nvPicPr>
        <p:blipFill>
          <a:blip r:embed="rId10">
            <a:extLst/>
          </a:blip>
          <a:srcRect l="10327" t="39326" r="69112" b="39326"/>
          <a:stretch>
            <a:fillRect/>
          </a:stretch>
        </p:blipFill>
        <p:spPr>
          <a:xfrm>
            <a:off x="7358715" y="7232568"/>
            <a:ext cx="4355894" cy="31590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41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41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40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40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40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0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0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0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1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40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0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1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1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2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2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49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0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498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01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50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503" name="IMG_4072.png" descr="IMG_4072.png"/>
          <p:cNvPicPr>
            <a:picLocks noChangeAspect="1"/>
          </p:cNvPicPr>
          <p:nvPr/>
        </p:nvPicPr>
        <p:blipFill>
          <a:blip r:embed="rId9">
            <a:extLst/>
          </a:blip>
          <a:srcRect l="55657" t="1992" r="0" b="88846"/>
          <a:stretch>
            <a:fillRect/>
          </a:stretch>
        </p:blipFill>
        <p:spPr>
          <a:xfrm>
            <a:off x="14047000" y="1419613"/>
            <a:ext cx="9394517" cy="1355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4" name="IMG_4072.png" descr="IMG_4072.png"/>
          <p:cNvPicPr>
            <a:picLocks noChangeAspect="1"/>
          </p:cNvPicPr>
          <p:nvPr/>
        </p:nvPicPr>
        <p:blipFill>
          <a:blip r:embed="rId9">
            <a:extLst/>
          </a:blip>
          <a:srcRect l="75581" t="11740" r="3858" b="66912"/>
          <a:stretch>
            <a:fillRect/>
          </a:stretch>
        </p:blipFill>
        <p:spPr>
          <a:xfrm>
            <a:off x="17828194" y="2775338"/>
            <a:ext cx="4355893" cy="3159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5" name="IMG_4072.png" descr="IMG_4072.png"/>
          <p:cNvPicPr>
            <a:picLocks noChangeAspect="1"/>
          </p:cNvPicPr>
          <p:nvPr/>
        </p:nvPicPr>
        <p:blipFill>
          <a:blip r:embed="rId9">
            <a:extLst/>
          </a:blip>
          <a:srcRect l="11008" t="10603" r="68431" b="68049"/>
          <a:stretch>
            <a:fillRect/>
          </a:stretch>
        </p:blipFill>
        <p:spPr>
          <a:xfrm>
            <a:off x="7634505" y="2097475"/>
            <a:ext cx="4355893" cy="3159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6" name="IMG_4072.png" descr="IMG_4072.png"/>
          <p:cNvPicPr>
            <a:picLocks noChangeAspect="1"/>
          </p:cNvPicPr>
          <p:nvPr/>
        </p:nvPicPr>
        <p:blipFill>
          <a:blip r:embed="rId9">
            <a:extLst/>
          </a:blip>
          <a:srcRect l="75922" t="40144" r="3518" b="38507"/>
          <a:stretch>
            <a:fillRect/>
          </a:stretch>
        </p:blipFill>
        <p:spPr>
          <a:xfrm>
            <a:off x="17589212" y="7232568"/>
            <a:ext cx="4355893" cy="3159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7" name="IMG_4072.png" descr="IMG_4072.png"/>
          <p:cNvPicPr>
            <a:picLocks noChangeAspect="1"/>
          </p:cNvPicPr>
          <p:nvPr/>
        </p:nvPicPr>
        <p:blipFill>
          <a:blip r:embed="rId9">
            <a:extLst/>
          </a:blip>
          <a:srcRect l="10327" t="39326" r="69112" b="39326"/>
          <a:stretch>
            <a:fillRect/>
          </a:stretch>
        </p:blipFill>
        <p:spPr>
          <a:xfrm>
            <a:off x="7358715" y="7232568"/>
            <a:ext cx="4355894" cy="31590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7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52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52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51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51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50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0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1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13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1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514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15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1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2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24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26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528" name="٣٠٠"/>
          <p:cNvSpPr txBox="1"/>
          <p:nvPr/>
        </p:nvSpPr>
        <p:spPr>
          <a:xfrm>
            <a:off x="18975578" y="5547695"/>
            <a:ext cx="1582972" cy="1119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6200"/>
            </a:lvl1pPr>
          </a:lstStyle>
          <a:p>
            <a:pPr rtl="0">
              <a:defRPr/>
            </a:pPr>
            <a:r>
              <a:t>٣٠٠</a:t>
            </a:r>
          </a:p>
        </p:txBody>
      </p:sp>
      <p:sp>
        <p:nvSpPr>
          <p:cNvPr id="2529" name="٨١٠"/>
          <p:cNvSpPr txBox="1"/>
          <p:nvPr/>
        </p:nvSpPr>
        <p:spPr>
          <a:xfrm>
            <a:off x="8459781" y="5154986"/>
            <a:ext cx="1582972" cy="1119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6200"/>
            </a:lvl1pPr>
          </a:lstStyle>
          <a:p>
            <a:pPr rtl="0">
              <a:defRPr/>
            </a:pPr>
            <a:r>
              <a:t>٨١٠</a:t>
            </a:r>
          </a:p>
        </p:txBody>
      </p:sp>
      <p:sp>
        <p:nvSpPr>
          <p:cNvPr id="2530" name="١٨٤٠"/>
          <p:cNvSpPr txBox="1"/>
          <p:nvPr/>
        </p:nvSpPr>
        <p:spPr>
          <a:xfrm>
            <a:off x="18261995" y="10203629"/>
            <a:ext cx="2025115" cy="1119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6200"/>
            </a:lvl1pPr>
          </a:lstStyle>
          <a:p>
            <a:pPr rtl="0">
              <a:defRPr/>
            </a:pPr>
            <a:r>
              <a:t>١٨٤٠</a:t>
            </a:r>
          </a:p>
        </p:txBody>
      </p:sp>
      <p:sp>
        <p:nvSpPr>
          <p:cNvPr id="2531" name="٣١٨٠"/>
          <p:cNvSpPr txBox="1"/>
          <p:nvPr/>
        </p:nvSpPr>
        <p:spPr>
          <a:xfrm>
            <a:off x="8229386" y="10245539"/>
            <a:ext cx="2025115" cy="1119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6200"/>
            </a:lvl1pPr>
          </a:lstStyle>
          <a:p>
            <a:pPr rtl="0">
              <a:defRPr/>
            </a:pPr>
            <a:r>
              <a:t>٣١٨٠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53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60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0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608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11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61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615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613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614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2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61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61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1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61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621" name="IMG_4072.png" descr="IMG_4072.png"/>
          <p:cNvPicPr>
            <a:picLocks noChangeAspect="1"/>
          </p:cNvPicPr>
          <p:nvPr/>
        </p:nvPicPr>
        <p:blipFill>
          <a:blip r:embed="rId10">
            <a:extLst/>
          </a:blip>
          <a:srcRect l="68592" t="62756" r="917" b="15895"/>
          <a:stretch>
            <a:fillRect/>
          </a:stretch>
        </p:blipFill>
        <p:spPr>
          <a:xfrm>
            <a:off x="16356898" y="1568243"/>
            <a:ext cx="6459703" cy="3159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2" name="IMG_4072.png" descr="IMG_4072.png"/>
          <p:cNvPicPr>
            <a:picLocks noChangeAspect="1"/>
          </p:cNvPicPr>
          <p:nvPr/>
        </p:nvPicPr>
        <p:blipFill>
          <a:blip r:embed="rId10">
            <a:extLst/>
          </a:blip>
          <a:srcRect l="7929" t="66492" r="61581" b="16952"/>
          <a:stretch>
            <a:fillRect/>
          </a:stretch>
        </p:blipFill>
        <p:spPr>
          <a:xfrm>
            <a:off x="6951848" y="1899443"/>
            <a:ext cx="6459703" cy="2449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3" name="IMG_4072.png" descr="IMG_4072.png"/>
          <p:cNvPicPr>
            <a:picLocks noChangeAspect="1"/>
          </p:cNvPicPr>
          <p:nvPr/>
        </p:nvPicPr>
        <p:blipFill>
          <a:blip r:embed="rId10">
            <a:extLst/>
          </a:blip>
          <a:srcRect l="67003" t="82903" r="2506" b="0"/>
          <a:stretch>
            <a:fillRect/>
          </a:stretch>
        </p:blipFill>
        <p:spPr>
          <a:xfrm>
            <a:off x="16011281" y="6488048"/>
            <a:ext cx="6459704" cy="2530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4" name="IMG_4072.png" descr="IMG_4072.png"/>
          <p:cNvPicPr>
            <a:picLocks noChangeAspect="1"/>
          </p:cNvPicPr>
          <p:nvPr/>
        </p:nvPicPr>
        <p:blipFill>
          <a:blip r:embed="rId10">
            <a:extLst/>
          </a:blip>
          <a:srcRect l="2430" t="82253" r="67079" b="0"/>
          <a:stretch>
            <a:fillRect/>
          </a:stretch>
        </p:blipFill>
        <p:spPr>
          <a:xfrm>
            <a:off x="5409653" y="6343982"/>
            <a:ext cx="6459703" cy="26262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4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64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64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62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62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62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2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2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3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3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63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3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3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4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4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64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720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3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721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2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24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72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728" name="تجميع"/>
          <p:cNvGrpSpPr/>
          <p:nvPr/>
        </p:nvGrpSpPr>
        <p:grpSpPr>
          <a:xfrm>
            <a:off x="20349556" y="3176999"/>
            <a:ext cx="4196714" cy="4667062"/>
            <a:chOff x="0" y="0"/>
            <a:chExt cx="4196713" cy="4667061"/>
          </a:xfrm>
        </p:grpSpPr>
        <p:sp>
          <p:nvSpPr>
            <p:cNvPr id="2726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727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3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213384"/>
            <a:ext cx="2914385" cy="947480"/>
            <a:chOff x="0" y="0"/>
            <a:chExt cx="2914384" cy="947478"/>
          </a:xfrm>
        </p:grpSpPr>
        <p:grpSp>
          <p:nvGrpSpPr>
            <p:cNvPr id="2731" name="Google Shape;2502;p79"/>
            <p:cNvGrpSpPr/>
            <p:nvPr/>
          </p:nvGrpSpPr>
          <p:grpSpPr>
            <a:xfrm rot="10800000">
              <a:off x="-1" y="54786"/>
              <a:ext cx="967525" cy="838706"/>
              <a:chOff x="318" y="318"/>
              <a:chExt cx="967523" cy="838705"/>
            </a:xfrm>
          </p:grpSpPr>
          <p:sp>
            <p:nvSpPr>
              <p:cNvPr id="2729" name="Google Shape;2503;p79"/>
              <p:cNvSpPr/>
              <p:nvPr/>
            </p:nvSpPr>
            <p:spPr>
              <a:xfrm>
                <a:off x="280760" y="318"/>
                <a:ext cx="687083" cy="838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30" name="Google Shape;2504;p79"/>
              <p:cNvSpPr/>
              <p:nvPr/>
            </p:nvSpPr>
            <p:spPr>
              <a:xfrm>
                <a:off x="318" y="318"/>
                <a:ext cx="434367" cy="838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32" name="الحل"/>
            <p:cNvSpPr txBox="1"/>
            <p:nvPr/>
          </p:nvSpPr>
          <p:spPr>
            <a:xfrm>
              <a:off x="1199968" y="0"/>
              <a:ext cx="1714417" cy="947479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734" name="IMG_4075.png" descr="IMG_4075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04359" y="1419613"/>
            <a:ext cx="19274583" cy="91915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75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75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73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73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73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3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3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4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4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74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4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4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5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5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75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830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3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831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2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34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83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838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836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837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4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84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83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4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84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844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5" name="IMG_4076.png" descr="IMG_4076.png"/>
          <p:cNvPicPr>
            <a:picLocks noChangeAspect="1"/>
          </p:cNvPicPr>
          <p:nvPr/>
        </p:nvPicPr>
        <p:blipFill>
          <a:blip r:embed="rId11">
            <a:extLst/>
          </a:blip>
          <a:srcRect l="3313" t="27624" r="6152" b="0"/>
          <a:stretch>
            <a:fillRect/>
          </a:stretch>
        </p:blipFill>
        <p:spPr>
          <a:xfrm>
            <a:off x="6307144" y="3718841"/>
            <a:ext cx="15479862" cy="39754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65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86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86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85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84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84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4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84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5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5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85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5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5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0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6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86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4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922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920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918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867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8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9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0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1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2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879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873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874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875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878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876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877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880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1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2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3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4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5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6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7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8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9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0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1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2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3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4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5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6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7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8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9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0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1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2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3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4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5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6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7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8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9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0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1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2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3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4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5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6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7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919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921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923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25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92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927" name="IMG_4077.png" descr="IMG_4077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1919"/>
          <a:stretch>
            <a:fillRect/>
          </a:stretch>
        </p:blipFill>
        <p:spPr>
          <a:xfrm>
            <a:off x="6776375" y="1367359"/>
            <a:ext cx="8120667" cy="114028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7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94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94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93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93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92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92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93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933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3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934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935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93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3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3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2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944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94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1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949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0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52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953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954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955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956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957" name="١٧ ، ١٩ ،٢١ ،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١٧ ، ١٩ ،٢١ ،</a:t>
            </a:r>
          </a:p>
        </p:txBody>
      </p:sp>
      <p:sp>
        <p:nvSpPr>
          <p:cNvPr id="2958" name="٥١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٥١</a:t>
            </a:r>
          </a:p>
        </p:txBody>
      </p:sp>
      <p:grpSp>
        <p:nvGrpSpPr>
          <p:cNvPr id="3005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959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0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1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2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3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4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5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6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7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8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9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0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1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2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3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4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5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6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7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8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9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0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1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2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3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4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5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6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7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8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9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0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1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2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3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4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5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6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7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8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9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0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1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004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3002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03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3006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007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3010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3008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9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301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32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6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17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8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1" name="IMG_4060.png" descr="IMG_4060.png"/>
          <p:cNvPicPr>
            <a:picLocks noChangeAspect="1"/>
          </p:cNvPicPr>
          <p:nvPr/>
        </p:nvPicPr>
        <p:blipFill>
          <a:blip r:embed="rId28">
            <a:extLst/>
          </a:blip>
          <a:srcRect l="1495" t="39904" r="7699" b="17060"/>
          <a:stretch>
            <a:fillRect/>
          </a:stretch>
        </p:blipFill>
        <p:spPr>
          <a:xfrm>
            <a:off x="3388093" y="4205539"/>
            <a:ext cx="17607814" cy="5828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88" fill="norm" stroke="1" extrusionOk="0">
                <a:moveTo>
                  <a:pt x="21586" y="1"/>
                </a:moveTo>
                <a:cubicBezTo>
                  <a:pt x="21575" y="-12"/>
                  <a:pt x="21506" y="107"/>
                  <a:pt x="21408" y="308"/>
                </a:cubicBezTo>
                <a:cubicBezTo>
                  <a:pt x="21228" y="677"/>
                  <a:pt x="21167" y="834"/>
                  <a:pt x="21167" y="931"/>
                </a:cubicBezTo>
                <a:cubicBezTo>
                  <a:pt x="21167" y="953"/>
                  <a:pt x="21258" y="791"/>
                  <a:pt x="21371" y="568"/>
                </a:cubicBezTo>
                <a:cubicBezTo>
                  <a:pt x="21483" y="346"/>
                  <a:pt x="21574" y="152"/>
                  <a:pt x="21574" y="139"/>
                </a:cubicBezTo>
                <a:cubicBezTo>
                  <a:pt x="21574" y="126"/>
                  <a:pt x="21580" y="70"/>
                  <a:pt x="21587" y="14"/>
                </a:cubicBezTo>
                <a:cubicBezTo>
                  <a:pt x="21588" y="7"/>
                  <a:pt x="21588" y="3"/>
                  <a:pt x="21586" y="1"/>
                </a:cubicBezTo>
                <a:close/>
                <a:moveTo>
                  <a:pt x="20078" y="1702"/>
                </a:moveTo>
                <a:cubicBezTo>
                  <a:pt x="20036" y="1706"/>
                  <a:pt x="19985" y="1803"/>
                  <a:pt x="19953" y="1950"/>
                </a:cubicBezTo>
                <a:cubicBezTo>
                  <a:pt x="19910" y="2150"/>
                  <a:pt x="19894" y="2546"/>
                  <a:pt x="19925" y="2658"/>
                </a:cubicBezTo>
                <a:cubicBezTo>
                  <a:pt x="19959" y="2783"/>
                  <a:pt x="20046" y="2767"/>
                  <a:pt x="20106" y="2626"/>
                </a:cubicBezTo>
                <a:cubicBezTo>
                  <a:pt x="20204" y="2393"/>
                  <a:pt x="20209" y="1903"/>
                  <a:pt x="20116" y="1728"/>
                </a:cubicBezTo>
                <a:cubicBezTo>
                  <a:pt x="20105" y="1708"/>
                  <a:pt x="20092" y="1700"/>
                  <a:pt x="20078" y="1702"/>
                </a:cubicBezTo>
                <a:close/>
                <a:moveTo>
                  <a:pt x="7572" y="1963"/>
                </a:moveTo>
                <a:cubicBezTo>
                  <a:pt x="7537" y="1983"/>
                  <a:pt x="7498" y="2071"/>
                  <a:pt x="7464" y="2237"/>
                </a:cubicBezTo>
                <a:cubicBezTo>
                  <a:pt x="7413" y="2492"/>
                  <a:pt x="7416" y="2654"/>
                  <a:pt x="7477" y="2775"/>
                </a:cubicBezTo>
                <a:lnTo>
                  <a:pt x="7528" y="2876"/>
                </a:lnTo>
                <a:lnTo>
                  <a:pt x="7405" y="3251"/>
                </a:lnTo>
                <a:cubicBezTo>
                  <a:pt x="7337" y="3457"/>
                  <a:pt x="7289" y="3627"/>
                  <a:pt x="7298" y="3627"/>
                </a:cubicBezTo>
                <a:cubicBezTo>
                  <a:pt x="7325" y="3627"/>
                  <a:pt x="7473" y="3291"/>
                  <a:pt x="7542" y="3074"/>
                </a:cubicBezTo>
                <a:cubicBezTo>
                  <a:pt x="7585" y="2939"/>
                  <a:pt x="7621" y="2875"/>
                  <a:pt x="7642" y="2895"/>
                </a:cubicBezTo>
                <a:cubicBezTo>
                  <a:pt x="7688" y="2940"/>
                  <a:pt x="7706" y="2753"/>
                  <a:pt x="7667" y="2623"/>
                </a:cubicBezTo>
                <a:cubicBezTo>
                  <a:pt x="7648" y="2557"/>
                  <a:pt x="7639" y="2465"/>
                  <a:pt x="7646" y="2384"/>
                </a:cubicBezTo>
                <a:cubicBezTo>
                  <a:pt x="7672" y="2084"/>
                  <a:pt x="7629" y="1929"/>
                  <a:pt x="7572" y="1963"/>
                </a:cubicBezTo>
                <a:close/>
                <a:moveTo>
                  <a:pt x="15858" y="2043"/>
                </a:moveTo>
                <a:cubicBezTo>
                  <a:pt x="15814" y="2043"/>
                  <a:pt x="15694" y="2189"/>
                  <a:pt x="15694" y="2242"/>
                </a:cubicBezTo>
                <a:cubicBezTo>
                  <a:pt x="15694" y="2254"/>
                  <a:pt x="15681" y="2358"/>
                  <a:pt x="15665" y="2475"/>
                </a:cubicBezTo>
                <a:lnTo>
                  <a:pt x="15636" y="2686"/>
                </a:lnTo>
                <a:lnTo>
                  <a:pt x="15709" y="2780"/>
                </a:lnTo>
                <a:lnTo>
                  <a:pt x="15781" y="2875"/>
                </a:lnTo>
                <a:lnTo>
                  <a:pt x="15738" y="2964"/>
                </a:lnTo>
                <a:cubicBezTo>
                  <a:pt x="15714" y="3014"/>
                  <a:pt x="15694" y="3076"/>
                  <a:pt x="15694" y="3102"/>
                </a:cubicBezTo>
                <a:cubicBezTo>
                  <a:pt x="15694" y="3129"/>
                  <a:pt x="15743" y="3072"/>
                  <a:pt x="15803" y="2977"/>
                </a:cubicBezTo>
                <a:cubicBezTo>
                  <a:pt x="15862" y="2882"/>
                  <a:pt x="15927" y="2805"/>
                  <a:pt x="15946" y="2805"/>
                </a:cubicBezTo>
                <a:cubicBezTo>
                  <a:pt x="15965" y="2805"/>
                  <a:pt x="15986" y="2766"/>
                  <a:pt x="15992" y="2717"/>
                </a:cubicBezTo>
                <a:cubicBezTo>
                  <a:pt x="16001" y="2646"/>
                  <a:pt x="15984" y="2629"/>
                  <a:pt x="15898" y="2629"/>
                </a:cubicBezTo>
                <a:cubicBezTo>
                  <a:pt x="15767" y="2629"/>
                  <a:pt x="15689" y="2546"/>
                  <a:pt x="15697" y="2414"/>
                </a:cubicBezTo>
                <a:cubicBezTo>
                  <a:pt x="15706" y="2280"/>
                  <a:pt x="15807" y="2183"/>
                  <a:pt x="15851" y="2266"/>
                </a:cubicBezTo>
                <a:cubicBezTo>
                  <a:pt x="15877" y="2316"/>
                  <a:pt x="15887" y="2309"/>
                  <a:pt x="15896" y="2240"/>
                </a:cubicBezTo>
                <a:cubicBezTo>
                  <a:pt x="15916" y="2081"/>
                  <a:pt x="15909" y="2043"/>
                  <a:pt x="15858" y="2043"/>
                </a:cubicBezTo>
                <a:close/>
                <a:moveTo>
                  <a:pt x="21312" y="2043"/>
                </a:moveTo>
                <a:cubicBezTo>
                  <a:pt x="21268" y="2043"/>
                  <a:pt x="21148" y="2189"/>
                  <a:pt x="21148" y="2242"/>
                </a:cubicBezTo>
                <a:cubicBezTo>
                  <a:pt x="21148" y="2254"/>
                  <a:pt x="21135" y="2358"/>
                  <a:pt x="21118" y="2475"/>
                </a:cubicBezTo>
                <a:lnTo>
                  <a:pt x="21089" y="2686"/>
                </a:lnTo>
                <a:lnTo>
                  <a:pt x="21162" y="2780"/>
                </a:lnTo>
                <a:lnTo>
                  <a:pt x="21235" y="2875"/>
                </a:lnTo>
                <a:lnTo>
                  <a:pt x="21191" y="2964"/>
                </a:lnTo>
                <a:cubicBezTo>
                  <a:pt x="21167" y="3014"/>
                  <a:pt x="21148" y="3076"/>
                  <a:pt x="21148" y="3102"/>
                </a:cubicBezTo>
                <a:cubicBezTo>
                  <a:pt x="21148" y="3129"/>
                  <a:pt x="21196" y="3072"/>
                  <a:pt x="21256" y="2977"/>
                </a:cubicBezTo>
                <a:cubicBezTo>
                  <a:pt x="21316" y="2882"/>
                  <a:pt x="21381" y="2805"/>
                  <a:pt x="21400" y="2805"/>
                </a:cubicBezTo>
                <a:cubicBezTo>
                  <a:pt x="21419" y="2805"/>
                  <a:pt x="21439" y="2766"/>
                  <a:pt x="21445" y="2717"/>
                </a:cubicBezTo>
                <a:cubicBezTo>
                  <a:pt x="21454" y="2646"/>
                  <a:pt x="21437" y="2628"/>
                  <a:pt x="21355" y="2623"/>
                </a:cubicBezTo>
                <a:cubicBezTo>
                  <a:pt x="21215" y="2615"/>
                  <a:pt x="21157" y="2558"/>
                  <a:pt x="21157" y="2426"/>
                </a:cubicBezTo>
                <a:cubicBezTo>
                  <a:pt x="21157" y="2283"/>
                  <a:pt x="21256" y="2175"/>
                  <a:pt x="21304" y="2266"/>
                </a:cubicBezTo>
                <a:cubicBezTo>
                  <a:pt x="21331" y="2316"/>
                  <a:pt x="21341" y="2309"/>
                  <a:pt x="21350" y="2240"/>
                </a:cubicBezTo>
                <a:cubicBezTo>
                  <a:pt x="21370" y="2081"/>
                  <a:pt x="21362" y="2043"/>
                  <a:pt x="21312" y="2043"/>
                </a:cubicBezTo>
                <a:close/>
                <a:moveTo>
                  <a:pt x="17355" y="2068"/>
                </a:moveTo>
                <a:cubicBezTo>
                  <a:pt x="17316" y="2066"/>
                  <a:pt x="17266" y="2185"/>
                  <a:pt x="17227" y="2425"/>
                </a:cubicBezTo>
                <a:cubicBezTo>
                  <a:pt x="17182" y="2709"/>
                  <a:pt x="17189" y="2819"/>
                  <a:pt x="17262" y="2919"/>
                </a:cubicBezTo>
                <a:lnTo>
                  <a:pt x="17313" y="2991"/>
                </a:lnTo>
                <a:lnTo>
                  <a:pt x="17185" y="3367"/>
                </a:lnTo>
                <a:cubicBezTo>
                  <a:pt x="17114" y="3574"/>
                  <a:pt x="17064" y="3743"/>
                  <a:pt x="17072" y="3743"/>
                </a:cubicBezTo>
                <a:cubicBezTo>
                  <a:pt x="17098" y="3743"/>
                  <a:pt x="17236" y="3442"/>
                  <a:pt x="17316" y="3208"/>
                </a:cubicBezTo>
                <a:cubicBezTo>
                  <a:pt x="17366" y="3062"/>
                  <a:pt x="17406" y="2989"/>
                  <a:pt x="17425" y="3011"/>
                </a:cubicBezTo>
                <a:cubicBezTo>
                  <a:pt x="17471" y="3064"/>
                  <a:pt x="17490" y="2855"/>
                  <a:pt x="17448" y="2763"/>
                </a:cubicBezTo>
                <a:cubicBezTo>
                  <a:pt x="17423" y="2707"/>
                  <a:pt x="17415" y="2620"/>
                  <a:pt x="17418" y="2434"/>
                </a:cubicBezTo>
                <a:cubicBezTo>
                  <a:pt x="17423" y="2192"/>
                  <a:pt x="17395" y="2069"/>
                  <a:pt x="17355" y="2068"/>
                </a:cubicBezTo>
                <a:close/>
                <a:moveTo>
                  <a:pt x="12409" y="2242"/>
                </a:moveTo>
                <a:cubicBezTo>
                  <a:pt x="12397" y="2205"/>
                  <a:pt x="12069" y="2879"/>
                  <a:pt x="12057" y="2967"/>
                </a:cubicBezTo>
                <a:cubicBezTo>
                  <a:pt x="12040" y="3088"/>
                  <a:pt x="12063" y="3054"/>
                  <a:pt x="12232" y="2714"/>
                </a:cubicBezTo>
                <a:cubicBezTo>
                  <a:pt x="12389" y="2397"/>
                  <a:pt x="12427" y="2297"/>
                  <a:pt x="12409" y="2242"/>
                </a:cubicBezTo>
                <a:close/>
                <a:moveTo>
                  <a:pt x="12413" y="2633"/>
                </a:moveTo>
                <a:cubicBezTo>
                  <a:pt x="12407" y="2614"/>
                  <a:pt x="12343" y="2726"/>
                  <a:pt x="12230" y="2960"/>
                </a:cubicBezTo>
                <a:cubicBezTo>
                  <a:pt x="12129" y="3169"/>
                  <a:pt x="12046" y="3368"/>
                  <a:pt x="12046" y="3402"/>
                </a:cubicBezTo>
                <a:cubicBezTo>
                  <a:pt x="12046" y="3436"/>
                  <a:pt x="12069" y="3417"/>
                  <a:pt x="12099" y="3360"/>
                </a:cubicBezTo>
                <a:cubicBezTo>
                  <a:pt x="12128" y="3302"/>
                  <a:pt x="12187" y="3188"/>
                  <a:pt x="12230" y="3107"/>
                </a:cubicBezTo>
                <a:cubicBezTo>
                  <a:pt x="12273" y="3025"/>
                  <a:pt x="12332" y="2893"/>
                  <a:pt x="12361" y="2813"/>
                </a:cubicBezTo>
                <a:cubicBezTo>
                  <a:pt x="12400" y="2704"/>
                  <a:pt x="12417" y="2645"/>
                  <a:pt x="12413" y="2633"/>
                </a:cubicBezTo>
                <a:close/>
                <a:moveTo>
                  <a:pt x="10154" y="3216"/>
                </a:moveTo>
                <a:cubicBezTo>
                  <a:pt x="10142" y="3216"/>
                  <a:pt x="10101" y="3311"/>
                  <a:pt x="10065" y="3426"/>
                </a:cubicBezTo>
                <a:lnTo>
                  <a:pt x="9998" y="3634"/>
                </a:lnTo>
                <a:lnTo>
                  <a:pt x="10071" y="3836"/>
                </a:lnTo>
                <a:cubicBezTo>
                  <a:pt x="10110" y="3947"/>
                  <a:pt x="10154" y="4037"/>
                  <a:pt x="10168" y="4037"/>
                </a:cubicBezTo>
                <a:cubicBezTo>
                  <a:pt x="10182" y="4037"/>
                  <a:pt x="10224" y="3943"/>
                  <a:pt x="10261" y="3827"/>
                </a:cubicBezTo>
                <a:lnTo>
                  <a:pt x="10328" y="3617"/>
                </a:lnTo>
                <a:lnTo>
                  <a:pt x="10252" y="3415"/>
                </a:lnTo>
                <a:cubicBezTo>
                  <a:pt x="10210" y="3305"/>
                  <a:pt x="10166" y="3216"/>
                  <a:pt x="10154" y="3216"/>
                </a:cubicBezTo>
                <a:close/>
                <a:moveTo>
                  <a:pt x="4546" y="3289"/>
                </a:moveTo>
                <a:cubicBezTo>
                  <a:pt x="4543" y="3279"/>
                  <a:pt x="4508" y="3378"/>
                  <a:pt x="4469" y="3508"/>
                </a:cubicBezTo>
                <a:cubicBezTo>
                  <a:pt x="4424" y="3660"/>
                  <a:pt x="4399" y="3801"/>
                  <a:pt x="4399" y="3905"/>
                </a:cubicBezTo>
                <a:cubicBezTo>
                  <a:pt x="4399" y="3994"/>
                  <a:pt x="4421" y="4753"/>
                  <a:pt x="4448" y="5592"/>
                </a:cubicBezTo>
                <a:cubicBezTo>
                  <a:pt x="4474" y="6431"/>
                  <a:pt x="4496" y="7163"/>
                  <a:pt x="4496" y="7220"/>
                </a:cubicBezTo>
                <a:cubicBezTo>
                  <a:pt x="4496" y="7313"/>
                  <a:pt x="4523" y="7322"/>
                  <a:pt x="4800" y="7322"/>
                </a:cubicBezTo>
                <a:cubicBezTo>
                  <a:pt x="5079" y="7322"/>
                  <a:pt x="5108" y="7313"/>
                  <a:pt x="5146" y="7205"/>
                </a:cubicBezTo>
                <a:lnTo>
                  <a:pt x="5188" y="7086"/>
                </a:lnTo>
                <a:lnTo>
                  <a:pt x="5223" y="7205"/>
                </a:lnTo>
                <a:cubicBezTo>
                  <a:pt x="5258" y="7320"/>
                  <a:pt x="5281" y="7322"/>
                  <a:pt x="6227" y="7322"/>
                </a:cubicBezTo>
                <a:lnTo>
                  <a:pt x="7195" y="7322"/>
                </a:lnTo>
                <a:lnTo>
                  <a:pt x="7222" y="7131"/>
                </a:lnTo>
                <a:cubicBezTo>
                  <a:pt x="7237" y="7026"/>
                  <a:pt x="7266" y="6890"/>
                  <a:pt x="7288" y="6830"/>
                </a:cubicBezTo>
                <a:cubicBezTo>
                  <a:pt x="7327" y="6724"/>
                  <a:pt x="7333" y="6728"/>
                  <a:pt x="7567" y="6987"/>
                </a:cubicBezTo>
                <a:lnTo>
                  <a:pt x="7805" y="7252"/>
                </a:lnTo>
                <a:lnTo>
                  <a:pt x="7880" y="6895"/>
                </a:lnTo>
                <a:cubicBezTo>
                  <a:pt x="7925" y="6684"/>
                  <a:pt x="7955" y="6470"/>
                  <a:pt x="7954" y="6373"/>
                </a:cubicBezTo>
                <a:cubicBezTo>
                  <a:pt x="7954" y="6282"/>
                  <a:pt x="7925" y="5930"/>
                  <a:pt x="7890" y="5588"/>
                </a:cubicBezTo>
                <a:lnTo>
                  <a:pt x="7827" y="4966"/>
                </a:lnTo>
                <a:lnTo>
                  <a:pt x="7768" y="5000"/>
                </a:lnTo>
                <a:cubicBezTo>
                  <a:pt x="7735" y="5019"/>
                  <a:pt x="7645" y="5128"/>
                  <a:pt x="7568" y="5243"/>
                </a:cubicBezTo>
                <a:cubicBezTo>
                  <a:pt x="7414" y="5470"/>
                  <a:pt x="7352" y="5683"/>
                  <a:pt x="7263" y="6288"/>
                </a:cubicBezTo>
                <a:lnTo>
                  <a:pt x="7215" y="6618"/>
                </a:lnTo>
                <a:lnTo>
                  <a:pt x="6982" y="6618"/>
                </a:lnTo>
                <a:cubicBezTo>
                  <a:pt x="6854" y="6618"/>
                  <a:pt x="6745" y="6598"/>
                  <a:pt x="6740" y="6571"/>
                </a:cubicBezTo>
                <a:cubicBezTo>
                  <a:pt x="6734" y="6545"/>
                  <a:pt x="6750" y="6391"/>
                  <a:pt x="6775" y="6229"/>
                </a:cubicBezTo>
                <a:cubicBezTo>
                  <a:pt x="6814" y="5973"/>
                  <a:pt x="6817" y="5911"/>
                  <a:pt x="6796" y="5761"/>
                </a:cubicBezTo>
                <a:cubicBezTo>
                  <a:pt x="6754" y="5460"/>
                  <a:pt x="6535" y="4975"/>
                  <a:pt x="6442" y="4976"/>
                </a:cubicBezTo>
                <a:cubicBezTo>
                  <a:pt x="6378" y="4978"/>
                  <a:pt x="6196" y="5274"/>
                  <a:pt x="5922" y="5823"/>
                </a:cubicBezTo>
                <a:cubicBezTo>
                  <a:pt x="5610" y="6449"/>
                  <a:pt x="5558" y="6536"/>
                  <a:pt x="5465" y="6589"/>
                </a:cubicBezTo>
                <a:cubicBezTo>
                  <a:pt x="5411" y="6620"/>
                  <a:pt x="5390" y="6602"/>
                  <a:pt x="5362" y="6508"/>
                </a:cubicBezTo>
                <a:cubicBezTo>
                  <a:pt x="5327" y="6393"/>
                  <a:pt x="5328" y="6378"/>
                  <a:pt x="5367" y="6023"/>
                </a:cubicBezTo>
                <a:cubicBezTo>
                  <a:pt x="5427" y="5487"/>
                  <a:pt x="5418" y="5435"/>
                  <a:pt x="5322" y="5750"/>
                </a:cubicBezTo>
                <a:cubicBezTo>
                  <a:pt x="5265" y="5939"/>
                  <a:pt x="5235" y="6098"/>
                  <a:pt x="5227" y="6257"/>
                </a:cubicBezTo>
                <a:cubicBezTo>
                  <a:pt x="5208" y="6608"/>
                  <a:pt x="5188" y="6632"/>
                  <a:pt x="4932" y="6610"/>
                </a:cubicBezTo>
                <a:cubicBezTo>
                  <a:pt x="4668" y="6586"/>
                  <a:pt x="4664" y="6576"/>
                  <a:pt x="4644" y="6017"/>
                </a:cubicBezTo>
                <a:cubicBezTo>
                  <a:pt x="4637" y="5815"/>
                  <a:pt x="4613" y="5124"/>
                  <a:pt x="4592" y="4480"/>
                </a:cubicBezTo>
                <a:cubicBezTo>
                  <a:pt x="4570" y="3835"/>
                  <a:pt x="4550" y="3299"/>
                  <a:pt x="4546" y="3289"/>
                </a:cubicBezTo>
                <a:close/>
                <a:moveTo>
                  <a:pt x="1720" y="3314"/>
                </a:moveTo>
                <a:cubicBezTo>
                  <a:pt x="1712" y="3287"/>
                  <a:pt x="1675" y="3383"/>
                  <a:pt x="1636" y="3527"/>
                </a:cubicBezTo>
                <a:lnTo>
                  <a:pt x="1565" y="3789"/>
                </a:lnTo>
                <a:lnTo>
                  <a:pt x="1614" y="5365"/>
                </a:lnTo>
                <a:cubicBezTo>
                  <a:pt x="1641" y="6232"/>
                  <a:pt x="1668" y="7028"/>
                  <a:pt x="1674" y="7133"/>
                </a:cubicBezTo>
                <a:lnTo>
                  <a:pt x="1684" y="7324"/>
                </a:lnTo>
                <a:lnTo>
                  <a:pt x="2838" y="7309"/>
                </a:lnTo>
                <a:lnTo>
                  <a:pt x="3992" y="7293"/>
                </a:lnTo>
                <a:lnTo>
                  <a:pt x="4061" y="6918"/>
                </a:lnTo>
                <a:lnTo>
                  <a:pt x="4130" y="6543"/>
                </a:lnTo>
                <a:lnTo>
                  <a:pt x="3848" y="6586"/>
                </a:lnTo>
                <a:lnTo>
                  <a:pt x="3566" y="6629"/>
                </a:lnTo>
                <a:lnTo>
                  <a:pt x="3445" y="6271"/>
                </a:lnTo>
                <a:lnTo>
                  <a:pt x="3323" y="5914"/>
                </a:lnTo>
                <a:lnTo>
                  <a:pt x="3365" y="5786"/>
                </a:lnTo>
                <a:cubicBezTo>
                  <a:pt x="3400" y="5681"/>
                  <a:pt x="3436" y="5655"/>
                  <a:pt x="3571" y="5634"/>
                </a:cubicBezTo>
                <a:cubicBezTo>
                  <a:pt x="3744" y="5606"/>
                  <a:pt x="3845" y="5671"/>
                  <a:pt x="3938" y="5869"/>
                </a:cubicBezTo>
                <a:cubicBezTo>
                  <a:pt x="4004" y="6009"/>
                  <a:pt x="4009" y="5916"/>
                  <a:pt x="3950" y="5622"/>
                </a:cubicBezTo>
                <a:cubicBezTo>
                  <a:pt x="3864" y="5186"/>
                  <a:pt x="3750" y="4918"/>
                  <a:pt x="3652" y="4918"/>
                </a:cubicBezTo>
                <a:cubicBezTo>
                  <a:pt x="3481" y="4918"/>
                  <a:pt x="3213" y="5674"/>
                  <a:pt x="3169" y="6283"/>
                </a:cubicBezTo>
                <a:lnTo>
                  <a:pt x="3146" y="6589"/>
                </a:lnTo>
                <a:lnTo>
                  <a:pt x="3033" y="6608"/>
                </a:lnTo>
                <a:cubicBezTo>
                  <a:pt x="2864" y="6634"/>
                  <a:pt x="2855" y="6610"/>
                  <a:pt x="2913" y="6307"/>
                </a:cubicBezTo>
                <a:cubicBezTo>
                  <a:pt x="2969" y="6018"/>
                  <a:pt x="2977" y="5718"/>
                  <a:pt x="2935" y="5419"/>
                </a:cubicBezTo>
                <a:cubicBezTo>
                  <a:pt x="2900" y="5161"/>
                  <a:pt x="2850" y="5081"/>
                  <a:pt x="2769" y="5151"/>
                </a:cubicBezTo>
                <a:cubicBezTo>
                  <a:pt x="2617" y="5283"/>
                  <a:pt x="2334" y="6027"/>
                  <a:pt x="2294" y="6398"/>
                </a:cubicBezTo>
                <a:lnTo>
                  <a:pt x="2274" y="6589"/>
                </a:lnTo>
                <a:lnTo>
                  <a:pt x="2109" y="6605"/>
                </a:lnTo>
                <a:cubicBezTo>
                  <a:pt x="1909" y="6623"/>
                  <a:pt x="1854" y="6554"/>
                  <a:pt x="1834" y="6266"/>
                </a:cubicBezTo>
                <a:cubicBezTo>
                  <a:pt x="1826" y="6153"/>
                  <a:pt x="1800" y="5454"/>
                  <a:pt x="1777" y="4712"/>
                </a:cubicBezTo>
                <a:cubicBezTo>
                  <a:pt x="1753" y="3970"/>
                  <a:pt x="1727" y="3341"/>
                  <a:pt x="1720" y="3314"/>
                </a:cubicBezTo>
                <a:close/>
                <a:moveTo>
                  <a:pt x="15984" y="3539"/>
                </a:moveTo>
                <a:lnTo>
                  <a:pt x="15947" y="3686"/>
                </a:lnTo>
                <a:cubicBezTo>
                  <a:pt x="15926" y="3767"/>
                  <a:pt x="15887" y="3952"/>
                  <a:pt x="15860" y="4099"/>
                </a:cubicBezTo>
                <a:lnTo>
                  <a:pt x="15812" y="4366"/>
                </a:lnTo>
                <a:lnTo>
                  <a:pt x="15859" y="5595"/>
                </a:lnTo>
                <a:cubicBezTo>
                  <a:pt x="15886" y="6271"/>
                  <a:pt x="15913" y="6917"/>
                  <a:pt x="15920" y="7030"/>
                </a:cubicBezTo>
                <a:lnTo>
                  <a:pt x="15932" y="7234"/>
                </a:lnTo>
                <a:lnTo>
                  <a:pt x="15969" y="6983"/>
                </a:lnTo>
                <a:cubicBezTo>
                  <a:pt x="16037" y="6528"/>
                  <a:pt x="16045" y="6144"/>
                  <a:pt x="16014" y="4976"/>
                </a:cubicBezTo>
                <a:cubicBezTo>
                  <a:pt x="15998" y="4380"/>
                  <a:pt x="15985" y="3812"/>
                  <a:pt x="15985" y="3715"/>
                </a:cubicBezTo>
                <a:lnTo>
                  <a:pt x="15984" y="3539"/>
                </a:lnTo>
                <a:close/>
                <a:moveTo>
                  <a:pt x="21438" y="3539"/>
                </a:moveTo>
                <a:lnTo>
                  <a:pt x="21400" y="3686"/>
                </a:lnTo>
                <a:cubicBezTo>
                  <a:pt x="21380" y="3767"/>
                  <a:pt x="21340" y="3953"/>
                  <a:pt x="21314" y="4100"/>
                </a:cubicBezTo>
                <a:lnTo>
                  <a:pt x="21265" y="4369"/>
                </a:lnTo>
                <a:lnTo>
                  <a:pt x="21313" y="5597"/>
                </a:lnTo>
                <a:cubicBezTo>
                  <a:pt x="21340" y="6272"/>
                  <a:pt x="21367" y="6917"/>
                  <a:pt x="21373" y="7030"/>
                </a:cubicBezTo>
                <a:lnTo>
                  <a:pt x="21386" y="7234"/>
                </a:lnTo>
                <a:lnTo>
                  <a:pt x="21423" y="6986"/>
                </a:lnTo>
                <a:cubicBezTo>
                  <a:pt x="21493" y="6514"/>
                  <a:pt x="21500" y="6182"/>
                  <a:pt x="21468" y="4999"/>
                </a:cubicBezTo>
                <a:cubicBezTo>
                  <a:pt x="21452" y="4390"/>
                  <a:pt x="21438" y="3812"/>
                  <a:pt x="21438" y="3715"/>
                </a:cubicBezTo>
                <a:lnTo>
                  <a:pt x="21438" y="3539"/>
                </a:lnTo>
                <a:close/>
                <a:moveTo>
                  <a:pt x="11662" y="3624"/>
                </a:moveTo>
                <a:cubicBezTo>
                  <a:pt x="11648" y="3655"/>
                  <a:pt x="11618" y="3780"/>
                  <a:pt x="11585" y="3949"/>
                </a:cubicBezTo>
                <a:lnTo>
                  <a:pt x="11504" y="4361"/>
                </a:lnTo>
                <a:lnTo>
                  <a:pt x="11561" y="5769"/>
                </a:lnTo>
                <a:cubicBezTo>
                  <a:pt x="11592" y="6543"/>
                  <a:pt x="11618" y="7189"/>
                  <a:pt x="11619" y="7205"/>
                </a:cubicBezTo>
                <a:cubicBezTo>
                  <a:pt x="11620" y="7221"/>
                  <a:pt x="11636" y="7141"/>
                  <a:pt x="11656" y="7027"/>
                </a:cubicBezTo>
                <a:cubicBezTo>
                  <a:pt x="11729" y="6610"/>
                  <a:pt x="11739" y="6179"/>
                  <a:pt x="11706" y="4899"/>
                </a:cubicBezTo>
                <a:cubicBezTo>
                  <a:pt x="11689" y="4247"/>
                  <a:pt x="11673" y="3676"/>
                  <a:pt x="11670" y="3627"/>
                </a:cubicBezTo>
                <a:cubicBezTo>
                  <a:pt x="11670" y="3615"/>
                  <a:pt x="11667" y="3614"/>
                  <a:pt x="11662" y="3624"/>
                </a:cubicBezTo>
                <a:close/>
                <a:moveTo>
                  <a:pt x="13050" y="3652"/>
                </a:moveTo>
                <a:cubicBezTo>
                  <a:pt x="13036" y="3609"/>
                  <a:pt x="12899" y="4272"/>
                  <a:pt x="12899" y="4387"/>
                </a:cubicBezTo>
                <a:cubicBezTo>
                  <a:pt x="12898" y="4436"/>
                  <a:pt x="12922" y="5092"/>
                  <a:pt x="12952" y="5844"/>
                </a:cubicBezTo>
                <a:cubicBezTo>
                  <a:pt x="12997" y="7005"/>
                  <a:pt x="13009" y="7195"/>
                  <a:pt x="13030" y="7106"/>
                </a:cubicBezTo>
                <a:cubicBezTo>
                  <a:pt x="13078" y="6912"/>
                  <a:pt x="13113" y="6423"/>
                  <a:pt x="13112" y="5977"/>
                </a:cubicBezTo>
                <a:cubicBezTo>
                  <a:pt x="13111" y="5426"/>
                  <a:pt x="13065" y="3696"/>
                  <a:pt x="13050" y="3652"/>
                </a:cubicBezTo>
                <a:close/>
                <a:moveTo>
                  <a:pt x="20161" y="3802"/>
                </a:moveTo>
                <a:cubicBezTo>
                  <a:pt x="20153" y="3802"/>
                  <a:pt x="20116" y="3897"/>
                  <a:pt x="20079" y="4012"/>
                </a:cubicBezTo>
                <a:lnTo>
                  <a:pt x="20012" y="4221"/>
                </a:lnTo>
                <a:lnTo>
                  <a:pt x="20085" y="4425"/>
                </a:lnTo>
                <a:cubicBezTo>
                  <a:pt x="20129" y="4546"/>
                  <a:pt x="20169" y="4611"/>
                  <a:pt x="20183" y="4585"/>
                </a:cubicBezTo>
                <a:cubicBezTo>
                  <a:pt x="20254" y="4457"/>
                  <a:pt x="20313" y="4299"/>
                  <a:pt x="20313" y="4237"/>
                </a:cubicBezTo>
                <a:cubicBezTo>
                  <a:pt x="20313" y="4163"/>
                  <a:pt x="20187" y="3802"/>
                  <a:pt x="20161" y="3802"/>
                </a:cubicBezTo>
                <a:close/>
                <a:moveTo>
                  <a:pt x="2602" y="3805"/>
                </a:moveTo>
                <a:cubicBezTo>
                  <a:pt x="2591" y="3804"/>
                  <a:pt x="2554" y="3892"/>
                  <a:pt x="2519" y="4000"/>
                </a:cubicBezTo>
                <a:lnTo>
                  <a:pt x="2456" y="4197"/>
                </a:lnTo>
                <a:lnTo>
                  <a:pt x="2517" y="4352"/>
                </a:lnTo>
                <a:cubicBezTo>
                  <a:pt x="2593" y="4546"/>
                  <a:pt x="2609" y="4545"/>
                  <a:pt x="2691" y="4340"/>
                </a:cubicBezTo>
                <a:lnTo>
                  <a:pt x="2757" y="4172"/>
                </a:lnTo>
                <a:lnTo>
                  <a:pt x="2690" y="3990"/>
                </a:lnTo>
                <a:cubicBezTo>
                  <a:pt x="2653" y="3889"/>
                  <a:pt x="2614" y="3806"/>
                  <a:pt x="2602" y="3805"/>
                </a:cubicBezTo>
                <a:close/>
                <a:moveTo>
                  <a:pt x="5976" y="3886"/>
                </a:moveTo>
                <a:cubicBezTo>
                  <a:pt x="5947" y="3880"/>
                  <a:pt x="5919" y="3933"/>
                  <a:pt x="5882" y="4043"/>
                </a:cubicBezTo>
                <a:cubicBezTo>
                  <a:pt x="5845" y="4149"/>
                  <a:pt x="5816" y="4256"/>
                  <a:pt x="5816" y="4281"/>
                </a:cubicBezTo>
                <a:cubicBezTo>
                  <a:pt x="5816" y="4306"/>
                  <a:pt x="5848" y="4393"/>
                  <a:pt x="5888" y="4475"/>
                </a:cubicBezTo>
                <a:cubicBezTo>
                  <a:pt x="5976" y="4655"/>
                  <a:pt x="5972" y="4655"/>
                  <a:pt x="6041" y="4494"/>
                </a:cubicBezTo>
                <a:cubicBezTo>
                  <a:pt x="6126" y="4298"/>
                  <a:pt x="6129" y="4258"/>
                  <a:pt x="6073" y="4083"/>
                </a:cubicBezTo>
                <a:cubicBezTo>
                  <a:pt x="6033" y="3957"/>
                  <a:pt x="6004" y="3892"/>
                  <a:pt x="5976" y="3886"/>
                </a:cubicBezTo>
                <a:close/>
                <a:moveTo>
                  <a:pt x="807" y="3974"/>
                </a:moveTo>
                <a:lnTo>
                  <a:pt x="747" y="4103"/>
                </a:lnTo>
                <a:lnTo>
                  <a:pt x="686" y="4233"/>
                </a:lnTo>
                <a:lnTo>
                  <a:pt x="602" y="4097"/>
                </a:lnTo>
                <a:cubicBezTo>
                  <a:pt x="518" y="3964"/>
                  <a:pt x="516" y="3964"/>
                  <a:pt x="477" y="4072"/>
                </a:cubicBezTo>
                <a:cubicBezTo>
                  <a:pt x="395" y="4297"/>
                  <a:pt x="394" y="4375"/>
                  <a:pt x="474" y="4502"/>
                </a:cubicBezTo>
                <a:cubicBezTo>
                  <a:pt x="566" y="4650"/>
                  <a:pt x="574" y="4650"/>
                  <a:pt x="627" y="4497"/>
                </a:cubicBezTo>
                <a:lnTo>
                  <a:pt x="672" y="4371"/>
                </a:lnTo>
                <a:lnTo>
                  <a:pt x="759" y="4511"/>
                </a:lnTo>
                <a:lnTo>
                  <a:pt x="846" y="4650"/>
                </a:lnTo>
                <a:lnTo>
                  <a:pt x="905" y="4480"/>
                </a:lnTo>
                <a:cubicBezTo>
                  <a:pt x="937" y="4386"/>
                  <a:pt x="964" y="4288"/>
                  <a:pt x="964" y="4262"/>
                </a:cubicBezTo>
                <a:cubicBezTo>
                  <a:pt x="964" y="4237"/>
                  <a:pt x="928" y="4161"/>
                  <a:pt x="885" y="4095"/>
                </a:cubicBezTo>
                <a:lnTo>
                  <a:pt x="807" y="3974"/>
                </a:lnTo>
                <a:close/>
                <a:moveTo>
                  <a:pt x="10446" y="4331"/>
                </a:moveTo>
                <a:cubicBezTo>
                  <a:pt x="10396" y="4315"/>
                  <a:pt x="10340" y="4381"/>
                  <a:pt x="10274" y="4522"/>
                </a:cubicBezTo>
                <a:cubicBezTo>
                  <a:pt x="10108" y="4881"/>
                  <a:pt x="9985" y="5489"/>
                  <a:pt x="10019" y="5786"/>
                </a:cubicBezTo>
                <a:cubicBezTo>
                  <a:pt x="10047" y="6030"/>
                  <a:pt x="10149" y="6159"/>
                  <a:pt x="10293" y="6135"/>
                </a:cubicBezTo>
                <a:cubicBezTo>
                  <a:pt x="10394" y="6118"/>
                  <a:pt x="10424" y="6087"/>
                  <a:pt x="10471" y="5950"/>
                </a:cubicBezTo>
                <a:cubicBezTo>
                  <a:pt x="10503" y="5859"/>
                  <a:pt x="10538" y="5802"/>
                  <a:pt x="10549" y="5823"/>
                </a:cubicBezTo>
                <a:cubicBezTo>
                  <a:pt x="10577" y="5875"/>
                  <a:pt x="10634" y="6484"/>
                  <a:pt x="10619" y="6560"/>
                </a:cubicBezTo>
                <a:cubicBezTo>
                  <a:pt x="10611" y="6598"/>
                  <a:pt x="10376" y="6618"/>
                  <a:pt x="9959" y="6618"/>
                </a:cubicBezTo>
                <a:lnTo>
                  <a:pt x="9311" y="6618"/>
                </a:lnTo>
                <a:lnTo>
                  <a:pt x="9243" y="6986"/>
                </a:lnTo>
                <a:cubicBezTo>
                  <a:pt x="9175" y="7351"/>
                  <a:pt x="9175" y="7352"/>
                  <a:pt x="9218" y="7390"/>
                </a:cubicBezTo>
                <a:cubicBezTo>
                  <a:pt x="9241" y="7411"/>
                  <a:pt x="9294" y="7431"/>
                  <a:pt x="9334" y="7434"/>
                </a:cubicBezTo>
                <a:cubicBezTo>
                  <a:pt x="9375" y="7437"/>
                  <a:pt x="9432" y="7477"/>
                  <a:pt x="9460" y="7522"/>
                </a:cubicBezTo>
                <a:cubicBezTo>
                  <a:pt x="9535" y="7639"/>
                  <a:pt x="9611" y="7901"/>
                  <a:pt x="9589" y="7962"/>
                </a:cubicBezTo>
                <a:cubicBezTo>
                  <a:pt x="9553" y="8064"/>
                  <a:pt x="9276" y="8224"/>
                  <a:pt x="9134" y="8225"/>
                </a:cubicBezTo>
                <a:cubicBezTo>
                  <a:pt x="8964" y="8226"/>
                  <a:pt x="8813" y="8058"/>
                  <a:pt x="8736" y="7780"/>
                </a:cubicBezTo>
                <a:cubicBezTo>
                  <a:pt x="8646" y="7457"/>
                  <a:pt x="8685" y="6949"/>
                  <a:pt x="8837" y="6439"/>
                </a:cubicBezTo>
                <a:cubicBezTo>
                  <a:pt x="8875" y="6311"/>
                  <a:pt x="8902" y="6191"/>
                  <a:pt x="8896" y="6173"/>
                </a:cubicBezTo>
                <a:cubicBezTo>
                  <a:pt x="8877" y="6114"/>
                  <a:pt x="8813" y="6279"/>
                  <a:pt x="8738" y="6582"/>
                </a:cubicBezTo>
                <a:cubicBezTo>
                  <a:pt x="8565" y="7279"/>
                  <a:pt x="8508" y="7994"/>
                  <a:pt x="8594" y="8373"/>
                </a:cubicBezTo>
                <a:cubicBezTo>
                  <a:pt x="8650" y="8621"/>
                  <a:pt x="8754" y="8790"/>
                  <a:pt x="8887" y="8847"/>
                </a:cubicBezTo>
                <a:cubicBezTo>
                  <a:pt x="8943" y="8870"/>
                  <a:pt x="9028" y="8877"/>
                  <a:pt x="9076" y="8863"/>
                </a:cubicBezTo>
                <a:cubicBezTo>
                  <a:pt x="9198" y="8827"/>
                  <a:pt x="9433" y="8634"/>
                  <a:pt x="9522" y="8497"/>
                </a:cubicBezTo>
                <a:cubicBezTo>
                  <a:pt x="9593" y="8388"/>
                  <a:pt x="9614" y="8306"/>
                  <a:pt x="9756" y="7603"/>
                </a:cubicBezTo>
                <a:lnTo>
                  <a:pt x="9812" y="7325"/>
                </a:lnTo>
                <a:lnTo>
                  <a:pt x="10254" y="7309"/>
                </a:lnTo>
                <a:lnTo>
                  <a:pt x="10696" y="7293"/>
                </a:lnTo>
                <a:lnTo>
                  <a:pt x="10722" y="6824"/>
                </a:lnTo>
                <a:cubicBezTo>
                  <a:pt x="10757" y="6165"/>
                  <a:pt x="10741" y="5665"/>
                  <a:pt x="10667" y="5128"/>
                </a:cubicBezTo>
                <a:cubicBezTo>
                  <a:pt x="10596" y="4614"/>
                  <a:pt x="10529" y="4358"/>
                  <a:pt x="10446" y="4331"/>
                </a:cubicBezTo>
                <a:close/>
                <a:moveTo>
                  <a:pt x="14072" y="4610"/>
                </a:moveTo>
                <a:lnTo>
                  <a:pt x="14018" y="4915"/>
                </a:lnTo>
                <a:cubicBezTo>
                  <a:pt x="13957" y="5250"/>
                  <a:pt x="13957" y="5270"/>
                  <a:pt x="14024" y="6017"/>
                </a:cubicBezTo>
                <a:cubicBezTo>
                  <a:pt x="14047" y="6283"/>
                  <a:pt x="14061" y="6527"/>
                  <a:pt x="14054" y="6560"/>
                </a:cubicBezTo>
                <a:cubicBezTo>
                  <a:pt x="14036" y="6648"/>
                  <a:pt x="13495" y="6637"/>
                  <a:pt x="13466" y="6548"/>
                </a:cubicBezTo>
                <a:cubicBezTo>
                  <a:pt x="13453" y="6509"/>
                  <a:pt x="13442" y="6358"/>
                  <a:pt x="13441" y="6211"/>
                </a:cubicBezTo>
                <a:lnTo>
                  <a:pt x="13440" y="5944"/>
                </a:lnTo>
                <a:lnTo>
                  <a:pt x="13412" y="6132"/>
                </a:lnTo>
                <a:cubicBezTo>
                  <a:pt x="13377" y="6374"/>
                  <a:pt x="13337" y="7112"/>
                  <a:pt x="13352" y="7231"/>
                </a:cubicBezTo>
                <a:cubicBezTo>
                  <a:pt x="13362" y="7310"/>
                  <a:pt x="13409" y="7323"/>
                  <a:pt x="13661" y="7322"/>
                </a:cubicBezTo>
                <a:lnTo>
                  <a:pt x="13957" y="7322"/>
                </a:lnTo>
                <a:lnTo>
                  <a:pt x="13996" y="7106"/>
                </a:lnTo>
                <a:cubicBezTo>
                  <a:pt x="14050" y="6804"/>
                  <a:pt x="14079" y="6798"/>
                  <a:pt x="14116" y="7083"/>
                </a:cubicBezTo>
                <a:lnTo>
                  <a:pt x="14148" y="7324"/>
                </a:lnTo>
                <a:lnTo>
                  <a:pt x="14738" y="7309"/>
                </a:lnTo>
                <a:lnTo>
                  <a:pt x="15329" y="7293"/>
                </a:lnTo>
                <a:lnTo>
                  <a:pt x="15398" y="6918"/>
                </a:lnTo>
                <a:lnTo>
                  <a:pt x="15468" y="6543"/>
                </a:lnTo>
                <a:lnTo>
                  <a:pt x="15196" y="6585"/>
                </a:lnTo>
                <a:lnTo>
                  <a:pt x="14924" y="6626"/>
                </a:lnTo>
                <a:lnTo>
                  <a:pt x="14841" y="6432"/>
                </a:lnTo>
                <a:cubicBezTo>
                  <a:pt x="14795" y="6325"/>
                  <a:pt x="14736" y="6154"/>
                  <a:pt x="14710" y="6051"/>
                </a:cubicBezTo>
                <a:lnTo>
                  <a:pt x="14662" y="5864"/>
                </a:lnTo>
                <a:lnTo>
                  <a:pt x="14716" y="5760"/>
                </a:lnTo>
                <a:cubicBezTo>
                  <a:pt x="14775" y="5642"/>
                  <a:pt x="14966" y="5586"/>
                  <a:pt x="15100" y="5647"/>
                </a:cubicBezTo>
                <a:cubicBezTo>
                  <a:pt x="15148" y="5668"/>
                  <a:pt x="15218" y="5750"/>
                  <a:pt x="15256" y="5828"/>
                </a:cubicBezTo>
                <a:cubicBezTo>
                  <a:pt x="15314" y="5946"/>
                  <a:pt x="15325" y="5955"/>
                  <a:pt x="15325" y="5875"/>
                </a:cubicBezTo>
                <a:cubicBezTo>
                  <a:pt x="15325" y="5822"/>
                  <a:pt x="15298" y="5650"/>
                  <a:pt x="15265" y="5492"/>
                </a:cubicBezTo>
                <a:cubicBezTo>
                  <a:pt x="15198" y="5179"/>
                  <a:pt x="15072" y="4918"/>
                  <a:pt x="14987" y="4918"/>
                </a:cubicBezTo>
                <a:cubicBezTo>
                  <a:pt x="14811" y="4918"/>
                  <a:pt x="14533" y="5735"/>
                  <a:pt x="14511" y="6317"/>
                </a:cubicBezTo>
                <a:lnTo>
                  <a:pt x="14500" y="6589"/>
                </a:lnTo>
                <a:lnTo>
                  <a:pt x="14392" y="6607"/>
                </a:lnTo>
                <a:cubicBezTo>
                  <a:pt x="14308" y="6620"/>
                  <a:pt x="14278" y="6601"/>
                  <a:pt x="14253" y="6518"/>
                </a:cubicBezTo>
                <a:cubicBezTo>
                  <a:pt x="14236" y="6460"/>
                  <a:pt x="14188" y="6007"/>
                  <a:pt x="14147" y="5512"/>
                </a:cubicBezTo>
                <a:lnTo>
                  <a:pt x="14072" y="4610"/>
                </a:lnTo>
                <a:close/>
                <a:moveTo>
                  <a:pt x="12204" y="4797"/>
                </a:moveTo>
                <a:lnTo>
                  <a:pt x="12176" y="5166"/>
                </a:lnTo>
                <a:lnTo>
                  <a:pt x="12149" y="5534"/>
                </a:lnTo>
                <a:lnTo>
                  <a:pt x="12241" y="5722"/>
                </a:lnTo>
                <a:cubicBezTo>
                  <a:pt x="12349" y="5944"/>
                  <a:pt x="12415" y="6203"/>
                  <a:pt x="12420" y="6427"/>
                </a:cubicBezTo>
                <a:lnTo>
                  <a:pt x="12424" y="6589"/>
                </a:lnTo>
                <a:lnTo>
                  <a:pt x="12182" y="6607"/>
                </a:lnTo>
                <a:cubicBezTo>
                  <a:pt x="12018" y="6618"/>
                  <a:pt x="11935" y="6646"/>
                  <a:pt x="11925" y="6695"/>
                </a:cubicBezTo>
                <a:cubicBezTo>
                  <a:pt x="11917" y="6734"/>
                  <a:pt x="11910" y="6891"/>
                  <a:pt x="11910" y="7045"/>
                </a:cubicBezTo>
                <a:lnTo>
                  <a:pt x="11909" y="7322"/>
                </a:lnTo>
                <a:lnTo>
                  <a:pt x="12211" y="7322"/>
                </a:lnTo>
                <a:lnTo>
                  <a:pt x="12512" y="7322"/>
                </a:lnTo>
                <a:lnTo>
                  <a:pt x="12533" y="7162"/>
                </a:lnTo>
                <a:cubicBezTo>
                  <a:pt x="12570" y="6874"/>
                  <a:pt x="12561" y="6089"/>
                  <a:pt x="12517" y="5795"/>
                </a:cubicBezTo>
                <a:cubicBezTo>
                  <a:pt x="12457" y="5397"/>
                  <a:pt x="12371" y="5079"/>
                  <a:pt x="12283" y="4931"/>
                </a:cubicBezTo>
                <a:lnTo>
                  <a:pt x="12204" y="4797"/>
                </a:lnTo>
                <a:close/>
                <a:moveTo>
                  <a:pt x="20593" y="5178"/>
                </a:moveTo>
                <a:cubicBezTo>
                  <a:pt x="20505" y="5228"/>
                  <a:pt x="20340" y="5497"/>
                  <a:pt x="20022" y="6113"/>
                </a:cubicBezTo>
                <a:cubicBezTo>
                  <a:pt x="19747" y="6644"/>
                  <a:pt x="19669" y="6719"/>
                  <a:pt x="19610" y="6515"/>
                </a:cubicBezTo>
                <a:cubicBezTo>
                  <a:pt x="19582" y="6423"/>
                  <a:pt x="19584" y="6369"/>
                  <a:pt x="19626" y="5948"/>
                </a:cubicBezTo>
                <a:cubicBezTo>
                  <a:pt x="19652" y="5692"/>
                  <a:pt x="19669" y="5476"/>
                  <a:pt x="19666" y="5466"/>
                </a:cubicBezTo>
                <a:cubicBezTo>
                  <a:pt x="19663" y="5456"/>
                  <a:pt x="19619" y="5589"/>
                  <a:pt x="19569" y="5764"/>
                </a:cubicBezTo>
                <a:cubicBezTo>
                  <a:pt x="19511" y="5969"/>
                  <a:pt x="19479" y="6138"/>
                  <a:pt x="19479" y="6238"/>
                </a:cubicBezTo>
                <a:cubicBezTo>
                  <a:pt x="19479" y="6589"/>
                  <a:pt x="19458" y="6618"/>
                  <a:pt x="19225" y="6618"/>
                </a:cubicBezTo>
                <a:cubicBezTo>
                  <a:pt x="18978" y="6618"/>
                  <a:pt x="18943" y="6573"/>
                  <a:pt x="18761" y="6008"/>
                </a:cubicBezTo>
                <a:lnTo>
                  <a:pt x="18655" y="5681"/>
                </a:lnTo>
                <a:lnTo>
                  <a:pt x="18593" y="5986"/>
                </a:lnTo>
                <a:lnTo>
                  <a:pt x="18531" y="6291"/>
                </a:lnTo>
                <a:lnTo>
                  <a:pt x="18584" y="6499"/>
                </a:lnTo>
                <a:cubicBezTo>
                  <a:pt x="18656" y="6774"/>
                  <a:pt x="18683" y="6936"/>
                  <a:pt x="18683" y="7089"/>
                </a:cubicBezTo>
                <a:cubicBezTo>
                  <a:pt x="18683" y="7254"/>
                  <a:pt x="18493" y="7852"/>
                  <a:pt x="18348" y="8146"/>
                </a:cubicBezTo>
                <a:cubicBezTo>
                  <a:pt x="18180" y="8485"/>
                  <a:pt x="18117" y="8497"/>
                  <a:pt x="17902" y="8232"/>
                </a:cubicBezTo>
                <a:cubicBezTo>
                  <a:pt x="17843" y="8160"/>
                  <a:pt x="17864" y="8289"/>
                  <a:pt x="17930" y="8407"/>
                </a:cubicBezTo>
                <a:cubicBezTo>
                  <a:pt x="17965" y="8469"/>
                  <a:pt x="18055" y="8593"/>
                  <a:pt x="18129" y="8682"/>
                </a:cubicBezTo>
                <a:cubicBezTo>
                  <a:pt x="18305" y="8891"/>
                  <a:pt x="18420" y="8897"/>
                  <a:pt x="18507" y="8703"/>
                </a:cubicBezTo>
                <a:cubicBezTo>
                  <a:pt x="18614" y="8466"/>
                  <a:pt x="18744" y="7855"/>
                  <a:pt x="18807" y="7299"/>
                </a:cubicBezTo>
                <a:cubicBezTo>
                  <a:pt x="18817" y="7213"/>
                  <a:pt x="18825" y="7203"/>
                  <a:pt x="18843" y="7255"/>
                </a:cubicBezTo>
                <a:cubicBezTo>
                  <a:pt x="18858" y="7300"/>
                  <a:pt x="18949" y="7322"/>
                  <a:pt x="19107" y="7322"/>
                </a:cubicBezTo>
                <a:cubicBezTo>
                  <a:pt x="19324" y="7322"/>
                  <a:pt x="19354" y="7310"/>
                  <a:pt x="19392" y="7205"/>
                </a:cubicBezTo>
                <a:lnTo>
                  <a:pt x="19433" y="7086"/>
                </a:lnTo>
                <a:lnTo>
                  <a:pt x="19468" y="7205"/>
                </a:lnTo>
                <a:cubicBezTo>
                  <a:pt x="19503" y="7319"/>
                  <a:pt x="19527" y="7322"/>
                  <a:pt x="20140" y="7322"/>
                </a:cubicBezTo>
                <a:lnTo>
                  <a:pt x="20776" y="7322"/>
                </a:lnTo>
                <a:lnTo>
                  <a:pt x="20814" y="7162"/>
                </a:lnTo>
                <a:cubicBezTo>
                  <a:pt x="20876" y="6899"/>
                  <a:pt x="20973" y="6205"/>
                  <a:pt x="20973" y="6026"/>
                </a:cubicBezTo>
                <a:cubicBezTo>
                  <a:pt x="20973" y="5661"/>
                  <a:pt x="20723" y="5104"/>
                  <a:pt x="20593" y="5178"/>
                </a:cubicBezTo>
                <a:close/>
                <a:moveTo>
                  <a:pt x="128" y="5181"/>
                </a:moveTo>
                <a:lnTo>
                  <a:pt x="89" y="5435"/>
                </a:lnTo>
                <a:cubicBezTo>
                  <a:pt x="37" y="5769"/>
                  <a:pt x="-12" y="6483"/>
                  <a:pt x="2" y="6711"/>
                </a:cubicBezTo>
                <a:cubicBezTo>
                  <a:pt x="15" y="6925"/>
                  <a:pt x="101" y="7191"/>
                  <a:pt x="180" y="7262"/>
                </a:cubicBezTo>
                <a:cubicBezTo>
                  <a:pt x="211" y="7290"/>
                  <a:pt x="457" y="7315"/>
                  <a:pt x="727" y="7318"/>
                </a:cubicBezTo>
                <a:lnTo>
                  <a:pt x="1218" y="7322"/>
                </a:lnTo>
                <a:lnTo>
                  <a:pt x="1268" y="6998"/>
                </a:lnTo>
                <a:cubicBezTo>
                  <a:pt x="1295" y="6818"/>
                  <a:pt x="1326" y="6503"/>
                  <a:pt x="1338" y="6299"/>
                </a:cubicBezTo>
                <a:cubicBezTo>
                  <a:pt x="1356" y="5983"/>
                  <a:pt x="1354" y="5889"/>
                  <a:pt x="1325" y="5659"/>
                </a:cubicBezTo>
                <a:cubicBezTo>
                  <a:pt x="1306" y="5510"/>
                  <a:pt x="1276" y="5334"/>
                  <a:pt x="1258" y="5268"/>
                </a:cubicBezTo>
                <a:cubicBezTo>
                  <a:pt x="1226" y="5148"/>
                  <a:pt x="1225" y="5151"/>
                  <a:pt x="1168" y="5464"/>
                </a:cubicBezTo>
                <a:lnTo>
                  <a:pt x="1112" y="5782"/>
                </a:lnTo>
                <a:lnTo>
                  <a:pt x="1168" y="6107"/>
                </a:lnTo>
                <a:cubicBezTo>
                  <a:pt x="1257" y="6619"/>
                  <a:pt x="1257" y="6618"/>
                  <a:pt x="747" y="6618"/>
                </a:cubicBezTo>
                <a:cubicBezTo>
                  <a:pt x="359" y="6618"/>
                  <a:pt x="315" y="6609"/>
                  <a:pt x="245" y="6501"/>
                </a:cubicBezTo>
                <a:cubicBezTo>
                  <a:pt x="125" y="6315"/>
                  <a:pt x="103" y="6171"/>
                  <a:pt x="117" y="5636"/>
                </a:cubicBezTo>
                <a:lnTo>
                  <a:pt x="128" y="5181"/>
                </a:lnTo>
                <a:close/>
                <a:moveTo>
                  <a:pt x="16703" y="5181"/>
                </a:moveTo>
                <a:lnTo>
                  <a:pt x="16655" y="5478"/>
                </a:lnTo>
                <a:cubicBezTo>
                  <a:pt x="16629" y="5641"/>
                  <a:pt x="16597" y="5978"/>
                  <a:pt x="16585" y="6226"/>
                </a:cubicBezTo>
                <a:cubicBezTo>
                  <a:pt x="16558" y="6782"/>
                  <a:pt x="16575" y="6943"/>
                  <a:pt x="16689" y="7165"/>
                </a:cubicBezTo>
                <a:lnTo>
                  <a:pt x="16769" y="7322"/>
                </a:lnTo>
                <a:lnTo>
                  <a:pt x="17287" y="7322"/>
                </a:lnTo>
                <a:lnTo>
                  <a:pt x="17805" y="7322"/>
                </a:lnTo>
                <a:lnTo>
                  <a:pt x="17856" y="6937"/>
                </a:lnTo>
                <a:cubicBezTo>
                  <a:pt x="17932" y="6369"/>
                  <a:pt x="17941" y="5955"/>
                  <a:pt x="17887" y="5578"/>
                </a:cubicBezTo>
                <a:cubicBezTo>
                  <a:pt x="17821" y="5112"/>
                  <a:pt x="17804" y="5099"/>
                  <a:pt x="17740" y="5469"/>
                </a:cubicBezTo>
                <a:lnTo>
                  <a:pt x="17685" y="5786"/>
                </a:lnTo>
                <a:lnTo>
                  <a:pt x="17740" y="6114"/>
                </a:lnTo>
                <a:cubicBezTo>
                  <a:pt x="17770" y="6294"/>
                  <a:pt x="17789" y="6481"/>
                  <a:pt x="17783" y="6530"/>
                </a:cubicBezTo>
                <a:cubicBezTo>
                  <a:pt x="17773" y="6606"/>
                  <a:pt x="17706" y="6618"/>
                  <a:pt x="17324" y="6618"/>
                </a:cubicBezTo>
                <a:cubicBezTo>
                  <a:pt x="16837" y="6618"/>
                  <a:pt x="16805" y="6601"/>
                  <a:pt x="16723" y="6283"/>
                </a:cubicBezTo>
                <a:cubicBezTo>
                  <a:pt x="16685" y="6138"/>
                  <a:pt x="16682" y="6073"/>
                  <a:pt x="16692" y="5651"/>
                </a:cubicBezTo>
                <a:lnTo>
                  <a:pt x="16703" y="5181"/>
                </a:lnTo>
                <a:close/>
                <a:moveTo>
                  <a:pt x="17312" y="8144"/>
                </a:moveTo>
                <a:cubicBezTo>
                  <a:pt x="17278" y="8144"/>
                  <a:pt x="17169" y="8434"/>
                  <a:pt x="17169" y="8526"/>
                </a:cubicBezTo>
                <a:cubicBezTo>
                  <a:pt x="17169" y="8570"/>
                  <a:pt x="17197" y="8673"/>
                  <a:pt x="17232" y="8756"/>
                </a:cubicBezTo>
                <a:cubicBezTo>
                  <a:pt x="17312" y="8945"/>
                  <a:pt x="17321" y="8944"/>
                  <a:pt x="17402" y="8737"/>
                </a:cubicBezTo>
                <a:lnTo>
                  <a:pt x="17470" y="8565"/>
                </a:lnTo>
                <a:lnTo>
                  <a:pt x="17403" y="8354"/>
                </a:lnTo>
                <a:cubicBezTo>
                  <a:pt x="17366" y="8239"/>
                  <a:pt x="17326" y="8144"/>
                  <a:pt x="17312" y="8144"/>
                </a:cubicBezTo>
                <a:close/>
                <a:moveTo>
                  <a:pt x="8865" y="9291"/>
                </a:moveTo>
                <a:lnTo>
                  <a:pt x="8815" y="9432"/>
                </a:lnTo>
                <a:cubicBezTo>
                  <a:pt x="8788" y="9510"/>
                  <a:pt x="8766" y="9589"/>
                  <a:pt x="8766" y="9610"/>
                </a:cubicBezTo>
                <a:cubicBezTo>
                  <a:pt x="8766" y="9630"/>
                  <a:pt x="8798" y="9703"/>
                  <a:pt x="8838" y="9771"/>
                </a:cubicBezTo>
                <a:lnTo>
                  <a:pt x="8909" y="9895"/>
                </a:lnTo>
                <a:lnTo>
                  <a:pt x="8965" y="9752"/>
                </a:lnTo>
                <a:cubicBezTo>
                  <a:pt x="9022" y="9606"/>
                  <a:pt x="9028" y="9609"/>
                  <a:pt x="9120" y="9801"/>
                </a:cubicBezTo>
                <a:cubicBezTo>
                  <a:pt x="9173" y="9911"/>
                  <a:pt x="9174" y="9911"/>
                  <a:pt x="9231" y="9788"/>
                </a:cubicBezTo>
                <a:cubicBezTo>
                  <a:pt x="9263" y="9719"/>
                  <a:pt x="9289" y="9643"/>
                  <a:pt x="9289" y="9621"/>
                </a:cubicBezTo>
                <a:cubicBezTo>
                  <a:pt x="9289" y="9573"/>
                  <a:pt x="9161" y="9317"/>
                  <a:pt x="9137" y="9317"/>
                </a:cubicBezTo>
                <a:cubicBezTo>
                  <a:pt x="9128" y="9317"/>
                  <a:pt x="9097" y="9372"/>
                  <a:pt x="9070" y="9438"/>
                </a:cubicBezTo>
                <a:lnTo>
                  <a:pt x="9019" y="9558"/>
                </a:lnTo>
                <a:lnTo>
                  <a:pt x="8942" y="9424"/>
                </a:lnTo>
                <a:lnTo>
                  <a:pt x="8865" y="9291"/>
                </a:lnTo>
                <a:close/>
                <a:moveTo>
                  <a:pt x="901" y="9402"/>
                </a:moveTo>
                <a:cubicBezTo>
                  <a:pt x="886" y="9356"/>
                  <a:pt x="526" y="10153"/>
                  <a:pt x="503" y="10283"/>
                </a:cubicBezTo>
                <a:cubicBezTo>
                  <a:pt x="482" y="10407"/>
                  <a:pt x="513" y="10362"/>
                  <a:pt x="679" y="10026"/>
                </a:cubicBezTo>
                <a:cubicBezTo>
                  <a:pt x="851" y="9676"/>
                  <a:pt x="924" y="9473"/>
                  <a:pt x="901" y="9402"/>
                </a:cubicBezTo>
                <a:close/>
                <a:moveTo>
                  <a:pt x="18733" y="10154"/>
                </a:moveTo>
                <a:cubicBezTo>
                  <a:pt x="18719" y="10112"/>
                  <a:pt x="18366" y="10872"/>
                  <a:pt x="18338" y="11005"/>
                </a:cubicBezTo>
                <a:cubicBezTo>
                  <a:pt x="18322" y="11077"/>
                  <a:pt x="18314" y="11137"/>
                  <a:pt x="18320" y="11137"/>
                </a:cubicBezTo>
                <a:cubicBezTo>
                  <a:pt x="18326" y="11137"/>
                  <a:pt x="18410" y="10976"/>
                  <a:pt x="18506" y="10781"/>
                </a:cubicBezTo>
                <a:cubicBezTo>
                  <a:pt x="18664" y="10463"/>
                  <a:pt x="18753" y="10215"/>
                  <a:pt x="18733" y="10154"/>
                </a:cubicBezTo>
                <a:close/>
                <a:moveTo>
                  <a:pt x="20580" y="15003"/>
                </a:moveTo>
                <a:cubicBezTo>
                  <a:pt x="20564" y="14969"/>
                  <a:pt x="20550" y="15042"/>
                  <a:pt x="20497" y="15328"/>
                </a:cubicBezTo>
                <a:lnTo>
                  <a:pt x="20426" y="15716"/>
                </a:lnTo>
                <a:lnTo>
                  <a:pt x="20474" y="15830"/>
                </a:lnTo>
                <a:cubicBezTo>
                  <a:pt x="20515" y="15928"/>
                  <a:pt x="20530" y="16064"/>
                  <a:pt x="20574" y="16764"/>
                </a:cubicBezTo>
                <a:cubicBezTo>
                  <a:pt x="20603" y="17213"/>
                  <a:pt x="20623" y="17695"/>
                  <a:pt x="20620" y="17835"/>
                </a:cubicBezTo>
                <a:lnTo>
                  <a:pt x="20614" y="18090"/>
                </a:lnTo>
                <a:lnTo>
                  <a:pt x="20362" y="18106"/>
                </a:lnTo>
                <a:cubicBezTo>
                  <a:pt x="20224" y="18115"/>
                  <a:pt x="20100" y="18109"/>
                  <a:pt x="20085" y="18093"/>
                </a:cubicBezTo>
                <a:cubicBezTo>
                  <a:pt x="20066" y="18070"/>
                  <a:pt x="20072" y="17993"/>
                  <a:pt x="20110" y="17771"/>
                </a:cubicBezTo>
                <a:cubicBezTo>
                  <a:pt x="20158" y="17492"/>
                  <a:pt x="20159" y="17471"/>
                  <a:pt x="20130" y="17286"/>
                </a:cubicBezTo>
                <a:cubicBezTo>
                  <a:pt x="20063" y="16864"/>
                  <a:pt x="19893" y="16686"/>
                  <a:pt x="19709" y="16848"/>
                </a:cubicBezTo>
                <a:cubicBezTo>
                  <a:pt x="19611" y="16934"/>
                  <a:pt x="19601" y="16962"/>
                  <a:pt x="19539" y="17305"/>
                </a:cubicBezTo>
                <a:cubicBezTo>
                  <a:pt x="19492" y="17558"/>
                  <a:pt x="19482" y="17659"/>
                  <a:pt x="19503" y="17634"/>
                </a:cubicBezTo>
                <a:cubicBezTo>
                  <a:pt x="19554" y="17574"/>
                  <a:pt x="19662" y="17697"/>
                  <a:pt x="19721" y="17882"/>
                </a:cubicBezTo>
                <a:cubicBezTo>
                  <a:pt x="19764" y="18018"/>
                  <a:pt x="19769" y="18064"/>
                  <a:pt x="19747" y="18090"/>
                </a:cubicBezTo>
                <a:cubicBezTo>
                  <a:pt x="19732" y="18108"/>
                  <a:pt x="19597" y="18115"/>
                  <a:pt x="19449" y="18106"/>
                </a:cubicBezTo>
                <a:lnTo>
                  <a:pt x="19177" y="18090"/>
                </a:lnTo>
                <a:lnTo>
                  <a:pt x="19185" y="17547"/>
                </a:lnTo>
                <a:cubicBezTo>
                  <a:pt x="19189" y="17249"/>
                  <a:pt x="19188" y="17003"/>
                  <a:pt x="19183" y="17003"/>
                </a:cubicBezTo>
                <a:cubicBezTo>
                  <a:pt x="19179" y="17003"/>
                  <a:pt x="19146" y="17126"/>
                  <a:pt x="19110" y="17274"/>
                </a:cubicBezTo>
                <a:cubicBezTo>
                  <a:pt x="19050" y="17529"/>
                  <a:pt x="19048" y="17555"/>
                  <a:pt x="19069" y="17774"/>
                </a:cubicBezTo>
                <a:cubicBezTo>
                  <a:pt x="19082" y="17900"/>
                  <a:pt x="19087" y="18030"/>
                  <a:pt x="19080" y="18062"/>
                </a:cubicBezTo>
                <a:cubicBezTo>
                  <a:pt x="19061" y="18153"/>
                  <a:pt x="18839" y="18133"/>
                  <a:pt x="18827" y="18038"/>
                </a:cubicBezTo>
                <a:cubicBezTo>
                  <a:pt x="18821" y="17994"/>
                  <a:pt x="18830" y="17779"/>
                  <a:pt x="18847" y="17560"/>
                </a:cubicBezTo>
                <a:cubicBezTo>
                  <a:pt x="18864" y="17341"/>
                  <a:pt x="18875" y="17154"/>
                  <a:pt x="18871" y="17143"/>
                </a:cubicBezTo>
                <a:cubicBezTo>
                  <a:pt x="18867" y="17132"/>
                  <a:pt x="18835" y="17215"/>
                  <a:pt x="18799" y="17328"/>
                </a:cubicBezTo>
                <a:cubicBezTo>
                  <a:pt x="18749" y="17484"/>
                  <a:pt x="18731" y="17600"/>
                  <a:pt x="18723" y="17812"/>
                </a:cubicBezTo>
                <a:lnTo>
                  <a:pt x="18712" y="18090"/>
                </a:lnTo>
                <a:lnTo>
                  <a:pt x="18534" y="18100"/>
                </a:lnTo>
                <a:cubicBezTo>
                  <a:pt x="18298" y="18114"/>
                  <a:pt x="18280" y="18065"/>
                  <a:pt x="18334" y="17540"/>
                </a:cubicBezTo>
                <a:cubicBezTo>
                  <a:pt x="18355" y="17336"/>
                  <a:pt x="18372" y="17126"/>
                  <a:pt x="18371" y="17072"/>
                </a:cubicBezTo>
                <a:cubicBezTo>
                  <a:pt x="18370" y="16923"/>
                  <a:pt x="18198" y="17534"/>
                  <a:pt x="18198" y="17688"/>
                </a:cubicBezTo>
                <a:cubicBezTo>
                  <a:pt x="18198" y="17760"/>
                  <a:pt x="18189" y="17885"/>
                  <a:pt x="18179" y="17968"/>
                </a:cubicBezTo>
                <a:cubicBezTo>
                  <a:pt x="18160" y="18117"/>
                  <a:pt x="18158" y="18119"/>
                  <a:pt x="17938" y="18119"/>
                </a:cubicBezTo>
                <a:lnTo>
                  <a:pt x="17715" y="18119"/>
                </a:lnTo>
                <a:lnTo>
                  <a:pt x="17622" y="17909"/>
                </a:lnTo>
                <a:cubicBezTo>
                  <a:pt x="17570" y="17793"/>
                  <a:pt x="17493" y="17579"/>
                  <a:pt x="17450" y="17434"/>
                </a:cubicBezTo>
                <a:lnTo>
                  <a:pt x="17371" y="17169"/>
                </a:lnTo>
                <a:lnTo>
                  <a:pt x="17309" y="17472"/>
                </a:lnTo>
                <a:lnTo>
                  <a:pt x="17246" y="17775"/>
                </a:lnTo>
                <a:lnTo>
                  <a:pt x="17324" y="18103"/>
                </a:lnTo>
                <a:cubicBezTo>
                  <a:pt x="17367" y="18283"/>
                  <a:pt x="17402" y="18490"/>
                  <a:pt x="17402" y="18561"/>
                </a:cubicBezTo>
                <a:cubicBezTo>
                  <a:pt x="17402" y="18858"/>
                  <a:pt x="17030" y="19832"/>
                  <a:pt x="16886" y="19914"/>
                </a:cubicBezTo>
                <a:cubicBezTo>
                  <a:pt x="16828" y="19946"/>
                  <a:pt x="16752" y="19893"/>
                  <a:pt x="16620" y="19731"/>
                </a:cubicBezTo>
                <a:cubicBezTo>
                  <a:pt x="16601" y="19707"/>
                  <a:pt x="16587" y="19716"/>
                  <a:pt x="16587" y="19754"/>
                </a:cubicBezTo>
                <a:cubicBezTo>
                  <a:pt x="16587" y="19831"/>
                  <a:pt x="16887" y="20270"/>
                  <a:pt x="16988" y="20342"/>
                </a:cubicBezTo>
                <a:cubicBezTo>
                  <a:pt x="17062" y="20393"/>
                  <a:pt x="17082" y="20391"/>
                  <a:pt x="17164" y="20319"/>
                </a:cubicBezTo>
                <a:cubicBezTo>
                  <a:pt x="17227" y="20265"/>
                  <a:pt x="17388" y="19692"/>
                  <a:pt x="17449" y="19305"/>
                </a:cubicBezTo>
                <a:cubicBezTo>
                  <a:pt x="17478" y="19121"/>
                  <a:pt x="17509" y="18932"/>
                  <a:pt x="17516" y="18886"/>
                </a:cubicBezTo>
                <a:cubicBezTo>
                  <a:pt x="17527" y="18820"/>
                  <a:pt x="17584" y="18807"/>
                  <a:pt x="17798" y="18817"/>
                </a:cubicBezTo>
                <a:cubicBezTo>
                  <a:pt x="18046" y="18830"/>
                  <a:pt x="18069" y="18822"/>
                  <a:pt x="18109" y="18708"/>
                </a:cubicBezTo>
                <a:lnTo>
                  <a:pt x="18152" y="18586"/>
                </a:lnTo>
                <a:lnTo>
                  <a:pt x="18188" y="18704"/>
                </a:lnTo>
                <a:cubicBezTo>
                  <a:pt x="18219" y="18809"/>
                  <a:pt x="18247" y="18823"/>
                  <a:pt x="18437" y="18823"/>
                </a:cubicBezTo>
                <a:cubicBezTo>
                  <a:pt x="18608" y="18823"/>
                  <a:pt x="18658" y="18803"/>
                  <a:pt x="18686" y="18726"/>
                </a:cubicBezTo>
                <a:cubicBezTo>
                  <a:pt x="18718" y="18637"/>
                  <a:pt x="18721" y="18637"/>
                  <a:pt x="18733" y="18726"/>
                </a:cubicBezTo>
                <a:cubicBezTo>
                  <a:pt x="18751" y="18872"/>
                  <a:pt x="19065" y="18867"/>
                  <a:pt x="19103" y="18720"/>
                </a:cubicBezTo>
                <a:cubicBezTo>
                  <a:pt x="19128" y="18622"/>
                  <a:pt x="19130" y="18622"/>
                  <a:pt x="19156" y="18720"/>
                </a:cubicBezTo>
                <a:cubicBezTo>
                  <a:pt x="19179" y="18810"/>
                  <a:pt x="19219" y="18823"/>
                  <a:pt x="19475" y="18823"/>
                </a:cubicBezTo>
                <a:lnTo>
                  <a:pt x="19769" y="18823"/>
                </a:lnTo>
                <a:lnTo>
                  <a:pt x="19798" y="18651"/>
                </a:lnTo>
                <a:cubicBezTo>
                  <a:pt x="19841" y="18397"/>
                  <a:pt x="19859" y="18390"/>
                  <a:pt x="19903" y="18617"/>
                </a:cubicBezTo>
                <a:lnTo>
                  <a:pt x="19943" y="18823"/>
                </a:lnTo>
                <a:lnTo>
                  <a:pt x="20332" y="18823"/>
                </a:lnTo>
                <a:cubicBezTo>
                  <a:pt x="20546" y="18823"/>
                  <a:pt x="20720" y="18812"/>
                  <a:pt x="20720" y="18800"/>
                </a:cubicBezTo>
                <a:cubicBezTo>
                  <a:pt x="20720" y="18787"/>
                  <a:pt x="20734" y="18568"/>
                  <a:pt x="20750" y="18313"/>
                </a:cubicBezTo>
                <a:cubicBezTo>
                  <a:pt x="20776" y="17900"/>
                  <a:pt x="20776" y="17775"/>
                  <a:pt x="20750" y="17181"/>
                </a:cubicBezTo>
                <a:cubicBezTo>
                  <a:pt x="20734" y="16814"/>
                  <a:pt x="20720" y="16508"/>
                  <a:pt x="20720" y="16502"/>
                </a:cubicBezTo>
                <a:cubicBezTo>
                  <a:pt x="20720" y="16496"/>
                  <a:pt x="20764" y="16327"/>
                  <a:pt x="20817" y="16126"/>
                </a:cubicBezTo>
                <a:lnTo>
                  <a:pt x="20914" y="15760"/>
                </a:lnTo>
                <a:lnTo>
                  <a:pt x="20771" y="15479"/>
                </a:lnTo>
                <a:cubicBezTo>
                  <a:pt x="20693" y="15324"/>
                  <a:pt x="20615" y="15140"/>
                  <a:pt x="20599" y="15069"/>
                </a:cubicBezTo>
                <a:cubicBezTo>
                  <a:pt x="20592" y="15037"/>
                  <a:pt x="20586" y="15014"/>
                  <a:pt x="20580" y="15003"/>
                </a:cubicBezTo>
                <a:close/>
                <a:moveTo>
                  <a:pt x="21438" y="15038"/>
                </a:moveTo>
                <a:lnTo>
                  <a:pt x="21400" y="15185"/>
                </a:lnTo>
                <a:cubicBezTo>
                  <a:pt x="21380" y="15266"/>
                  <a:pt x="21340" y="15453"/>
                  <a:pt x="21314" y="15601"/>
                </a:cubicBezTo>
                <a:lnTo>
                  <a:pt x="21265" y="15869"/>
                </a:lnTo>
                <a:lnTo>
                  <a:pt x="21313" y="17096"/>
                </a:lnTo>
                <a:cubicBezTo>
                  <a:pt x="21340" y="17771"/>
                  <a:pt x="21367" y="18416"/>
                  <a:pt x="21373" y="18529"/>
                </a:cubicBezTo>
                <a:lnTo>
                  <a:pt x="21386" y="18735"/>
                </a:lnTo>
                <a:lnTo>
                  <a:pt x="21423" y="18486"/>
                </a:lnTo>
                <a:cubicBezTo>
                  <a:pt x="21493" y="18014"/>
                  <a:pt x="21500" y="17681"/>
                  <a:pt x="21468" y="16498"/>
                </a:cubicBezTo>
                <a:cubicBezTo>
                  <a:pt x="21452" y="15889"/>
                  <a:pt x="21438" y="15312"/>
                  <a:pt x="21438" y="15214"/>
                </a:cubicBezTo>
                <a:lnTo>
                  <a:pt x="21438" y="15038"/>
                </a:lnTo>
                <a:close/>
                <a:moveTo>
                  <a:pt x="18699" y="15110"/>
                </a:moveTo>
                <a:lnTo>
                  <a:pt x="18647" y="15269"/>
                </a:lnTo>
                <a:lnTo>
                  <a:pt x="18596" y="15428"/>
                </a:lnTo>
                <a:lnTo>
                  <a:pt x="18652" y="15566"/>
                </a:lnTo>
                <a:lnTo>
                  <a:pt x="18709" y="15705"/>
                </a:lnTo>
                <a:lnTo>
                  <a:pt x="18764" y="15588"/>
                </a:lnTo>
                <a:cubicBezTo>
                  <a:pt x="18833" y="15439"/>
                  <a:pt x="18832" y="15398"/>
                  <a:pt x="18759" y="15239"/>
                </a:cubicBezTo>
                <a:lnTo>
                  <a:pt x="18699" y="15110"/>
                </a:lnTo>
                <a:close/>
                <a:moveTo>
                  <a:pt x="16401" y="15132"/>
                </a:moveTo>
                <a:lnTo>
                  <a:pt x="16336" y="15286"/>
                </a:lnTo>
                <a:lnTo>
                  <a:pt x="16272" y="15439"/>
                </a:lnTo>
                <a:lnTo>
                  <a:pt x="16187" y="15300"/>
                </a:lnTo>
                <a:lnTo>
                  <a:pt x="16103" y="15160"/>
                </a:lnTo>
                <a:lnTo>
                  <a:pt x="16044" y="15331"/>
                </a:lnTo>
                <a:cubicBezTo>
                  <a:pt x="16012" y="15424"/>
                  <a:pt x="15985" y="15523"/>
                  <a:pt x="15985" y="15550"/>
                </a:cubicBezTo>
                <a:cubicBezTo>
                  <a:pt x="15985" y="15576"/>
                  <a:pt x="16014" y="15650"/>
                  <a:pt x="16048" y="15714"/>
                </a:cubicBezTo>
                <a:cubicBezTo>
                  <a:pt x="16129" y="15863"/>
                  <a:pt x="16156" y="15861"/>
                  <a:pt x="16212" y="15702"/>
                </a:cubicBezTo>
                <a:lnTo>
                  <a:pt x="16257" y="15573"/>
                </a:lnTo>
                <a:lnTo>
                  <a:pt x="16345" y="15702"/>
                </a:lnTo>
                <a:cubicBezTo>
                  <a:pt x="16460" y="15872"/>
                  <a:pt x="16476" y="15866"/>
                  <a:pt x="16535" y="15633"/>
                </a:cubicBezTo>
                <a:lnTo>
                  <a:pt x="16585" y="15435"/>
                </a:lnTo>
                <a:lnTo>
                  <a:pt x="16493" y="15284"/>
                </a:lnTo>
                <a:lnTo>
                  <a:pt x="16401" y="15132"/>
                </a:lnTo>
                <a:close/>
                <a:moveTo>
                  <a:pt x="18540" y="15754"/>
                </a:moveTo>
                <a:lnTo>
                  <a:pt x="18485" y="15952"/>
                </a:lnTo>
                <a:lnTo>
                  <a:pt x="18430" y="16151"/>
                </a:lnTo>
                <a:lnTo>
                  <a:pt x="18513" y="16277"/>
                </a:lnTo>
                <a:cubicBezTo>
                  <a:pt x="18600" y="16411"/>
                  <a:pt x="18609" y="16410"/>
                  <a:pt x="18676" y="16229"/>
                </a:cubicBezTo>
                <a:cubicBezTo>
                  <a:pt x="18717" y="16117"/>
                  <a:pt x="18719" y="16116"/>
                  <a:pt x="18814" y="16262"/>
                </a:cubicBezTo>
                <a:lnTo>
                  <a:pt x="18910" y="16411"/>
                </a:lnTo>
                <a:lnTo>
                  <a:pt x="18961" y="16249"/>
                </a:lnTo>
                <a:cubicBezTo>
                  <a:pt x="18990" y="16160"/>
                  <a:pt x="19013" y="16070"/>
                  <a:pt x="19013" y="16048"/>
                </a:cubicBezTo>
                <a:cubicBezTo>
                  <a:pt x="19013" y="15975"/>
                  <a:pt x="18856" y="15767"/>
                  <a:pt x="18833" y="15808"/>
                </a:cubicBezTo>
                <a:cubicBezTo>
                  <a:pt x="18820" y="15830"/>
                  <a:pt x="18790" y="15900"/>
                  <a:pt x="18766" y="15964"/>
                </a:cubicBezTo>
                <a:cubicBezTo>
                  <a:pt x="18724" y="16080"/>
                  <a:pt x="18724" y="16080"/>
                  <a:pt x="18632" y="15917"/>
                </a:cubicBezTo>
                <a:lnTo>
                  <a:pt x="18540" y="15754"/>
                </a:lnTo>
                <a:close/>
                <a:moveTo>
                  <a:pt x="16326" y="16402"/>
                </a:moveTo>
                <a:lnTo>
                  <a:pt x="16261" y="16630"/>
                </a:lnTo>
                <a:cubicBezTo>
                  <a:pt x="16118" y="17130"/>
                  <a:pt x="15946" y="18115"/>
                  <a:pt x="15946" y="18439"/>
                </a:cubicBezTo>
                <a:cubicBezTo>
                  <a:pt x="15946" y="18585"/>
                  <a:pt x="15994" y="18737"/>
                  <a:pt x="16053" y="18780"/>
                </a:cubicBezTo>
                <a:cubicBezTo>
                  <a:pt x="16138" y="18843"/>
                  <a:pt x="16280" y="18817"/>
                  <a:pt x="16358" y="18725"/>
                </a:cubicBezTo>
                <a:cubicBezTo>
                  <a:pt x="16515" y="18540"/>
                  <a:pt x="16540" y="18455"/>
                  <a:pt x="16586" y="17941"/>
                </a:cubicBezTo>
                <a:cubicBezTo>
                  <a:pt x="16642" y="17314"/>
                  <a:pt x="16627" y="17171"/>
                  <a:pt x="16455" y="16731"/>
                </a:cubicBezTo>
                <a:lnTo>
                  <a:pt x="16326" y="16402"/>
                </a:lnTo>
                <a:close/>
                <a:moveTo>
                  <a:pt x="15545" y="17947"/>
                </a:moveTo>
                <a:lnTo>
                  <a:pt x="15469" y="18185"/>
                </a:lnTo>
                <a:lnTo>
                  <a:pt x="15393" y="18422"/>
                </a:lnTo>
                <a:lnTo>
                  <a:pt x="15469" y="18622"/>
                </a:lnTo>
                <a:cubicBezTo>
                  <a:pt x="15511" y="18732"/>
                  <a:pt x="15554" y="18822"/>
                  <a:pt x="15566" y="18822"/>
                </a:cubicBezTo>
                <a:cubicBezTo>
                  <a:pt x="15608" y="18818"/>
                  <a:pt x="15720" y="18488"/>
                  <a:pt x="15709" y="18400"/>
                </a:cubicBezTo>
                <a:cubicBezTo>
                  <a:pt x="15703" y="18352"/>
                  <a:pt x="15663" y="18231"/>
                  <a:pt x="15621" y="18131"/>
                </a:cubicBezTo>
                <a:lnTo>
                  <a:pt x="15545" y="17947"/>
                </a:lnTo>
                <a:close/>
                <a:moveTo>
                  <a:pt x="16507" y="20912"/>
                </a:moveTo>
                <a:cubicBezTo>
                  <a:pt x="16488" y="20924"/>
                  <a:pt x="16436" y="21013"/>
                  <a:pt x="16367" y="21156"/>
                </a:cubicBezTo>
                <a:cubicBezTo>
                  <a:pt x="16283" y="21329"/>
                  <a:pt x="16218" y="21474"/>
                  <a:pt x="16173" y="21588"/>
                </a:cubicBezTo>
                <a:lnTo>
                  <a:pt x="16258" y="21588"/>
                </a:lnTo>
                <a:cubicBezTo>
                  <a:pt x="16275" y="21555"/>
                  <a:pt x="16274" y="21558"/>
                  <a:pt x="16295" y="21516"/>
                </a:cubicBezTo>
                <a:cubicBezTo>
                  <a:pt x="16463" y="21183"/>
                  <a:pt x="16494" y="21099"/>
                  <a:pt x="16514" y="20927"/>
                </a:cubicBezTo>
                <a:cubicBezTo>
                  <a:pt x="16516" y="20912"/>
                  <a:pt x="16513" y="20908"/>
                  <a:pt x="16507" y="2091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8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6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4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5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7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3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0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5" name="IMG_4061.png" descr="IMG_4061.png"/>
          <p:cNvPicPr>
            <a:picLocks noChangeAspect="1"/>
          </p:cNvPicPr>
          <p:nvPr/>
        </p:nvPicPr>
        <p:blipFill>
          <a:blip r:embed="rId9">
            <a:extLst/>
          </a:blip>
          <a:srcRect l="40943" t="37366" r="7088" b="31570"/>
          <a:stretch>
            <a:fillRect/>
          </a:stretch>
        </p:blipFill>
        <p:spPr>
          <a:xfrm>
            <a:off x="11284152" y="2199528"/>
            <a:ext cx="11983651" cy="4968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6" name="IMG_4061.png" descr="IMG_4061.png"/>
          <p:cNvPicPr>
            <a:picLocks noChangeAspect="1"/>
          </p:cNvPicPr>
          <p:nvPr/>
        </p:nvPicPr>
        <p:blipFill>
          <a:blip r:embed="rId9">
            <a:extLst/>
          </a:blip>
          <a:srcRect l="5200" t="29258" r="59976" b="33139"/>
          <a:stretch>
            <a:fillRect/>
          </a:stretch>
        </p:blipFill>
        <p:spPr>
          <a:xfrm>
            <a:off x="3906367" y="2106215"/>
            <a:ext cx="6496461" cy="48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7" name="IMG_4061.png" descr="IMG_4061.png"/>
          <p:cNvPicPr>
            <a:picLocks noChangeAspect="1"/>
          </p:cNvPicPr>
          <p:nvPr/>
        </p:nvPicPr>
        <p:blipFill>
          <a:blip r:embed="rId9">
            <a:extLst/>
          </a:blip>
          <a:srcRect l="1753" t="73199" r="3144" b="2360"/>
          <a:stretch>
            <a:fillRect/>
          </a:stretch>
        </p:blipFill>
        <p:spPr>
          <a:xfrm>
            <a:off x="3429770" y="7468487"/>
            <a:ext cx="18707701" cy="33350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7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43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3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2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2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1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1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3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24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5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4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6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3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3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18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46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1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0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848100" y="1386770"/>
            <a:ext cx="5681931" cy="790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1" name="IMG_4065.png" descr="IMG_4065.png"/>
          <p:cNvPicPr>
            <a:picLocks noChangeAspect="1"/>
          </p:cNvPicPr>
          <p:nvPr/>
        </p:nvPicPr>
        <p:blipFill>
          <a:blip r:embed="rId10">
            <a:extLst/>
          </a:blip>
          <a:srcRect l="0" t="2015" r="56500" b="92468"/>
          <a:stretch>
            <a:fillRect/>
          </a:stretch>
        </p:blipFill>
        <p:spPr>
          <a:xfrm>
            <a:off x="9620338" y="1367359"/>
            <a:ext cx="6227954" cy="992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2" name="IMG_4065.png" descr="IMG_4065.png"/>
          <p:cNvPicPr>
            <a:picLocks noChangeAspect="1"/>
          </p:cNvPicPr>
          <p:nvPr/>
        </p:nvPicPr>
        <p:blipFill>
          <a:blip r:embed="rId10">
            <a:extLst/>
          </a:blip>
          <a:srcRect l="23846" t="8497" r="6036" b="80039"/>
          <a:stretch>
            <a:fillRect/>
          </a:stretch>
        </p:blipFill>
        <p:spPr>
          <a:xfrm>
            <a:off x="12431865" y="2379900"/>
            <a:ext cx="10038856" cy="2062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IMG_4065.png" descr="IMG_4065.png"/>
          <p:cNvPicPr>
            <a:picLocks noChangeAspect="1"/>
          </p:cNvPicPr>
          <p:nvPr/>
        </p:nvPicPr>
        <p:blipFill>
          <a:blip r:embed="rId10">
            <a:extLst/>
          </a:blip>
          <a:srcRect l="0" t="21327" r="6456" b="39613"/>
          <a:stretch>
            <a:fillRect/>
          </a:stretch>
        </p:blipFill>
        <p:spPr>
          <a:xfrm>
            <a:off x="13760445" y="4617044"/>
            <a:ext cx="9002714" cy="4723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4" name="IMG_4065.png" descr="IMG_4065.png"/>
          <p:cNvPicPr>
            <a:picLocks noChangeAspect="1"/>
          </p:cNvPicPr>
          <p:nvPr/>
        </p:nvPicPr>
        <p:blipFill>
          <a:blip r:embed="rId10">
            <a:extLst/>
          </a:blip>
          <a:srcRect l="0" t="61881" r="6204" b="8592"/>
          <a:stretch>
            <a:fillRect/>
          </a:stretch>
        </p:blipFill>
        <p:spPr>
          <a:xfrm>
            <a:off x="1752627" y="4603948"/>
            <a:ext cx="11974846" cy="4736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5" name="IMG_4065.png" descr="IMG_4065.png"/>
          <p:cNvPicPr>
            <a:picLocks noChangeAspect="1"/>
          </p:cNvPicPr>
          <p:nvPr/>
        </p:nvPicPr>
        <p:blipFill>
          <a:blip r:embed="rId10">
            <a:extLst/>
          </a:blip>
          <a:srcRect l="54662" t="91662" r="6204" b="883"/>
          <a:stretch>
            <a:fillRect/>
          </a:stretch>
        </p:blipFill>
        <p:spPr>
          <a:xfrm>
            <a:off x="10145391" y="10327980"/>
            <a:ext cx="5602821" cy="13409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5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54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4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3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2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2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3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0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5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4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1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26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54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7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8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9" name="IMG_4065.png" descr="IMG_4065.png"/>
          <p:cNvPicPr>
            <a:picLocks noChangeAspect="1"/>
          </p:cNvPicPr>
          <p:nvPr/>
        </p:nvPicPr>
        <p:blipFill>
          <a:blip r:embed="rId10">
            <a:extLst/>
          </a:blip>
          <a:srcRect l="0" t="2015" r="56500" b="92468"/>
          <a:stretch>
            <a:fillRect/>
          </a:stretch>
        </p:blipFill>
        <p:spPr>
          <a:xfrm>
            <a:off x="9536567" y="1899443"/>
            <a:ext cx="6227954" cy="992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0" name="IMG_4066.png" descr="IMG_4066.png"/>
          <p:cNvPicPr>
            <a:picLocks noChangeAspect="1"/>
          </p:cNvPicPr>
          <p:nvPr/>
        </p:nvPicPr>
        <p:blipFill>
          <a:blip r:embed="rId11">
            <a:extLst/>
          </a:blip>
          <a:srcRect l="0" t="0" r="5084" b="93074"/>
          <a:stretch>
            <a:fillRect/>
          </a:stretch>
        </p:blipFill>
        <p:spPr>
          <a:xfrm>
            <a:off x="10312090" y="2726421"/>
            <a:ext cx="12338522" cy="1057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1" name="IMG_4066.png" descr="IMG_4066.png"/>
          <p:cNvPicPr>
            <a:picLocks noChangeAspect="1"/>
          </p:cNvPicPr>
          <p:nvPr/>
        </p:nvPicPr>
        <p:blipFill>
          <a:blip r:embed="rId11">
            <a:extLst/>
          </a:blip>
          <a:srcRect l="64365" t="7637" r="5879" b="87805"/>
          <a:stretch>
            <a:fillRect/>
          </a:stretch>
        </p:blipFill>
        <p:spPr>
          <a:xfrm>
            <a:off x="18061981" y="3783696"/>
            <a:ext cx="4518512" cy="81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2" name="IMG_4066.png" descr="IMG_4066.png"/>
          <p:cNvPicPr>
            <a:picLocks noChangeAspect="1"/>
          </p:cNvPicPr>
          <p:nvPr/>
        </p:nvPicPr>
        <p:blipFill>
          <a:blip r:embed="rId11">
            <a:extLst/>
          </a:blip>
          <a:srcRect l="13594" t="7086" r="68062" b="61344"/>
          <a:stretch>
            <a:fillRect/>
          </a:stretch>
        </p:blipFill>
        <p:spPr>
          <a:xfrm>
            <a:off x="2980639" y="2395537"/>
            <a:ext cx="2384494" cy="4820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3" name="IMG_4066.png" descr="IMG_4066.png"/>
          <p:cNvPicPr>
            <a:picLocks noChangeAspect="1"/>
          </p:cNvPicPr>
          <p:nvPr/>
        </p:nvPicPr>
        <p:blipFill>
          <a:blip r:embed="rId11">
            <a:extLst/>
          </a:blip>
          <a:srcRect l="31433" t="12204" r="4816" b="46384"/>
          <a:stretch>
            <a:fillRect/>
          </a:stretch>
        </p:blipFill>
        <p:spPr>
          <a:xfrm>
            <a:off x="14762667" y="4865235"/>
            <a:ext cx="8287184" cy="6322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4" name="IMG_4066.png" descr="IMG_4066.png"/>
          <p:cNvPicPr>
            <a:picLocks noChangeAspect="1"/>
          </p:cNvPicPr>
          <p:nvPr/>
        </p:nvPicPr>
        <p:blipFill>
          <a:blip r:embed="rId11">
            <a:extLst/>
          </a:blip>
          <a:srcRect l="36426" t="54475" r="3892" b="0"/>
          <a:stretch>
            <a:fillRect/>
          </a:stretch>
        </p:blipFill>
        <p:spPr>
          <a:xfrm>
            <a:off x="5365063" y="4551307"/>
            <a:ext cx="8089540" cy="72477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4" name="تجميع"/>
          <p:cNvGrpSpPr/>
          <p:nvPr/>
        </p:nvGrpSpPr>
        <p:grpSpPr>
          <a:xfrm>
            <a:off x="0" y="3255059"/>
            <a:ext cx="1796521" cy="8922819"/>
            <a:chOff x="0" y="0"/>
            <a:chExt cx="1796520" cy="8922818"/>
          </a:xfrm>
        </p:grpSpPr>
        <p:grpSp>
          <p:nvGrpSpPr>
            <p:cNvPr id="165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5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3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3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3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4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4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4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4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4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9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5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5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" name="تجميع"/>
          <p:cNvGrpSpPr/>
          <p:nvPr/>
        </p:nvGrpSpPr>
        <p:grpSpPr>
          <a:xfrm>
            <a:off x="1796520" y="6858000"/>
            <a:ext cx="4196714" cy="4667062"/>
            <a:chOff x="0" y="0"/>
            <a:chExt cx="4196713" cy="4667061"/>
          </a:xfrm>
        </p:grpSpPr>
        <p:sp>
          <p:nvSpPr>
            <p:cNvPr id="1656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65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3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65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39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33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38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36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34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35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37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74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012912" y="11788325"/>
            <a:ext cx="2624800" cy="853334"/>
            <a:chOff x="0" y="0"/>
            <a:chExt cx="2624799" cy="853333"/>
          </a:xfrm>
        </p:grpSpPr>
        <p:grpSp>
          <p:nvGrpSpPr>
            <p:cNvPr id="1742" name="Google Shape;2502;p79"/>
            <p:cNvGrpSpPr/>
            <p:nvPr/>
          </p:nvGrpSpPr>
          <p:grpSpPr>
            <a:xfrm rot="10800000">
              <a:off x="0" y="49342"/>
              <a:ext cx="871387" cy="755369"/>
              <a:chOff x="287" y="286"/>
              <a:chExt cx="871386" cy="755368"/>
            </a:xfrm>
          </p:grpSpPr>
          <p:sp>
            <p:nvSpPr>
              <p:cNvPr id="1740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1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43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74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46" name="IMG_4068.png" descr="IMG_4068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45815"/>
          <a:stretch>
            <a:fillRect/>
          </a:stretch>
        </p:blipFill>
        <p:spPr>
          <a:xfrm>
            <a:off x="2991746" y="1794545"/>
            <a:ext cx="20058110" cy="38945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76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6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5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4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4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4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5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5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5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5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5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5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6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6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76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4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4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4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4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4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4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4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84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50" name="IMG_4068.png" descr="IMG_4068.png"/>
          <p:cNvPicPr>
            <a:picLocks noChangeAspect="1"/>
          </p:cNvPicPr>
          <p:nvPr/>
        </p:nvPicPr>
        <p:blipFill>
          <a:blip r:embed="rId9">
            <a:extLst/>
          </a:blip>
          <a:srcRect l="0" t="0" r="0" b="45815"/>
          <a:stretch>
            <a:fillRect/>
          </a:stretch>
        </p:blipFill>
        <p:spPr>
          <a:xfrm>
            <a:off x="2991746" y="1794545"/>
            <a:ext cx="20058110" cy="38945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86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6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85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85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5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5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5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56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857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58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60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1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2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3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4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5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6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69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871" name="٣٦٠"/>
          <p:cNvSpPr txBox="1"/>
          <p:nvPr/>
        </p:nvSpPr>
        <p:spPr>
          <a:xfrm>
            <a:off x="19399593" y="5392749"/>
            <a:ext cx="1582972" cy="1119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6200"/>
            </a:lvl1pPr>
          </a:lstStyle>
          <a:p>
            <a:pPr rtl="0">
              <a:defRPr/>
            </a:pPr>
            <a:r>
              <a:t>٣٦٠</a:t>
            </a:r>
          </a:p>
        </p:txBody>
      </p:sp>
      <p:sp>
        <p:nvSpPr>
          <p:cNvPr id="1872" name="١٥٩٠"/>
          <p:cNvSpPr txBox="1"/>
          <p:nvPr/>
        </p:nvSpPr>
        <p:spPr>
          <a:xfrm>
            <a:off x="12192000" y="5392749"/>
            <a:ext cx="2025115" cy="1119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6200"/>
            </a:lvl1pPr>
          </a:lstStyle>
          <a:p>
            <a:pPr rtl="0">
              <a:defRPr/>
            </a:pPr>
            <a:r>
              <a:t>١٥٩٠</a:t>
            </a:r>
          </a:p>
        </p:txBody>
      </p:sp>
      <p:sp>
        <p:nvSpPr>
          <p:cNvPr id="1873" name="٦٣٢٠"/>
          <p:cNvSpPr txBox="1"/>
          <p:nvPr/>
        </p:nvSpPr>
        <p:spPr>
          <a:xfrm>
            <a:off x="4858684" y="5392749"/>
            <a:ext cx="2025115" cy="1119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6200"/>
            </a:lvl1pPr>
          </a:lstStyle>
          <a:p>
            <a:pPr rtl="0">
              <a:defRPr/>
            </a:pPr>
            <a:r>
              <a:t>٦٣٢٠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7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5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4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5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5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5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5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53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5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959" name="تجميع"/>
          <p:cNvGrpSpPr/>
          <p:nvPr/>
        </p:nvGrpSpPr>
        <p:grpSpPr>
          <a:xfrm>
            <a:off x="1796520" y="7651436"/>
            <a:ext cx="4196714" cy="4667063"/>
            <a:chOff x="0" y="0"/>
            <a:chExt cx="4196713" cy="4667061"/>
          </a:xfrm>
        </p:grpSpPr>
        <p:sp>
          <p:nvSpPr>
            <p:cNvPr id="1957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958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6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5187906" y="11539338"/>
            <a:ext cx="2624800" cy="853334"/>
            <a:chOff x="0" y="0"/>
            <a:chExt cx="2624799" cy="853333"/>
          </a:xfrm>
        </p:grpSpPr>
        <p:grpSp>
          <p:nvGrpSpPr>
            <p:cNvPr id="1962" name="Google Shape;2502;p79"/>
            <p:cNvGrpSpPr/>
            <p:nvPr/>
          </p:nvGrpSpPr>
          <p:grpSpPr>
            <a:xfrm rot="10800000">
              <a:off x="0" y="49342"/>
              <a:ext cx="871387" cy="755369"/>
              <a:chOff x="287" y="286"/>
              <a:chExt cx="871386" cy="755368"/>
            </a:xfrm>
          </p:grpSpPr>
          <p:sp>
            <p:nvSpPr>
              <p:cNvPr id="1960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1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63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965" name="IMG_4068.png" descr="IMG_4068.png"/>
          <p:cNvPicPr>
            <a:picLocks noChangeAspect="1"/>
          </p:cNvPicPr>
          <p:nvPr/>
        </p:nvPicPr>
        <p:blipFill>
          <a:blip r:embed="rId10">
            <a:extLst/>
          </a:blip>
          <a:srcRect l="0" t="61215" r="0" b="17047"/>
          <a:stretch>
            <a:fillRect/>
          </a:stretch>
        </p:blipFill>
        <p:spPr>
          <a:xfrm>
            <a:off x="2917702" y="4729281"/>
            <a:ext cx="20058110" cy="1562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6" name="IMG_4068.png" descr="IMG_4068.png"/>
          <p:cNvPicPr>
            <a:picLocks noChangeAspect="1"/>
          </p:cNvPicPr>
          <p:nvPr/>
        </p:nvPicPr>
        <p:blipFill>
          <a:blip r:embed="rId10">
            <a:extLst/>
          </a:blip>
          <a:srcRect l="61792" t="0" r="0" b="80270"/>
          <a:stretch>
            <a:fillRect/>
          </a:stretch>
        </p:blipFill>
        <p:spPr>
          <a:xfrm>
            <a:off x="12438883" y="1899443"/>
            <a:ext cx="9536783" cy="17647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98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8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7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6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96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6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7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7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7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7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7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7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8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8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