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Relationship Id="rId3" Type="http://schemas.openxmlformats.org/officeDocument/2006/relationships/slide" Target="slide6.xml"/><Relationship Id="rId4" Type="http://schemas.openxmlformats.org/officeDocument/2006/relationships/image" Target="../media/image1.jpeg"/><Relationship Id="rId5" Type="http://schemas.openxmlformats.org/officeDocument/2006/relationships/slide" Target="slide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10.xml"/><Relationship Id="rId4" Type="http://schemas.openxmlformats.org/officeDocument/2006/relationships/image" Target="../media/image1.jpeg"/><Relationship Id="rId5" Type="http://schemas.openxmlformats.org/officeDocument/2006/relationships/image" Target="../media/image9.png"/><Relationship Id="rId6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 ١٢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١٢ </a:t>
              </a:r>
            </a:p>
          </p:txBody>
        </p:sp>
      </p:grpSp>
      <p:pic>
        <p:nvPicPr>
          <p:cNvPr id="475" name="IMG_6289.png" descr="IMG_6289.png"/>
          <p:cNvPicPr>
            <a:picLocks noChangeAspect="1"/>
          </p:cNvPicPr>
          <p:nvPr/>
        </p:nvPicPr>
        <p:blipFill>
          <a:blip r:embed="rId2">
            <a:extLst/>
          </a:blip>
          <a:srcRect l="57218" t="38080" r="6990" b="25292"/>
          <a:stretch>
            <a:fillRect/>
          </a:stretch>
        </p:blipFill>
        <p:spPr>
          <a:xfrm>
            <a:off x="12527571" y="4401862"/>
            <a:ext cx="6371651" cy="282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G_6288.png" descr="IMG_6288.png"/>
          <p:cNvPicPr>
            <a:picLocks noChangeAspect="1"/>
          </p:cNvPicPr>
          <p:nvPr/>
        </p:nvPicPr>
        <p:blipFill>
          <a:blip r:embed="rId3">
            <a:extLst/>
          </a:blip>
          <a:srcRect l="43070" t="19965" r="8400" b="55743"/>
          <a:stretch>
            <a:fillRect/>
          </a:stretch>
        </p:blipFill>
        <p:spPr>
          <a:xfrm>
            <a:off x="5576150" y="3319411"/>
            <a:ext cx="5306518" cy="18553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2" name="تجميع"/>
          <p:cNvGrpSpPr/>
          <p:nvPr/>
        </p:nvGrpSpPr>
        <p:grpSpPr>
          <a:xfrm>
            <a:off x="13016424" y="593227"/>
            <a:ext cx="10801861" cy="2734247"/>
            <a:chOff x="0" y="0"/>
            <a:chExt cx="10801859" cy="2734246"/>
          </a:xfrm>
        </p:grpSpPr>
        <p:sp>
          <p:nvSpPr>
            <p:cNvPr id="477" name="الفصل"/>
            <p:cNvSpPr txBox="1"/>
            <p:nvPr/>
          </p:nvSpPr>
          <p:spPr>
            <a:xfrm>
              <a:off x="7833623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80" name="تجميع"/>
            <p:cNvGrpSpPr/>
            <p:nvPr/>
          </p:nvGrpSpPr>
          <p:grpSpPr>
            <a:xfrm>
              <a:off x="8289187" y="725103"/>
              <a:ext cx="2057111" cy="1774191"/>
              <a:chOff x="0" y="0"/>
              <a:chExt cx="2057109" cy="1774189"/>
            </a:xfrm>
          </p:grpSpPr>
          <p:sp>
            <p:nvSpPr>
              <p:cNvPr id="478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9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481" name="العمليات على الكسور الاعتيادية"/>
            <p:cNvSpPr txBox="1"/>
            <p:nvPr/>
          </p:nvSpPr>
          <p:spPr>
            <a:xfrm>
              <a:off x="0" y="491051"/>
              <a:ext cx="913071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2"/>
      <p:bldP build="whole" bldLvl="1" animBg="1" rev="0" advAuto="0" spid="47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7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8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9" name="IMG_6291.png" descr="IMG_6291.png"/>
          <p:cNvPicPr>
            <a:picLocks noChangeAspect="1"/>
          </p:cNvPicPr>
          <p:nvPr/>
        </p:nvPicPr>
        <p:blipFill>
          <a:blip r:embed="rId4">
            <a:extLst/>
          </a:blip>
          <a:srcRect l="2318" t="66225" r="10774" b="20128"/>
          <a:stretch>
            <a:fillRect/>
          </a:stretch>
        </p:blipFill>
        <p:spPr>
          <a:xfrm>
            <a:off x="1804143" y="1395262"/>
            <a:ext cx="18421923" cy="221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IMG_6303.png" descr="IMG_6303.png"/>
          <p:cNvPicPr>
            <a:picLocks noChangeAspect="1"/>
          </p:cNvPicPr>
          <p:nvPr/>
        </p:nvPicPr>
        <p:blipFill>
          <a:blip r:embed="rId5">
            <a:extLst/>
          </a:blip>
          <a:srcRect l="12526" t="0" r="8132" b="0"/>
          <a:stretch>
            <a:fillRect/>
          </a:stretch>
        </p:blipFill>
        <p:spPr>
          <a:xfrm>
            <a:off x="3094802" y="4933709"/>
            <a:ext cx="17116457" cy="6079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30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22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6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7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8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2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31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7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63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69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70" name="ص ١٢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١٢</a:t>
            </a:r>
          </a:p>
        </p:txBody>
      </p:sp>
      <p:sp>
        <p:nvSpPr>
          <p:cNvPr id="771" name="٣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0" grpId="3"/>
      <p:bldP build="whole" bldLvl="1" animBg="1" rev="0" advAuto="0" spid="769" grpId="1"/>
      <p:bldP build="whole" bldLvl="1" animBg="1" rev="0" advAuto="0" spid="77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G_6287.png" descr="IMG_6287.png"/>
          <p:cNvPicPr>
            <a:picLocks noChangeAspect="1"/>
          </p:cNvPicPr>
          <p:nvPr/>
        </p:nvPicPr>
        <p:blipFill>
          <a:blip r:embed="rId3">
            <a:extLst/>
          </a:blip>
          <a:srcRect l="11384" t="38528" r="0" b="12737"/>
          <a:stretch>
            <a:fillRect/>
          </a:stretch>
        </p:blipFill>
        <p:spPr>
          <a:xfrm>
            <a:off x="5603327" y="5293542"/>
            <a:ext cx="10278503" cy="40934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3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90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1"/>
      <p:bldP build="whole" bldLvl="1" animBg="1" rev="0" advAuto="0" spid="533" grpId="3"/>
      <p:bldP build="whole" bldLvl="1" animBg="1" rev="0" advAuto="0" spid="48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6290.png" descr="IMG_6290.png"/>
          <p:cNvPicPr>
            <a:picLocks noChangeAspect="1"/>
          </p:cNvPicPr>
          <p:nvPr/>
        </p:nvPicPr>
        <p:blipFill>
          <a:blip r:embed="rId2">
            <a:extLst/>
          </a:blip>
          <a:srcRect l="11390" t="1286" r="0" b="86005"/>
          <a:stretch>
            <a:fillRect/>
          </a:stretch>
        </p:blipFill>
        <p:spPr>
          <a:xfrm>
            <a:off x="1493639" y="4129188"/>
            <a:ext cx="21396911" cy="2493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8" name="تجميع"/>
          <p:cNvGrpSpPr/>
          <p:nvPr/>
        </p:nvGrpSpPr>
        <p:grpSpPr>
          <a:xfrm>
            <a:off x="2300141" y="1522701"/>
            <a:ext cx="16452792" cy="1180682"/>
            <a:chOff x="0" y="0"/>
            <a:chExt cx="16452791" cy="1180681"/>
          </a:xfrm>
        </p:grpSpPr>
        <p:pic>
          <p:nvPicPr>
            <p:cNvPr id="616" name="IMG_6290.png" descr="IMG_629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9001" t="26410" r="8375" b="67039"/>
            <a:stretch>
              <a:fillRect/>
            </a:stretch>
          </p:blipFill>
          <p:spPr>
            <a:xfrm>
              <a:off x="2569133" y="0"/>
              <a:ext cx="13883659" cy="1017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7" name="IMG_6290.png" descr="IMG_629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8216" t="32539" r="6897" b="61218"/>
            <a:stretch>
              <a:fillRect/>
            </a:stretch>
          </p:blipFill>
          <p:spPr>
            <a:xfrm>
              <a:off x="0" y="210966"/>
              <a:ext cx="2845810" cy="969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9" name="IMG_6290.png" descr="IMG_6290.png"/>
          <p:cNvPicPr>
            <a:picLocks noChangeAspect="1"/>
          </p:cNvPicPr>
          <p:nvPr/>
        </p:nvPicPr>
        <p:blipFill>
          <a:blip r:embed="rId3">
            <a:extLst/>
          </a:blip>
          <a:srcRect l="17806" t="38947" r="1395" b="1212"/>
          <a:stretch>
            <a:fillRect/>
          </a:stretch>
        </p:blipFill>
        <p:spPr>
          <a:xfrm>
            <a:off x="2648065" y="3312501"/>
            <a:ext cx="15867253" cy="9548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622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8680" t="11216" r="12282" b="77222"/>
          <a:stretch>
            <a:fillRect/>
          </a:stretch>
        </p:blipFill>
        <p:spPr>
          <a:xfrm>
            <a:off x="2203809" y="1261997"/>
            <a:ext cx="17181363" cy="192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8680" t="23339" r="14550" b="57145"/>
          <a:stretch>
            <a:fillRect/>
          </a:stretch>
        </p:blipFill>
        <p:spPr>
          <a:xfrm>
            <a:off x="2821315" y="3504630"/>
            <a:ext cx="18960584" cy="3693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2084667" y="3847628"/>
            <a:ext cx="812849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26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2084742" y="5635484"/>
            <a:ext cx="812848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6" grpId="2"/>
      <p:bldP build="whole" bldLvl="1" animBg="1" rev="0" advAuto="0" spid="6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29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30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G_6347.png" descr="IMG_6347.png"/>
          <p:cNvPicPr>
            <a:picLocks noChangeAspect="1"/>
          </p:cNvPicPr>
          <p:nvPr/>
        </p:nvPicPr>
        <p:blipFill>
          <a:blip r:embed="rId4">
            <a:extLst/>
          </a:blip>
          <a:srcRect l="27443" t="0" r="13835" b="75437"/>
          <a:stretch>
            <a:fillRect/>
          </a:stretch>
        </p:blipFill>
        <p:spPr>
          <a:xfrm>
            <a:off x="11429169" y="1324789"/>
            <a:ext cx="7720826" cy="3223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G_6347.png" descr="IMG_6347.png"/>
          <p:cNvPicPr>
            <a:picLocks noChangeAspect="1"/>
          </p:cNvPicPr>
          <p:nvPr/>
        </p:nvPicPr>
        <p:blipFill>
          <a:blip r:embed="rId4">
            <a:extLst/>
          </a:blip>
          <a:srcRect l="19746" t="27082" r="14210" b="59639"/>
          <a:stretch>
            <a:fillRect/>
          </a:stretch>
        </p:blipFill>
        <p:spPr>
          <a:xfrm>
            <a:off x="3251275" y="4075497"/>
            <a:ext cx="8854936" cy="1777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G_6347.png" descr="IMG_6347.png"/>
          <p:cNvPicPr>
            <a:picLocks noChangeAspect="1"/>
          </p:cNvPicPr>
          <p:nvPr/>
        </p:nvPicPr>
        <p:blipFill>
          <a:blip r:embed="rId4">
            <a:extLst/>
          </a:blip>
          <a:srcRect l="10266" t="45053" r="10266" b="39881"/>
          <a:stretch>
            <a:fillRect/>
          </a:stretch>
        </p:blipFill>
        <p:spPr>
          <a:xfrm>
            <a:off x="11005839" y="6451715"/>
            <a:ext cx="11043168" cy="208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IMG_6347.png" descr="IMG_6347.png"/>
          <p:cNvPicPr>
            <a:picLocks noChangeAspect="1"/>
          </p:cNvPicPr>
          <p:nvPr/>
        </p:nvPicPr>
        <p:blipFill>
          <a:blip r:embed="rId4">
            <a:extLst/>
          </a:blip>
          <a:srcRect l="24713" t="64869" r="13849" b="22774"/>
          <a:stretch>
            <a:fillRect/>
          </a:stretch>
        </p:blipFill>
        <p:spPr>
          <a:xfrm>
            <a:off x="2486366" y="8964537"/>
            <a:ext cx="9705635" cy="194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MG_6347.png" descr="IMG_6347.png"/>
          <p:cNvPicPr>
            <a:picLocks noChangeAspect="1"/>
          </p:cNvPicPr>
          <p:nvPr/>
        </p:nvPicPr>
        <p:blipFill>
          <a:blip r:embed="rId4">
            <a:extLst/>
          </a:blip>
          <a:srcRect l="29415" t="78787" r="13712" b="0"/>
          <a:stretch>
            <a:fillRect/>
          </a:stretch>
        </p:blipFill>
        <p:spPr>
          <a:xfrm>
            <a:off x="12106350" y="10630693"/>
            <a:ext cx="8286873" cy="3085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38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39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G_6348.png" descr="IMG_6348.png"/>
          <p:cNvPicPr>
            <a:picLocks noChangeAspect="1"/>
          </p:cNvPicPr>
          <p:nvPr/>
        </p:nvPicPr>
        <p:blipFill>
          <a:blip r:embed="rId4">
            <a:extLst/>
          </a:blip>
          <a:srcRect l="24284" t="2045" r="8598" b="73978"/>
          <a:stretch>
            <a:fillRect/>
          </a:stretch>
        </p:blipFill>
        <p:spPr>
          <a:xfrm>
            <a:off x="11599031" y="1337755"/>
            <a:ext cx="7786420" cy="3001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G_6348.png" descr="IMG_6348.png"/>
          <p:cNvPicPr>
            <a:picLocks noChangeAspect="1"/>
          </p:cNvPicPr>
          <p:nvPr/>
        </p:nvPicPr>
        <p:blipFill>
          <a:blip r:embed="rId4">
            <a:extLst/>
          </a:blip>
          <a:srcRect l="2626" t="29865" r="7561" b="58144"/>
          <a:stretch>
            <a:fillRect/>
          </a:stretch>
        </p:blipFill>
        <p:spPr>
          <a:xfrm>
            <a:off x="2938052" y="4351722"/>
            <a:ext cx="10419188" cy="1500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G_6348.png" descr="IMG_6348.png"/>
          <p:cNvPicPr>
            <a:picLocks noChangeAspect="1"/>
          </p:cNvPicPr>
          <p:nvPr/>
        </p:nvPicPr>
        <p:blipFill>
          <a:blip r:embed="rId4">
            <a:extLst/>
          </a:blip>
          <a:srcRect l="29860" t="43502" r="12037" b="36056"/>
          <a:stretch>
            <a:fillRect/>
          </a:stretch>
        </p:blipFill>
        <p:spPr>
          <a:xfrm>
            <a:off x="14279758" y="5957119"/>
            <a:ext cx="6740526" cy="2558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G_6348.png" descr="IMG_6348.png"/>
          <p:cNvPicPr>
            <a:picLocks noChangeAspect="1"/>
          </p:cNvPicPr>
          <p:nvPr/>
        </p:nvPicPr>
        <p:blipFill>
          <a:blip r:embed="rId4">
            <a:extLst/>
          </a:blip>
          <a:srcRect l="11208" t="66167" r="11208" b="21554"/>
          <a:stretch>
            <a:fillRect/>
          </a:stretch>
        </p:blipFill>
        <p:spPr>
          <a:xfrm>
            <a:off x="3647267" y="8515773"/>
            <a:ext cx="9000620" cy="1536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G_6348.png" descr="IMG_6348.png"/>
          <p:cNvPicPr>
            <a:picLocks noChangeAspect="1"/>
          </p:cNvPicPr>
          <p:nvPr/>
        </p:nvPicPr>
        <p:blipFill>
          <a:blip r:embed="rId4">
            <a:extLst/>
          </a:blip>
          <a:srcRect l="32865" t="80285" r="11726" b="0"/>
          <a:stretch>
            <a:fillRect/>
          </a:stretch>
        </p:blipFill>
        <p:spPr>
          <a:xfrm>
            <a:off x="11995509" y="10273822"/>
            <a:ext cx="7389702" cy="2837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تجميع"/>
          <p:cNvGrpSpPr/>
          <p:nvPr/>
        </p:nvGrpSpPr>
        <p:grpSpPr>
          <a:xfrm>
            <a:off x="1223392" y="263318"/>
            <a:ext cx="21716998" cy="11847329"/>
            <a:chOff x="0" y="0"/>
            <a:chExt cx="21716997" cy="11847328"/>
          </a:xfrm>
        </p:grpSpPr>
        <p:grpSp>
          <p:nvGrpSpPr>
            <p:cNvPr id="650" name="تجميع"/>
            <p:cNvGrpSpPr/>
            <p:nvPr/>
          </p:nvGrpSpPr>
          <p:grpSpPr>
            <a:xfrm>
              <a:off x="1536519" y="0"/>
              <a:ext cx="20180479" cy="11847329"/>
              <a:chOff x="0" y="0"/>
              <a:chExt cx="20180478" cy="11847329"/>
            </a:xfrm>
          </p:grpSpPr>
          <p:grpSp>
            <p:nvGrpSpPr>
              <p:cNvPr id="648" name="Google Shape;458;p32"/>
              <p:cNvGrpSpPr/>
              <p:nvPr/>
            </p:nvGrpSpPr>
            <p:grpSpPr>
              <a:xfrm>
                <a:off x="961740" y="1224978"/>
                <a:ext cx="19218738" cy="10622352"/>
                <a:chOff x="0" y="-1"/>
                <a:chExt cx="19218736" cy="10622350"/>
              </a:xfrm>
            </p:grpSpPr>
            <p:sp>
              <p:nvSpPr>
                <p:cNvPr id="646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7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49" name="Google Shape;463;p32"/>
              <p:cNvSpPr/>
              <p:nvPr/>
            </p:nvSpPr>
            <p:spPr>
              <a:xfrm>
                <a:off x="-1" y="-1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03" name="Google Shape;464;p32"/>
            <p:cNvGrpSpPr/>
            <p:nvPr/>
          </p:nvGrpSpPr>
          <p:grpSpPr>
            <a:xfrm>
              <a:off x="0" y="6260906"/>
              <a:ext cx="3237763" cy="5586399"/>
              <a:chOff x="0" y="0"/>
              <a:chExt cx="3237762" cy="5586398"/>
            </a:xfrm>
          </p:grpSpPr>
          <p:sp>
            <p:nvSpPr>
              <p:cNvPr id="651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02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52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3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4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5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6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7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8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7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8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9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0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2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3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8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9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05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9285350" y="7079777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07" name="IMG_6291.png" descr="IMG_6291.png"/>
          <p:cNvPicPr>
            <a:picLocks noChangeAspect="1"/>
          </p:cNvPicPr>
          <p:nvPr/>
        </p:nvPicPr>
        <p:blipFill>
          <a:blip r:embed="rId5">
            <a:extLst/>
          </a:blip>
          <a:srcRect l="3659" t="52312" r="9433" b="19166"/>
          <a:stretch>
            <a:fillRect/>
          </a:stretch>
        </p:blipFill>
        <p:spPr>
          <a:xfrm>
            <a:off x="4122863" y="3488004"/>
            <a:ext cx="18421923" cy="463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MG_3212.jpeg" descr="IMG_3212.jpe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9285350" y="4837243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8" grpId="3"/>
      <p:bldP build="whole" bldLvl="1" animBg="1" rev="0" advAuto="0" spid="706" grpId="2"/>
      <p:bldP build="whole" bldLvl="1" animBg="1" rev="0" advAuto="0" spid="70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2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G_6302.png" descr="IMG_6302.png"/>
          <p:cNvPicPr>
            <a:picLocks noChangeAspect="1"/>
          </p:cNvPicPr>
          <p:nvPr/>
        </p:nvPicPr>
        <p:blipFill>
          <a:blip r:embed="rId4">
            <a:extLst/>
          </a:blip>
          <a:srcRect l="12621" t="0" r="10557" b="0"/>
          <a:stretch>
            <a:fillRect/>
          </a:stretch>
        </p:blipFill>
        <p:spPr>
          <a:xfrm>
            <a:off x="2610053" y="4736690"/>
            <a:ext cx="17948042" cy="5560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G_6291.png" descr="IMG_6291.png"/>
          <p:cNvPicPr>
            <a:picLocks noChangeAspect="1"/>
          </p:cNvPicPr>
          <p:nvPr/>
        </p:nvPicPr>
        <p:blipFill>
          <a:blip r:embed="rId5">
            <a:extLst/>
          </a:blip>
          <a:srcRect l="3659" t="52312" r="9433" b="34040"/>
          <a:stretch>
            <a:fillRect/>
          </a:stretch>
        </p:blipFill>
        <p:spPr>
          <a:xfrm>
            <a:off x="1961382" y="1592536"/>
            <a:ext cx="18421923" cy="221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