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624097"/>
    <a:srgbClr val="9704C7"/>
    <a:srgbClr val="CC00FF"/>
    <a:srgbClr val="E6DA61"/>
    <a:srgbClr val="9900CC"/>
    <a:srgbClr val="9966FF"/>
    <a:srgbClr val="CC99F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emf"/><Relationship Id="rId5" Type="http://schemas.microsoft.com/office/2007/relationships/hdphoto" Target="../media/hdphoto2.wdp"/><Relationship Id="rId15" Type="http://schemas.openxmlformats.org/officeDocument/2006/relationships/image" Target="../media/image10.emf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emf"/><Relationship Id="rId5" Type="http://schemas.microsoft.com/office/2007/relationships/hdphoto" Target="../media/hdphoto2.wdp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emf"/><Relationship Id="rId2" Type="http://schemas.openxmlformats.org/officeDocument/2006/relationships/image" Target="../media/image1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emf"/><Relationship Id="rId5" Type="http://schemas.microsoft.com/office/2007/relationships/hdphoto" Target="../media/hdphoto2.wdp"/><Relationship Id="rId15" Type="http://schemas.openxmlformats.org/officeDocument/2006/relationships/image" Target="../media/image4.jpeg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205116" y="2575791"/>
            <a:ext cx="1371600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9704C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9704C7"/>
                </a:solidFill>
              </a:rPr>
              <a:t>التهيئة </a:t>
            </a:r>
            <a:endParaRPr lang="ar-SA" sz="2000" b="1" dirty="0">
              <a:solidFill>
                <a:srgbClr val="9704C7"/>
              </a:solidFill>
            </a:endParaRP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4913441" y="546875"/>
            <a:ext cx="2349157" cy="485826"/>
          </a:xfrm>
          <a:prstGeom prst="flowChartTerminator">
            <a:avLst/>
          </a:prstGeom>
          <a:solidFill>
            <a:srgbClr val="E6DA6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7030A0"/>
                </a:solidFill>
              </a:rPr>
              <a:t>أجيب عن الأسئلة الآتية : 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٧٨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20" y="1211847"/>
            <a:ext cx="476626" cy="476626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713434" y="1341028"/>
            <a:ext cx="19606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</a:t>
            </a:r>
            <a:r>
              <a:rPr lang="ar-SA" sz="2000" b="1" dirty="0" smtClean="0"/>
              <a:t>الطرح </a:t>
            </a:r>
            <a:r>
              <a:rPr lang="ar-SA" sz="2000" b="1" dirty="0" smtClean="0"/>
              <a:t>: 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6732274" y="1994785"/>
            <a:ext cx="6455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7924" y="1972942"/>
            <a:ext cx="1537963" cy="453511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0146" y="2658257"/>
            <a:ext cx="1573087" cy="417481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8211" y="3307542"/>
            <a:ext cx="1495022" cy="404699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8540" y="3959128"/>
            <a:ext cx="1495901" cy="477866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6512345" y="2651055"/>
            <a:ext cx="868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٣٠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485500" y="3288224"/>
            <a:ext cx="892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٣٦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496128" y="3973420"/>
            <a:ext cx="884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٤٨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940" y="4681976"/>
            <a:ext cx="8901001" cy="957067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4289912" y="5822725"/>
            <a:ext cx="25248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– ٦ = 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طالب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205116" y="2575791"/>
            <a:ext cx="1371600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9704C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9704C7"/>
                </a:solidFill>
              </a:rPr>
              <a:t>التهيئة </a:t>
            </a:r>
            <a:endParaRPr lang="ar-SA" sz="2000" b="1" dirty="0">
              <a:solidFill>
                <a:srgbClr val="9704C7"/>
              </a:solidFill>
            </a:endParaRP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4913441" y="546875"/>
            <a:ext cx="2349157" cy="485826"/>
          </a:xfrm>
          <a:prstGeom prst="flowChartTerminator">
            <a:avLst/>
          </a:prstGeom>
          <a:solidFill>
            <a:srgbClr val="E6DA6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7030A0"/>
                </a:solidFill>
              </a:rPr>
              <a:t>أجيب عن الأسئلة الآتية : 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٧٨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6961" y="1466628"/>
            <a:ext cx="5045640" cy="62647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2077" y="2445696"/>
            <a:ext cx="4301041" cy="313721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357" y="2574436"/>
            <a:ext cx="4534084" cy="281317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94" b="93359" l="4297" r="94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61" y="4619354"/>
            <a:ext cx="1633415" cy="16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205116" y="2575791"/>
            <a:ext cx="1371600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9704C7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9704C7"/>
                </a:solidFill>
              </a:rPr>
              <a:t>التهيئة </a:t>
            </a:r>
            <a:endParaRPr lang="ar-SA" sz="2000" b="1" dirty="0">
              <a:solidFill>
                <a:srgbClr val="9704C7"/>
              </a:solidFill>
            </a:endParaRP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4913441" y="546875"/>
            <a:ext cx="2349157" cy="485826"/>
          </a:xfrm>
          <a:prstGeom prst="flowChartTerminator">
            <a:avLst/>
          </a:prstGeom>
          <a:solidFill>
            <a:srgbClr val="E6DA6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7030A0"/>
                </a:solidFill>
              </a:rPr>
              <a:t>أجيب عن الأسئلة الآتية : 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٧٨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353" y="1568555"/>
            <a:ext cx="9255977" cy="112658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5605" y="3290310"/>
            <a:ext cx="1518607" cy="4850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420" y="3335784"/>
            <a:ext cx="1460677" cy="450139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6311" y="3307426"/>
            <a:ext cx="1506854" cy="49532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2520" y="3337273"/>
            <a:ext cx="1487444" cy="448650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6988731" y="2836066"/>
            <a:ext cx="19606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</a:t>
            </a:r>
            <a:r>
              <a:rPr lang="ar-SA" sz="2000" b="1" dirty="0" smtClean="0"/>
              <a:t>الضرب </a:t>
            </a:r>
            <a:r>
              <a:rPr lang="ar-SA" sz="2000" b="1" dirty="0" smtClean="0"/>
              <a:t>: </a:t>
            </a:r>
            <a:endParaRPr lang="ar-SA" sz="2000" b="1" dirty="0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59" y="2715150"/>
            <a:ext cx="476626" cy="47662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10730" y="4019153"/>
            <a:ext cx="6493220" cy="2525430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7323492" y="3324258"/>
            <a:ext cx="6455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354519" y="2163688"/>
            <a:ext cx="25248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913441" y="3335784"/>
            <a:ext cx="808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633781" y="3335784"/>
            <a:ext cx="808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06899" y="3330765"/>
            <a:ext cx="808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257340" y="5525820"/>
            <a:ext cx="15638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743790" y="5818897"/>
            <a:ext cx="15638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82</Words>
  <Application>Microsoft Office PowerPoint</Application>
  <PresentationFormat>شاشة عريضة</PresentationFormat>
  <Paragraphs>26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70</cp:revision>
  <dcterms:created xsi:type="dcterms:W3CDTF">2022-12-02T21:48:32Z</dcterms:created>
  <dcterms:modified xsi:type="dcterms:W3CDTF">2023-01-09T01:22:02Z</dcterms:modified>
</cp:coreProperties>
</file>