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49730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9730.png" descr="IMG_97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20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9750.png" descr="IMG_97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050"/>
            <a:ext cx="13004800" cy="920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9751.png" descr="IMG_97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050"/>
            <a:ext cx="13004800" cy="920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_9752.png" descr="IMG_97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050"/>
            <a:ext cx="13004800" cy="920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9743.png" descr="IMG_97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050"/>
            <a:ext cx="13004800" cy="920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9753.png" descr="IMG_97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050"/>
            <a:ext cx="13004800" cy="920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G_9731.png" descr="IMG_97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050"/>
            <a:ext cx="13004800" cy="920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9733.jpeg" descr="IMG_97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627424"/>
            <a:ext cx="13004801" cy="9126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9734.png" descr="IMG_97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050"/>
            <a:ext cx="13004800" cy="920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9738.png" descr="IMG_97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050"/>
            <a:ext cx="13004800" cy="920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9739.png" descr="IMG_97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050"/>
            <a:ext cx="13004800" cy="920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9742.png" descr="IMG_97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050"/>
            <a:ext cx="13004800" cy="920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G_9746.png" descr="IMG_97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050"/>
            <a:ext cx="13004800" cy="920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9743.png" descr="IMG_97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050"/>
            <a:ext cx="13004800" cy="920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