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1pPr>
    <a:lvl2pPr marL="0" marR="0" indent="457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2pPr>
    <a:lvl3pPr marL="0" marR="0" indent="914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3pPr>
    <a:lvl4pPr marL="0" marR="0" indent="1371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4pPr>
    <a:lvl5pPr marL="0" marR="0" indent="18288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5pPr>
    <a:lvl6pPr marL="0" marR="0" indent="22860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6pPr>
    <a:lvl7pPr marL="0" marR="0" indent="27432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7pPr>
    <a:lvl8pPr marL="0" marR="0" indent="32004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8pPr>
    <a:lvl9pPr marL="0" marR="0" indent="3657600" algn="ctr" defTabSz="2438338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5E5E5E"/>
        </a:solidFill>
        <a:effectLst/>
        <a:uFillTx/>
        <a:latin typeface="Geeza Pro Regular"/>
        <a:ea typeface="Geeza Pro Regular"/>
        <a:cs typeface="Geeza Pro Regular"/>
        <a:sym typeface="Geeza Pro Regular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eeza Pro Regular"/>
          <a:ea typeface="Geeza Pro Regular"/>
          <a:cs typeface="Geeza Pro Regular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49" name="Shape 149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Geeza Pro Regular"/>
        <a:ea typeface="Geeza Pro Regular"/>
        <a:cs typeface="Geeza Pro Regular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المؤلف والتاريخ"/>
          <p:cNvSpPr txBox="1"/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12" name="عنوان العرض التقديمي"/>
          <p:cNvSpPr txBox="1"/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13" name="مستوى النص الأول…"/>
          <p:cNvSpPr txBox="1"/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مستوى النص الأول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32" sz="11600"/>
            </a:lvl5pPr>
          </a:lstStyle>
          <a:p>
            <a:pPr/>
            <a:r>
              <a:t>بيان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معلومة كبي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مستوى النص الأول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pc="-250" sz="250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‏١٠٠٪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7" name="معلومات الحقيقة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معلومات الحقيقة</a:t>
            </a:r>
          </a:p>
        </p:txBody>
      </p:sp>
      <p:sp>
        <p:nvSpPr>
          <p:cNvPr id="10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السمة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السمة</a:t>
            </a:r>
          </a:p>
        </p:txBody>
      </p:sp>
      <p:sp>
        <p:nvSpPr>
          <p:cNvPr id="116" name="مستوى النص الأول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0" marR="638923" indent="169023">
              <a:spcBef>
                <a:spcPts val="0"/>
              </a:spcBef>
              <a:buSzTx/>
              <a:buNone/>
              <a:defRPr spc="-170" sz="8500"/>
            </a:lvl1pPr>
            <a:lvl2pPr marL="0" marR="638923" indent="626223">
              <a:spcBef>
                <a:spcPts val="0"/>
              </a:spcBef>
              <a:buSzTx/>
              <a:buNone/>
              <a:defRPr spc="-170" sz="8500"/>
            </a:lvl2pPr>
            <a:lvl3pPr marL="0" marR="638923" indent="1083423">
              <a:spcBef>
                <a:spcPts val="0"/>
              </a:spcBef>
              <a:buSzTx/>
              <a:buNone/>
              <a:defRPr spc="-170" sz="8500"/>
            </a:lvl3pPr>
            <a:lvl4pPr marL="0" marR="638923" indent="1540623">
              <a:spcBef>
                <a:spcPts val="0"/>
              </a:spcBef>
              <a:buSzTx/>
              <a:buNone/>
              <a:defRPr spc="-170" sz="8500"/>
            </a:lvl4pPr>
            <a:lvl5pPr marL="0" marR="638923" indent="1997823">
              <a:spcBef>
                <a:spcPts val="0"/>
              </a:spcBef>
              <a:buSzTx/>
              <a:buNone/>
              <a:defRPr spc="-170" sz="8500"/>
            </a:lvl5pPr>
          </a:lstStyle>
          <a:p>
            <a:pPr/>
            <a:r>
              <a:t>"اقتباس مشهور"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وعاء من السلطة مع أرز مقلي وبيض مسلوق وعيدان طعام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5" name="وعاء من كعك السلمون والسلطة والحمص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وعاء من معكرونة البابارديلة مع زبدة البقدونس والبندق المحمص وجبن البارميزان المبشور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وعاء من السلطة مع أرز مقلي وبيض مسلوق وعيدان طعام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الأفوكادو والليمون الحامض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عنوان العرض التقديمي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pc="-232" sz="11600"/>
            </a:lvl1pPr>
          </a:lstStyle>
          <a:p>
            <a:pPr/>
            <a:r>
              <a:t>عنوان العرض التقديمي</a:t>
            </a:r>
          </a:p>
        </p:txBody>
      </p:sp>
      <p:sp>
        <p:nvSpPr>
          <p:cNvPr id="23" name="المؤلف والتاريخ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00735">
              <a:lnSpc>
                <a:spcPct val="100000"/>
              </a:lnSpc>
              <a:spcBef>
                <a:spcPts val="0"/>
              </a:spcBef>
              <a:buSzTx/>
              <a:buNone/>
              <a:defRPr sz="3492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المؤلف والتاريخ</a:t>
            </a:r>
          </a:p>
        </p:txBody>
      </p:sp>
      <p:sp>
        <p:nvSpPr>
          <p:cNvPr id="2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للعرض التقديمي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بديل العنوان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وعاء من كعك السلمون والسلطة والحمص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عنوان الشريحة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عنوان الشريحة</a:t>
            </a:r>
          </a:p>
        </p:txBody>
      </p:sp>
      <p:sp>
        <p:nvSpPr>
          <p:cNvPr id="34" name="مستوى النص الأول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5pPr>
          </a:lstStyle>
          <a:p>
            <a:pPr/>
            <a:r>
              <a:t>العنوان الفرعي للشريحة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عنوان الشريحة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43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44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5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61" name="مستوى النص الأول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2" name="وعاء من معكرونة البابارديلة مع زبدة البقدونس والبندق المحمص وجبن البارميزان المبشور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3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6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قس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عنوان القسم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pc="-232" sz="11600">
                <a:latin typeface="Geeza Pro Regular"/>
                <a:ea typeface="Geeza Pro Regular"/>
                <a:cs typeface="Geeza Pro Regular"/>
                <a:sym typeface="Geeza Pro Regular"/>
              </a:defRPr>
            </a:lvl1pPr>
          </a:lstStyle>
          <a:p>
            <a:pPr/>
            <a:r>
              <a:t>عنوان القسم</a:t>
            </a:r>
          </a:p>
        </p:txBody>
      </p:sp>
      <p:sp>
        <p:nvSpPr>
          <p:cNvPr id="72" name="رقم الشريحة"/>
          <p:cNvSpPr txBox="1"/>
          <p:nvPr>
            <p:ph type="sldNum" sz="quarter" idx="2"/>
          </p:nvPr>
        </p:nvSpPr>
        <p:spPr>
          <a:xfrm>
            <a:off x="12008514" y="13084436"/>
            <a:ext cx="354475" cy="375397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عنوان الشريحة</a:t>
            </a:r>
          </a:p>
        </p:txBody>
      </p:sp>
      <p:sp>
        <p:nvSpPr>
          <p:cNvPr id="80" name="العنوان الفرعي للشريح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للشريحة</a:t>
            </a:r>
          </a:p>
        </p:txBody>
      </p:sp>
      <p:sp>
        <p:nvSpPr>
          <p:cNvPr id="8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أجند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عنوان الأجندة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عنوان الأجندة</a:t>
            </a:r>
          </a:p>
        </p:txBody>
      </p:sp>
      <p:sp>
        <p:nvSpPr>
          <p:cNvPr id="89" name="العنوان الفرعي في الأجندة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Geeza Pro Bold"/>
              </a:defRPr>
            </a:lvl1pPr>
          </a:lstStyle>
          <a:p>
            <a:pPr/>
            <a:r>
              <a:t>العنوان الفرعي في الأجندة</a:t>
            </a:r>
          </a:p>
        </p:txBody>
      </p:sp>
      <p:sp>
        <p:nvSpPr>
          <p:cNvPr id="90" name="مستوى النص الأول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pc="-55" sz="5500"/>
            </a:lvl5pPr>
          </a:lstStyle>
          <a:p>
            <a:pPr/>
            <a:r>
              <a:t>موضوعات الأجندة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الشريحة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عنوان الشريحة</a:t>
            </a:r>
          </a:p>
        </p:txBody>
      </p:sp>
      <p:sp>
        <p:nvSpPr>
          <p:cNvPr id="3" name="مستوى النص الأول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نص التعداد النقطي في الشريحة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2008514" y="13080202"/>
            <a:ext cx="354475" cy="375397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1pPr>
      <a:lvl2pPr marL="0" marR="0" indent="457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2pPr>
      <a:lvl3pPr marL="0" marR="0" indent="914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3pPr>
      <a:lvl4pPr marL="0" marR="0" indent="1371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4pPr>
      <a:lvl5pPr marL="0" marR="0" indent="18288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5pPr>
      <a:lvl6pPr marL="0" marR="0" indent="22860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6pPr>
      <a:lvl7pPr marL="0" marR="0" indent="27432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7pPr>
      <a:lvl8pPr marL="0" marR="0" indent="32004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8pPr>
      <a:lvl9pPr marL="0" marR="0" indent="3657600" algn="r" defTabSz="2438338" rtl="1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-170" strike="noStrike" sz="8500" u="none">
          <a:solidFill>
            <a:srgbClr val="000000"/>
          </a:solidFill>
          <a:uFillTx/>
          <a:latin typeface="+mn-lt"/>
          <a:ea typeface="+mn-ea"/>
          <a:cs typeface="+mn-cs"/>
          <a:sym typeface="Geeza Pro Bold"/>
        </a:defRPr>
      </a:lvl9pPr>
    </p:titleStyle>
    <p:bodyStyle>
      <a:lvl1pPr marL="609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1pPr>
      <a:lvl2pPr marL="1219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2pPr>
      <a:lvl3pPr marL="1828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3pPr>
      <a:lvl4pPr marL="2438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4pPr>
      <a:lvl5pPr marL="30480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5pPr>
      <a:lvl6pPr marL="36576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6pPr>
      <a:lvl7pPr marL="42672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7pPr>
      <a:lvl8pPr marL="48768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8pPr>
      <a:lvl9pPr marL="5486400" marR="0" indent="-609600" algn="r" defTabSz="2438338" rtl="1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4800" u="none">
          <a:solidFill>
            <a:srgbClr val="000000"/>
          </a:solidFill>
          <a:uFillTx/>
          <a:latin typeface="Geeza Pro Regular"/>
          <a:ea typeface="Geeza Pro Regular"/>
          <a:cs typeface="Geeza Pro Regular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5.png"/><Relationship Id="rId5" Type="http://schemas.openxmlformats.org/officeDocument/2006/relationships/image" Target="../media/image3.jpe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hyperlink" Target="https://youtu.be/HxIwLqmLpBQ" TargetMode="External"/><Relationship Id="rId5" Type="http://schemas.openxmlformats.org/officeDocument/2006/relationships/image" Target="../media/image2.jpeg"/><Relationship Id="rId6" Type="http://schemas.openxmlformats.org/officeDocument/2006/relationships/image" Target="../media/image9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3.png"/><Relationship Id="rId6" Type="http://schemas.openxmlformats.org/officeDocument/2006/relationships/image" Target="../media/image12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9.png"/><Relationship Id="rId5" Type="http://schemas.openxmlformats.org/officeDocument/2006/relationships/image" Target="../media/image14.png"/><Relationship Id="rId6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18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9.png"/><Relationship Id="rId5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1.png"/><Relationship Id="rId4" Type="http://schemas.openxmlformats.org/officeDocument/2006/relationships/image" Target="../media/image15.png"/><Relationship Id="rId5" Type="http://schemas.openxmlformats.org/officeDocument/2006/relationships/image" Target="../media/image16.png"/><Relationship Id="rId6" Type="http://schemas.openxmlformats.org/officeDocument/2006/relationships/image" Target="../media/image17.png"/><Relationship Id="rId7" Type="http://schemas.openxmlformats.org/officeDocument/2006/relationships/image" Target="../media/image20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5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5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5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5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5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5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5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6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6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6" name="مستطيل"/>
          <p:cNvSpPr/>
          <p:nvPr/>
        </p:nvSpPr>
        <p:spPr>
          <a:xfrm>
            <a:off x="5685156" y="3963752"/>
            <a:ext cx="13409229" cy="5985050"/>
          </a:xfrm>
          <a:prstGeom prst="rect">
            <a:avLst/>
          </a:prstGeom>
          <a:solidFill>
            <a:srgbClr val="CBF0FF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pic>
        <p:nvPicPr>
          <p:cNvPr id="16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5"/>
          <a:stretch>
            <a:fillRect/>
          </a:stretch>
        </p:blipFill>
        <p:spPr>
          <a:xfrm rot="17507574">
            <a:off x="2319422" y="6537722"/>
            <a:ext cx="5556858" cy="596598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0"/>
                </a:cubicBezTo>
                <a:cubicBezTo>
                  <a:pt x="4648" y="1569"/>
                  <a:pt x="4678" y="1767"/>
                  <a:pt x="4793" y="1767"/>
                </a:cubicBezTo>
                <a:cubicBezTo>
                  <a:pt x="5009" y="1767"/>
                  <a:pt x="5069" y="1539"/>
                  <a:pt x="5069" y="714"/>
                </a:cubicBezTo>
                <a:cubicBezTo>
                  <a:pt x="5069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7"/>
                </a:moveTo>
                <a:cubicBezTo>
                  <a:pt x="6786" y="467"/>
                  <a:pt x="6740" y="464"/>
                  <a:pt x="6694" y="472"/>
                </a:cubicBezTo>
                <a:cubicBezTo>
                  <a:pt x="6679" y="474"/>
                  <a:pt x="6674" y="473"/>
                  <a:pt x="6660" y="475"/>
                </a:cubicBezTo>
                <a:cubicBezTo>
                  <a:pt x="6682" y="487"/>
                  <a:pt x="6691" y="503"/>
                  <a:pt x="6720" y="513"/>
                </a:cubicBezTo>
                <a:cubicBezTo>
                  <a:pt x="6772" y="532"/>
                  <a:pt x="6792" y="553"/>
                  <a:pt x="6807" y="575"/>
                </a:cubicBezTo>
                <a:cubicBezTo>
                  <a:pt x="6832" y="526"/>
                  <a:pt x="6835" y="493"/>
                  <a:pt x="6833" y="467"/>
                </a:cubicBezTo>
                <a:close/>
                <a:moveTo>
                  <a:pt x="20536" y="1468"/>
                </a:moveTo>
                <a:cubicBezTo>
                  <a:pt x="20476" y="1490"/>
                  <a:pt x="20372" y="1734"/>
                  <a:pt x="20293" y="2138"/>
                </a:cubicBezTo>
                <a:cubicBezTo>
                  <a:pt x="20131" y="2968"/>
                  <a:pt x="20011" y="3129"/>
                  <a:pt x="19738" y="2897"/>
                </a:cubicBezTo>
                <a:cubicBezTo>
                  <a:pt x="19630" y="2805"/>
                  <a:pt x="19543" y="2650"/>
                  <a:pt x="19543" y="2552"/>
                </a:cubicBezTo>
                <a:cubicBezTo>
                  <a:pt x="19543" y="2455"/>
                  <a:pt x="19496" y="2347"/>
                  <a:pt x="19437" y="2313"/>
                </a:cubicBezTo>
                <a:cubicBezTo>
                  <a:pt x="19379" y="2279"/>
                  <a:pt x="19355" y="2153"/>
                  <a:pt x="19387" y="2033"/>
                </a:cubicBezTo>
                <a:cubicBezTo>
                  <a:pt x="19466" y="1734"/>
                  <a:pt x="19117" y="1527"/>
                  <a:pt x="18778" y="1672"/>
                </a:cubicBezTo>
                <a:cubicBezTo>
                  <a:pt x="18577" y="1758"/>
                  <a:pt x="18541" y="1839"/>
                  <a:pt x="18571" y="2144"/>
                </a:cubicBezTo>
                <a:cubicBezTo>
                  <a:pt x="18593" y="2369"/>
                  <a:pt x="18543" y="2588"/>
                  <a:pt x="18443" y="2710"/>
                </a:cubicBezTo>
                <a:lnTo>
                  <a:pt x="18279" y="2909"/>
                </a:lnTo>
                <a:lnTo>
                  <a:pt x="18218" y="2710"/>
                </a:lnTo>
                <a:cubicBezTo>
                  <a:pt x="18185" y="2601"/>
                  <a:pt x="17980" y="2397"/>
                  <a:pt x="17765" y="2256"/>
                </a:cubicBezTo>
                <a:cubicBezTo>
                  <a:pt x="17433" y="2037"/>
                  <a:pt x="17322" y="2013"/>
                  <a:pt x="17007" y="2089"/>
                </a:cubicBezTo>
                <a:cubicBezTo>
                  <a:pt x="16836" y="2130"/>
                  <a:pt x="16711" y="2156"/>
                  <a:pt x="16606" y="2172"/>
                </a:cubicBezTo>
                <a:cubicBezTo>
                  <a:pt x="16660" y="2205"/>
                  <a:pt x="16653" y="2268"/>
                  <a:pt x="16575" y="2380"/>
                </a:cubicBezTo>
                <a:cubicBezTo>
                  <a:pt x="16457" y="2550"/>
                  <a:pt x="16435" y="2539"/>
                  <a:pt x="16917" y="2561"/>
                </a:cubicBezTo>
                <a:cubicBezTo>
                  <a:pt x="16965" y="2563"/>
                  <a:pt x="17098" y="2627"/>
                  <a:pt x="17213" y="2704"/>
                </a:cubicBezTo>
                <a:cubicBezTo>
                  <a:pt x="17328" y="2782"/>
                  <a:pt x="17489" y="2866"/>
                  <a:pt x="17571" y="2891"/>
                </a:cubicBezTo>
                <a:cubicBezTo>
                  <a:pt x="17755" y="2946"/>
                  <a:pt x="18074" y="3326"/>
                  <a:pt x="18153" y="3586"/>
                </a:cubicBezTo>
                <a:cubicBezTo>
                  <a:pt x="18224" y="3821"/>
                  <a:pt x="18096" y="3958"/>
                  <a:pt x="17898" y="3857"/>
                </a:cubicBezTo>
                <a:cubicBezTo>
                  <a:pt x="17702" y="3758"/>
                  <a:pt x="17499" y="3696"/>
                  <a:pt x="17413" y="3708"/>
                </a:cubicBezTo>
                <a:cubicBezTo>
                  <a:pt x="17370" y="3714"/>
                  <a:pt x="17296" y="3674"/>
                  <a:pt x="17248" y="3619"/>
                </a:cubicBezTo>
                <a:cubicBezTo>
                  <a:pt x="17200" y="3565"/>
                  <a:pt x="17104" y="3520"/>
                  <a:pt x="17034" y="3520"/>
                </a:cubicBezTo>
                <a:cubicBezTo>
                  <a:pt x="16885" y="3520"/>
                  <a:pt x="16796" y="3416"/>
                  <a:pt x="16897" y="3357"/>
                </a:cubicBezTo>
                <a:cubicBezTo>
                  <a:pt x="17004" y="3294"/>
                  <a:pt x="16983" y="2955"/>
                  <a:pt x="16865" y="2864"/>
                </a:cubicBezTo>
                <a:cubicBezTo>
                  <a:pt x="16807" y="2818"/>
                  <a:pt x="16687" y="2802"/>
                  <a:pt x="16590" y="2825"/>
                </a:cubicBezTo>
                <a:cubicBezTo>
                  <a:pt x="16497" y="2847"/>
                  <a:pt x="16401" y="2835"/>
                  <a:pt x="16377" y="2799"/>
                </a:cubicBezTo>
                <a:cubicBezTo>
                  <a:pt x="16300" y="2681"/>
                  <a:pt x="16185" y="2729"/>
                  <a:pt x="16223" y="2864"/>
                </a:cubicBezTo>
                <a:cubicBezTo>
                  <a:pt x="16244" y="2938"/>
                  <a:pt x="16218" y="3018"/>
                  <a:pt x="16163" y="3047"/>
                </a:cubicBezTo>
                <a:cubicBezTo>
                  <a:pt x="16111" y="3075"/>
                  <a:pt x="16057" y="3161"/>
                  <a:pt x="16044" y="3238"/>
                </a:cubicBezTo>
                <a:cubicBezTo>
                  <a:pt x="16016" y="3414"/>
                  <a:pt x="15857" y="3597"/>
                  <a:pt x="15776" y="3549"/>
                </a:cubicBezTo>
                <a:cubicBezTo>
                  <a:pt x="15742" y="3529"/>
                  <a:pt x="15715" y="3416"/>
                  <a:pt x="15715" y="3295"/>
                </a:cubicBezTo>
                <a:cubicBezTo>
                  <a:pt x="15715" y="3161"/>
                  <a:pt x="15676" y="3060"/>
                  <a:pt x="15611" y="3037"/>
                </a:cubicBezTo>
                <a:cubicBezTo>
                  <a:pt x="15553" y="3016"/>
                  <a:pt x="15509" y="2976"/>
                  <a:pt x="15515" y="2948"/>
                </a:cubicBezTo>
                <a:cubicBezTo>
                  <a:pt x="15540" y="2820"/>
                  <a:pt x="15412" y="2471"/>
                  <a:pt x="15340" y="2471"/>
                </a:cubicBezTo>
                <a:cubicBezTo>
                  <a:pt x="15295" y="2471"/>
                  <a:pt x="15193" y="2513"/>
                  <a:pt x="15112" y="2567"/>
                </a:cubicBezTo>
                <a:cubicBezTo>
                  <a:pt x="14982" y="2653"/>
                  <a:pt x="14954" y="2654"/>
                  <a:pt x="14876" y="2565"/>
                </a:cubicBezTo>
                <a:cubicBezTo>
                  <a:pt x="14811" y="2492"/>
                  <a:pt x="14808" y="2445"/>
                  <a:pt x="14865" y="2392"/>
                </a:cubicBezTo>
                <a:cubicBezTo>
                  <a:pt x="14922" y="2338"/>
                  <a:pt x="14905" y="2276"/>
                  <a:pt x="14806" y="2157"/>
                </a:cubicBezTo>
                <a:cubicBezTo>
                  <a:pt x="14731" y="2067"/>
                  <a:pt x="14671" y="1949"/>
                  <a:pt x="14671" y="1896"/>
                </a:cubicBezTo>
                <a:cubicBezTo>
                  <a:pt x="14671" y="1829"/>
                  <a:pt x="14624" y="1809"/>
                  <a:pt x="14523" y="1834"/>
                </a:cubicBezTo>
                <a:cubicBezTo>
                  <a:pt x="14417" y="1860"/>
                  <a:pt x="14367" y="1835"/>
                  <a:pt x="14342" y="1744"/>
                </a:cubicBezTo>
                <a:cubicBezTo>
                  <a:pt x="14297" y="1582"/>
                  <a:pt x="14208" y="1582"/>
                  <a:pt x="14116" y="1744"/>
                </a:cubicBezTo>
                <a:cubicBezTo>
                  <a:pt x="14049" y="1861"/>
                  <a:pt x="14030" y="1864"/>
                  <a:pt x="13832" y="1771"/>
                </a:cubicBezTo>
                <a:cubicBezTo>
                  <a:pt x="13662" y="1691"/>
                  <a:pt x="13637" y="1651"/>
                  <a:pt x="13703" y="1577"/>
                </a:cubicBezTo>
                <a:cubicBezTo>
                  <a:pt x="13847" y="1413"/>
                  <a:pt x="13459" y="1468"/>
                  <a:pt x="13304" y="1633"/>
                </a:cubicBezTo>
                <a:cubicBezTo>
                  <a:pt x="13124" y="1826"/>
                  <a:pt x="12987" y="2127"/>
                  <a:pt x="13062" y="2171"/>
                </a:cubicBezTo>
                <a:cubicBezTo>
                  <a:pt x="13094" y="2190"/>
                  <a:pt x="13137" y="2282"/>
                  <a:pt x="13156" y="2376"/>
                </a:cubicBezTo>
                <a:cubicBezTo>
                  <a:pt x="13183" y="2506"/>
                  <a:pt x="13155" y="2559"/>
                  <a:pt x="13042" y="2600"/>
                </a:cubicBezTo>
                <a:cubicBezTo>
                  <a:pt x="12850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3"/>
                </a:cubicBezTo>
                <a:cubicBezTo>
                  <a:pt x="12689" y="2222"/>
                  <a:pt x="12640" y="2042"/>
                  <a:pt x="12613" y="1844"/>
                </a:cubicBezTo>
                <a:cubicBezTo>
                  <a:pt x="12562" y="1456"/>
                  <a:pt x="12523" y="1423"/>
                  <a:pt x="12351" y="1603"/>
                </a:cubicBezTo>
                <a:cubicBezTo>
                  <a:pt x="12182" y="1780"/>
                  <a:pt x="12346" y="2478"/>
                  <a:pt x="12601" y="2667"/>
                </a:cubicBezTo>
                <a:cubicBezTo>
                  <a:pt x="12761" y="2786"/>
                  <a:pt x="12775" y="2824"/>
                  <a:pt x="12708" y="2962"/>
                </a:cubicBezTo>
                <a:cubicBezTo>
                  <a:pt x="12649" y="3084"/>
                  <a:pt x="12651" y="3146"/>
                  <a:pt x="12720" y="3225"/>
                </a:cubicBezTo>
                <a:cubicBezTo>
                  <a:pt x="12855" y="3378"/>
                  <a:pt x="12721" y="3477"/>
                  <a:pt x="12488" y="3394"/>
                </a:cubicBezTo>
                <a:cubicBezTo>
                  <a:pt x="12359" y="3348"/>
                  <a:pt x="12302" y="3280"/>
                  <a:pt x="12302" y="3170"/>
                </a:cubicBezTo>
                <a:cubicBezTo>
                  <a:pt x="12302" y="3084"/>
                  <a:pt x="12247" y="2942"/>
                  <a:pt x="12177" y="2856"/>
                </a:cubicBezTo>
                <a:cubicBezTo>
                  <a:pt x="11951" y="2577"/>
                  <a:pt x="11856" y="2287"/>
                  <a:pt x="11954" y="2175"/>
                </a:cubicBezTo>
                <a:cubicBezTo>
                  <a:pt x="12027" y="2092"/>
                  <a:pt x="12015" y="2075"/>
                  <a:pt x="11876" y="2076"/>
                </a:cubicBezTo>
                <a:cubicBezTo>
                  <a:pt x="11651" y="2078"/>
                  <a:pt x="11558" y="2145"/>
                  <a:pt x="11469" y="2366"/>
                </a:cubicBezTo>
                <a:cubicBezTo>
                  <a:pt x="11396" y="2548"/>
                  <a:pt x="11389" y="2549"/>
                  <a:pt x="11256" y="2435"/>
                </a:cubicBezTo>
                <a:cubicBezTo>
                  <a:pt x="11047" y="2257"/>
                  <a:pt x="10627" y="2402"/>
                  <a:pt x="10210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4"/>
                  <a:pt x="9774" y="4028"/>
                  <a:pt x="9486" y="4058"/>
                </a:cubicBezTo>
                <a:cubicBezTo>
                  <a:pt x="9327" y="4075"/>
                  <a:pt x="9247" y="4141"/>
                  <a:pt x="9124" y="4361"/>
                </a:cubicBezTo>
                <a:cubicBezTo>
                  <a:pt x="8980" y="4618"/>
                  <a:pt x="8977" y="4660"/>
                  <a:pt x="9066" y="4861"/>
                </a:cubicBezTo>
                <a:cubicBezTo>
                  <a:pt x="9246" y="5265"/>
                  <a:pt x="8972" y="5284"/>
                  <a:pt x="8751" y="4883"/>
                </a:cubicBezTo>
                <a:cubicBezTo>
                  <a:pt x="8542" y="4504"/>
                  <a:pt x="7732" y="3661"/>
                  <a:pt x="7460" y="3539"/>
                </a:cubicBezTo>
                <a:cubicBezTo>
                  <a:pt x="7277" y="3457"/>
                  <a:pt x="7181" y="3453"/>
                  <a:pt x="6898" y="3516"/>
                </a:cubicBezTo>
                <a:cubicBezTo>
                  <a:pt x="6711" y="3558"/>
                  <a:pt x="6509" y="3589"/>
                  <a:pt x="6451" y="3585"/>
                </a:cubicBezTo>
                <a:cubicBezTo>
                  <a:pt x="6394" y="3580"/>
                  <a:pt x="6230" y="3571"/>
                  <a:pt x="6087" y="3563"/>
                </a:cubicBezTo>
                <a:cubicBezTo>
                  <a:pt x="5923" y="3555"/>
                  <a:pt x="5859" y="3541"/>
                  <a:pt x="5843" y="3494"/>
                </a:cubicBezTo>
                <a:cubicBezTo>
                  <a:pt x="5788" y="3595"/>
                  <a:pt x="5712" y="3658"/>
                  <a:pt x="5586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2"/>
                  <a:pt x="4313" y="4452"/>
                </a:cubicBezTo>
                <a:cubicBezTo>
                  <a:pt x="3864" y="4453"/>
                  <a:pt x="3698" y="4552"/>
                  <a:pt x="3533" y="4924"/>
                </a:cubicBezTo>
                <a:cubicBezTo>
                  <a:pt x="3379" y="5270"/>
                  <a:pt x="3376" y="5272"/>
                  <a:pt x="2814" y="5228"/>
                </a:cubicBezTo>
                <a:cubicBezTo>
                  <a:pt x="2198" y="5180"/>
                  <a:pt x="1605" y="4929"/>
                  <a:pt x="871" y="4401"/>
                </a:cubicBezTo>
                <a:cubicBezTo>
                  <a:pt x="491" y="4128"/>
                  <a:pt x="359" y="4078"/>
                  <a:pt x="200" y="4158"/>
                </a:cubicBezTo>
                <a:cubicBezTo>
                  <a:pt x="-239" y="4379"/>
                  <a:pt x="99" y="4841"/>
                  <a:pt x="705" y="4847"/>
                </a:cubicBezTo>
                <a:cubicBezTo>
                  <a:pt x="1173" y="4851"/>
                  <a:pt x="1968" y="5193"/>
                  <a:pt x="2116" y="5453"/>
                </a:cubicBezTo>
                <a:cubicBezTo>
                  <a:pt x="2207" y="5614"/>
                  <a:pt x="2210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9"/>
                  <a:pt x="1936" y="6876"/>
                  <a:pt x="1849" y="7072"/>
                </a:cubicBezTo>
                <a:cubicBezTo>
                  <a:pt x="1622" y="7584"/>
                  <a:pt x="1642" y="7666"/>
                  <a:pt x="2113" y="8096"/>
                </a:cubicBezTo>
                <a:cubicBezTo>
                  <a:pt x="2345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5" y="9011"/>
                </a:cubicBezTo>
                <a:cubicBezTo>
                  <a:pt x="3388" y="9303"/>
                  <a:pt x="3695" y="9396"/>
                  <a:pt x="5704" y="9828"/>
                </a:cubicBezTo>
                <a:cubicBezTo>
                  <a:pt x="7339" y="10180"/>
                  <a:pt x="9015" y="11023"/>
                  <a:pt x="8689" y="11329"/>
                </a:cubicBezTo>
                <a:cubicBezTo>
                  <a:pt x="8624" y="11391"/>
                  <a:pt x="8041" y="11451"/>
                  <a:pt x="7341" y="11469"/>
                </a:cubicBezTo>
                <a:cubicBezTo>
                  <a:pt x="6662" y="11486"/>
                  <a:pt x="6079" y="11526"/>
                  <a:pt x="6046" y="11557"/>
                </a:cubicBezTo>
                <a:cubicBezTo>
                  <a:pt x="5888" y="11706"/>
                  <a:pt x="6239" y="11765"/>
                  <a:pt x="7295" y="11767"/>
                </a:cubicBezTo>
                <a:cubicBezTo>
                  <a:pt x="8583" y="11769"/>
                  <a:pt x="8838" y="11863"/>
                  <a:pt x="8500" y="12214"/>
                </a:cubicBezTo>
                <a:cubicBezTo>
                  <a:pt x="8391" y="12327"/>
                  <a:pt x="8142" y="12493"/>
                  <a:pt x="7945" y="12581"/>
                </a:cubicBezTo>
                <a:cubicBezTo>
                  <a:pt x="7748" y="12669"/>
                  <a:pt x="7544" y="12844"/>
                  <a:pt x="7492" y="12973"/>
                </a:cubicBezTo>
                <a:cubicBezTo>
                  <a:pt x="7385" y="13238"/>
                  <a:pt x="7207" y="13279"/>
                  <a:pt x="7117" y="13057"/>
                </a:cubicBezTo>
                <a:cubicBezTo>
                  <a:pt x="7031" y="12847"/>
                  <a:pt x="6722" y="12874"/>
                  <a:pt x="6496" y="13109"/>
                </a:cubicBezTo>
                <a:cubicBezTo>
                  <a:pt x="6374" y="13236"/>
                  <a:pt x="6167" y="13307"/>
                  <a:pt x="5925" y="13310"/>
                </a:cubicBezTo>
                <a:cubicBezTo>
                  <a:pt x="4991" y="13318"/>
                  <a:pt x="2976" y="13970"/>
                  <a:pt x="2641" y="14372"/>
                </a:cubicBezTo>
                <a:cubicBezTo>
                  <a:pt x="2524" y="14512"/>
                  <a:pt x="2430" y="14683"/>
                  <a:pt x="2430" y="14752"/>
                </a:cubicBezTo>
                <a:cubicBezTo>
                  <a:pt x="2430" y="14821"/>
                  <a:pt x="2263" y="14970"/>
                  <a:pt x="2059" y="15083"/>
                </a:cubicBezTo>
                <a:cubicBezTo>
                  <a:pt x="1737" y="15263"/>
                  <a:pt x="1690" y="15339"/>
                  <a:pt x="1690" y="15679"/>
                </a:cubicBezTo>
                <a:cubicBezTo>
                  <a:pt x="1690" y="15903"/>
                  <a:pt x="1757" y="16120"/>
                  <a:pt x="1849" y="16192"/>
                </a:cubicBezTo>
                <a:cubicBezTo>
                  <a:pt x="1941" y="16264"/>
                  <a:pt x="2006" y="16479"/>
                  <a:pt x="2006" y="16707"/>
                </a:cubicBezTo>
                <a:cubicBezTo>
                  <a:pt x="2006" y="16922"/>
                  <a:pt x="2057" y="17190"/>
                  <a:pt x="2120" y="17302"/>
                </a:cubicBezTo>
                <a:cubicBezTo>
                  <a:pt x="2216" y="17470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4"/>
                  <a:pt x="91" y="18444"/>
                  <a:pt x="42" y="18627"/>
                </a:cubicBezTo>
                <a:cubicBezTo>
                  <a:pt x="-119" y="19231"/>
                  <a:pt x="319" y="19217"/>
                  <a:pt x="1200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7"/>
                  <a:pt x="3742" y="18703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40" y="19336"/>
                  <a:pt x="5616" y="19481"/>
                  <a:pt x="5666" y="19487"/>
                </a:cubicBezTo>
                <a:cubicBezTo>
                  <a:pt x="6142" y="19550"/>
                  <a:pt x="7383" y="19524"/>
                  <a:pt x="7538" y="19450"/>
                </a:cubicBezTo>
                <a:cubicBezTo>
                  <a:pt x="7722" y="19361"/>
                  <a:pt x="8052" y="19040"/>
                  <a:pt x="8535" y="18478"/>
                </a:cubicBezTo>
                <a:cubicBezTo>
                  <a:pt x="8706" y="18280"/>
                  <a:pt x="8770" y="18259"/>
                  <a:pt x="8900" y="18360"/>
                </a:cubicBezTo>
                <a:cubicBezTo>
                  <a:pt x="9030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8" y="18115"/>
                </a:cubicBezTo>
                <a:cubicBezTo>
                  <a:pt x="9427" y="18147"/>
                  <a:pt x="9528" y="18129"/>
                  <a:pt x="9562" y="18077"/>
                </a:cubicBezTo>
                <a:cubicBezTo>
                  <a:pt x="9641" y="17958"/>
                  <a:pt x="10142" y="18261"/>
                  <a:pt x="10142" y="18429"/>
                </a:cubicBezTo>
                <a:cubicBezTo>
                  <a:pt x="10142" y="18497"/>
                  <a:pt x="10022" y="18718"/>
                  <a:pt x="9876" y="18919"/>
                </a:cubicBezTo>
                <a:cubicBezTo>
                  <a:pt x="9563" y="19354"/>
                  <a:pt x="9531" y="19576"/>
                  <a:pt x="9815" y="19334"/>
                </a:cubicBezTo>
                <a:cubicBezTo>
                  <a:pt x="9987" y="19187"/>
                  <a:pt x="10028" y="19183"/>
                  <a:pt x="10104" y="19305"/>
                </a:cubicBezTo>
                <a:cubicBezTo>
                  <a:pt x="10248" y="19538"/>
                  <a:pt x="10832" y="19779"/>
                  <a:pt x="10960" y="19659"/>
                </a:cubicBezTo>
                <a:cubicBezTo>
                  <a:pt x="11094" y="19532"/>
                  <a:pt x="11517" y="19719"/>
                  <a:pt x="11510" y="19901"/>
                </a:cubicBezTo>
                <a:cubicBezTo>
                  <a:pt x="11508" y="19968"/>
                  <a:pt x="11436" y="20202"/>
                  <a:pt x="11353" y="20421"/>
                </a:cubicBezTo>
                <a:cubicBezTo>
                  <a:pt x="11209" y="20799"/>
                  <a:pt x="11213" y="20825"/>
                  <a:pt x="11437" y="20988"/>
                </a:cubicBezTo>
                <a:cubicBezTo>
                  <a:pt x="11566" y="21083"/>
                  <a:pt x="11768" y="21160"/>
                  <a:pt x="11884" y="21160"/>
                </a:cubicBezTo>
                <a:cubicBezTo>
                  <a:pt x="12152" y="21160"/>
                  <a:pt x="12540" y="20873"/>
                  <a:pt x="12587" y="20638"/>
                </a:cubicBezTo>
                <a:cubicBezTo>
                  <a:pt x="12607" y="20540"/>
                  <a:pt x="12658" y="20471"/>
                  <a:pt x="12699" y="20488"/>
                </a:cubicBezTo>
                <a:cubicBezTo>
                  <a:pt x="12740" y="20504"/>
                  <a:pt x="12836" y="20437"/>
                  <a:pt x="12914" y="20336"/>
                </a:cubicBezTo>
                <a:cubicBezTo>
                  <a:pt x="13035" y="20180"/>
                  <a:pt x="13076" y="20173"/>
                  <a:pt x="13182" y="20293"/>
                </a:cubicBezTo>
                <a:cubicBezTo>
                  <a:pt x="13251" y="20371"/>
                  <a:pt x="13349" y="20610"/>
                  <a:pt x="13402" y="20825"/>
                </a:cubicBezTo>
                <a:cubicBezTo>
                  <a:pt x="13463" y="21071"/>
                  <a:pt x="13504" y="21131"/>
                  <a:pt x="13510" y="20987"/>
                </a:cubicBezTo>
                <a:cubicBezTo>
                  <a:pt x="13516" y="20861"/>
                  <a:pt x="13686" y="20600"/>
                  <a:pt x="13886" y="20406"/>
                </a:cubicBezTo>
                <a:cubicBezTo>
                  <a:pt x="14246" y="20057"/>
                  <a:pt x="14473" y="20032"/>
                  <a:pt x="14473" y="20345"/>
                </a:cubicBezTo>
                <a:cubicBezTo>
                  <a:pt x="14473" y="20481"/>
                  <a:pt x="14496" y="20477"/>
                  <a:pt x="14621" y="20316"/>
                </a:cubicBezTo>
                <a:cubicBezTo>
                  <a:pt x="14758" y="20140"/>
                  <a:pt x="14786" y="20137"/>
                  <a:pt x="14964" y="20281"/>
                </a:cubicBezTo>
                <a:cubicBezTo>
                  <a:pt x="15302" y="20555"/>
                  <a:pt x="15497" y="20625"/>
                  <a:pt x="15285" y="20396"/>
                </a:cubicBezTo>
                <a:cubicBezTo>
                  <a:pt x="15160" y="20262"/>
                  <a:pt x="15130" y="20168"/>
                  <a:pt x="15204" y="20125"/>
                </a:cubicBezTo>
                <a:cubicBezTo>
                  <a:pt x="15384" y="20020"/>
                  <a:pt x="15340" y="19744"/>
                  <a:pt x="15153" y="19811"/>
                </a:cubicBezTo>
                <a:cubicBezTo>
                  <a:pt x="14965" y="19879"/>
                  <a:pt x="14840" y="19649"/>
                  <a:pt x="14937" y="19412"/>
                </a:cubicBezTo>
                <a:cubicBezTo>
                  <a:pt x="14981" y="19305"/>
                  <a:pt x="15047" y="19284"/>
                  <a:pt x="15135" y="19345"/>
                </a:cubicBezTo>
                <a:cubicBezTo>
                  <a:pt x="15207" y="19395"/>
                  <a:pt x="15402" y="19431"/>
                  <a:pt x="15570" y="19425"/>
                </a:cubicBezTo>
                <a:cubicBezTo>
                  <a:pt x="15962" y="19412"/>
                  <a:pt x="16268" y="19854"/>
                  <a:pt x="16269" y="20433"/>
                </a:cubicBezTo>
                <a:cubicBezTo>
                  <a:pt x="16269" y="20751"/>
                  <a:pt x="16311" y="20855"/>
                  <a:pt x="16464" y="20892"/>
                </a:cubicBezTo>
                <a:cubicBezTo>
                  <a:pt x="16599" y="20926"/>
                  <a:pt x="16659" y="20890"/>
                  <a:pt x="16650" y="20779"/>
                </a:cubicBezTo>
                <a:cubicBezTo>
                  <a:pt x="16641" y="20663"/>
                  <a:pt x="16727" y="20617"/>
                  <a:pt x="16954" y="20617"/>
                </a:cubicBezTo>
                <a:cubicBezTo>
                  <a:pt x="17291" y="20617"/>
                  <a:pt x="17713" y="20308"/>
                  <a:pt x="17661" y="20096"/>
                </a:cubicBezTo>
                <a:cubicBezTo>
                  <a:pt x="17645" y="20027"/>
                  <a:pt x="17704" y="19943"/>
                  <a:pt x="17794" y="19910"/>
                </a:cubicBezTo>
                <a:cubicBezTo>
                  <a:pt x="17884" y="19878"/>
                  <a:pt x="17957" y="19805"/>
                  <a:pt x="17957" y="19748"/>
                </a:cubicBezTo>
                <a:cubicBezTo>
                  <a:pt x="17957" y="19691"/>
                  <a:pt x="17863" y="19723"/>
                  <a:pt x="17748" y="19821"/>
                </a:cubicBezTo>
                <a:cubicBezTo>
                  <a:pt x="17562" y="19980"/>
                  <a:pt x="17534" y="19981"/>
                  <a:pt x="17477" y="19841"/>
                </a:cubicBezTo>
                <a:cubicBezTo>
                  <a:pt x="17289" y="19380"/>
                  <a:pt x="17755" y="19097"/>
                  <a:pt x="18104" y="19460"/>
                </a:cubicBezTo>
                <a:cubicBezTo>
                  <a:pt x="18324" y="19688"/>
                  <a:pt x="18589" y="20570"/>
                  <a:pt x="18591" y="21074"/>
                </a:cubicBezTo>
                <a:cubicBezTo>
                  <a:pt x="18591" y="21270"/>
                  <a:pt x="18624" y="21461"/>
                  <a:pt x="18662" y="21497"/>
                </a:cubicBezTo>
                <a:cubicBezTo>
                  <a:pt x="18771" y="21600"/>
                  <a:pt x="18777" y="21582"/>
                  <a:pt x="18723" y="21317"/>
                </a:cubicBezTo>
                <a:cubicBezTo>
                  <a:pt x="18696" y="21181"/>
                  <a:pt x="18702" y="20996"/>
                  <a:pt x="18739" y="20907"/>
                </a:cubicBezTo>
                <a:cubicBezTo>
                  <a:pt x="18792" y="20776"/>
                  <a:pt x="18836" y="20770"/>
                  <a:pt x="18961" y="20868"/>
                </a:cubicBezTo>
                <a:cubicBezTo>
                  <a:pt x="19089" y="20968"/>
                  <a:pt x="19134" y="20946"/>
                  <a:pt x="19216" y="20743"/>
                </a:cubicBezTo>
                <a:cubicBezTo>
                  <a:pt x="19271" y="20608"/>
                  <a:pt x="19393" y="20468"/>
                  <a:pt x="19489" y="20433"/>
                </a:cubicBezTo>
                <a:cubicBezTo>
                  <a:pt x="19601" y="20393"/>
                  <a:pt x="19641" y="20304"/>
                  <a:pt x="19600" y="20184"/>
                </a:cubicBezTo>
                <a:cubicBezTo>
                  <a:pt x="19565" y="20079"/>
                  <a:pt x="19605" y="19949"/>
                  <a:pt x="19692" y="19881"/>
                </a:cubicBezTo>
                <a:cubicBezTo>
                  <a:pt x="19816" y="19784"/>
                  <a:pt x="19868" y="19799"/>
                  <a:pt x="19962" y="19965"/>
                </a:cubicBezTo>
                <a:cubicBezTo>
                  <a:pt x="20026" y="20077"/>
                  <a:pt x="20051" y="20170"/>
                  <a:pt x="20018" y="20170"/>
                </a:cubicBezTo>
                <a:cubicBezTo>
                  <a:pt x="19986" y="20170"/>
                  <a:pt x="20032" y="20302"/>
                  <a:pt x="20121" y="20464"/>
                </a:cubicBezTo>
                <a:cubicBezTo>
                  <a:pt x="20209" y="20625"/>
                  <a:pt x="20282" y="20846"/>
                  <a:pt x="20282" y="20955"/>
                </a:cubicBezTo>
                <a:cubicBezTo>
                  <a:pt x="20282" y="21064"/>
                  <a:pt x="20333" y="21184"/>
                  <a:pt x="20397" y="21221"/>
                </a:cubicBezTo>
                <a:cubicBezTo>
                  <a:pt x="20476" y="21267"/>
                  <a:pt x="20503" y="21152"/>
                  <a:pt x="20478" y="20855"/>
                </a:cubicBezTo>
                <a:cubicBezTo>
                  <a:pt x="20446" y="20477"/>
                  <a:pt x="20467" y="20421"/>
                  <a:pt x="20652" y="20419"/>
                </a:cubicBezTo>
                <a:cubicBezTo>
                  <a:pt x="20768" y="20418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5" y="20273"/>
                </a:lnTo>
                <a:cubicBezTo>
                  <a:pt x="21180" y="19541"/>
                  <a:pt x="20503" y="18418"/>
                  <a:pt x="19701" y="17646"/>
                </a:cubicBezTo>
                <a:cubicBezTo>
                  <a:pt x="18678" y="16661"/>
                  <a:pt x="17395" y="15702"/>
                  <a:pt x="16003" y="14877"/>
                </a:cubicBezTo>
                <a:cubicBezTo>
                  <a:pt x="15771" y="14739"/>
                  <a:pt x="15319" y="14468"/>
                  <a:pt x="14999" y="14276"/>
                </a:cubicBezTo>
                <a:cubicBezTo>
                  <a:pt x="14387" y="13907"/>
                  <a:pt x="13195" y="13304"/>
                  <a:pt x="11495" y="12500"/>
                </a:cubicBezTo>
                <a:cubicBezTo>
                  <a:pt x="10389" y="11977"/>
                  <a:pt x="10207" y="11830"/>
                  <a:pt x="10552" y="11745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90" y="11220"/>
                  <a:pt x="10892" y="11000"/>
                </a:cubicBezTo>
                <a:cubicBezTo>
                  <a:pt x="11949" y="10423"/>
                  <a:pt x="12366" y="10303"/>
                  <a:pt x="13082" y="10373"/>
                </a:cubicBezTo>
                <a:cubicBezTo>
                  <a:pt x="13685" y="10432"/>
                  <a:pt x="13778" y="10417"/>
                  <a:pt x="14008" y="10214"/>
                </a:cubicBezTo>
                <a:cubicBezTo>
                  <a:pt x="14329" y="9929"/>
                  <a:pt x="14325" y="9843"/>
                  <a:pt x="13995" y="9725"/>
                </a:cubicBezTo>
                <a:cubicBezTo>
                  <a:pt x="13850" y="9673"/>
                  <a:pt x="13733" y="9583"/>
                  <a:pt x="13733" y="9526"/>
                </a:cubicBezTo>
                <a:cubicBezTo>
                  <a:pt x="13733" y="9352"/>
                  <a:pt x="14039" y="9294"/>
                  <a:pt x="14220" y="9435"/>
                </a:cubicBezTo>
                <a:cubicBezTo>
                  <a:pt x="14364" y="9548"/>
                  <a:pt x="14420" y="9531"/>
                  <a:pt x="14600" y="9299"/>
                </a:cubicBezTo>
                <a:cubicBezTo>
                  <a:pt x="14715" y="9150"/>
                  <a:pt x="15268" y="8757"/>
                  <a:pt x="15829" y="8426"/>
                </a:cubicBezTo>
                <a:cubicBezTo>
                  <a:pt x="16391" y="8095"/>
                  <a:pt x="17134" y="7630"/>
                  <a:pt x="17483" y="7392"/>
                </a:cubicBezTo>
                <a:cubicBezTo>
                  <a:pt x="17832" y="7154"/>
                  <a:pt x="18248" y="6933"/>
                  <a:pt x="18407" y="6901"/>
                </a:cubicBezTo>
                <a:cubicBezTo>
                  <a:pt x="18587" y="6866"/>
                  <a:pt x="18697" y="6780"/>
                  <a:pt x="18697" y="6675"/>
                </a:cubicBezTo>
                <a:cubicBezTo>
                  <a:pt x="18697" y="6582"/>
                  <a:pt x="19069" y="6143"/>
                  <a:pt x="19524" y="5701"/>
                </a:cubicBezTo>
                <a:cubicBezTo>
                  <a:pt x="20650" y="4610"/>
                  <a:pt x="21342" y="3470"/>
                  <a:pt x="21335" y="2720"/>
                </a:cubicBezTo>
                <a:lnTo>
                  <a:pt x="21334" y="2413"/>
                </a:lnTo>
                <a:lnTo>
                  <a:pt x="21044" y="2742"/>
                </a:lnTo>
                <a:cubicBezTo>
                  <a:pt x="20736" y="3091"/>
                  <a:pt x="20564" y="3078"/>
                  <a:pt x="20662" y="2709"/>
                </a:cubicBezTo>
                <a:cubicBezTo>
                  <a:pt x="20695" y="2586"/>
                  <a:pt x="20667" y="2453"/>
                  <a:pt x="20601" y="2415"/>
                </a:cubicBezTo>
                <a:cubicBezTo>
                  <a:pt x="20524" y="2370"/>
                  <a:pt x="20509" y="2191"/>
                  <a:pt x="20554" y="1906"/>
                </a:cubicBezTo>
                <a:cubicBezTo>
                  <a:pt x="20596" y="1639"/>
                  <a:pt x="20590" y="1502"/>
                  <a:pt x="20559" y="1473"/>
                </a:cubicBezTo>
                <a:cubicBezTo>
                  <a:pt x="20552" y="1466"/>
                  <a:pt x="20544" y="1465"/>
                  <a:pt x="20536" y="1468"/>
                </a:cubicBezTo>
                <a:close/>
                <a:moveTo>
                  <a:pt x="15776" y="2472"/>
                </a:moveTo>
                <a:cubicBezTo>
                  <a:pt x="15741" y="2480"/>
                  <a:pt x="15715" y="2514"/>
                  <a:pt x="15715" y="2567"/>
                </a:cubicBezTo>
                <a:cubicBezTo>
                  <a:pt x="15715" y="2625"/>
                  <a:pt x="15757" y="2650"/>
                  <a:pt x="15820" y="2627"/>
                </a:cubicBezTo>
                <a:cubicBezTo>
                  <a:pt x="15877" y="2606"/>
                  <a:pt x="15907" y="2562"/>
                  <a:pt x="15886" y="2529"/>
                </a:cubicBezTo>
                <a:cubicBezTo>
                  <a:pt x="15855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68" name="الفصل ٦ -٣ خطة حل المسألة"/>
          <p:cNvSpPr txBox="1"/>
          <p:nvPr/>
        </p:nvSpPr>
        <p:spPr>
          <a:xfrm>
            <a:off x="6233622" y="5814512"/>
            <a:ext cx="11916756" cy="1676401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>
                <a:solidFill>
                  <a:srgbClr val="000000"/>
                </a:solidFill>
              </a:defRPr>
            </a:pPr>
            <a:r>
              <a:rPr sz="12400"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 sz="12400"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1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688749" y="3305654"/>
            <a:ext cx="2075617" cy="22281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65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68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6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6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7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7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7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7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3" b="5276"/>
          <a:stretch>
            <a:fillRect/>
          </a:stretch>
        </p:blipFill>
        <p:spPr>
          <a:xfrm rot="17507574">
            <a:off x="923232" y="7798893"/>
            <a:ext cx="4018046" cy="431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9" y="0"/>
                </a:moveTo>
                <a:cubicBezTo>
                  <a:pt x="4670" y="39"/>
                  <a:pt x="4648" y="198"/>
                  <a:pt x="4648" y="871"/>
                </a:cubicBezTo>
                <a:cubicBezTo>
                  <a:pt x="4648" y="1570"/>
                  <a:pt x="4679" y="1767"/>
                  <a:pt x="4794" y="1767"/>
                </a:cubicBezTo>
                <a:cubicBezTo>
                  <a:pt x="5009" y="1767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9" y="0"/>
                </a:lnTo>
                <a:close/>
                <a:moveTo>
                  <a:pt x="6832" y="468"/>
                </a:moveTo>
                <a:cubicBezTo>
                  <a:pt x="6785" y="468"/>
                  <a:pt x="6738" y="464"/>
                  <a:pt x="6693" y="472"/>
                </a:cubicBezTo>
                <a:cubicBezTo>
                  <a:pt x="6677" y="475"/>
                  <a:pt x="6675" y="472"/>
                  <a:pt x="6661" y="474"/>
                </a:cubicBezTo>
                <a:cubicBezTo>
                  <a:pt x="6682" y="487"/>
                  <a:pt x="6691" y="503"/>
                  <a:pt x="6720" y="514"/>
                </a:cubicBezTo>
                <a:cubicBezTo>
                  <a:pt x="6772" y="533"/>
                  <a:pt x="6791" y="553"/>
                  <a:pt x="6806" y="575"/>
                </a:cubicBezTo>
                <a:cubicBezTo>
                  <a:pt x="6831" y="526"/>
                  <a:pt x="6834" y="493"/>
                  <a:pt x="6832" y="468"/>
                </a:cubicBezTo>
                <a:close/>
                <a:moveTo>
                  <a:pt x="20556" y="1474"/>
                </a:moveTo>
                <a:cubicBezTo>
                  <a:pt x="20504" y="1424"/>
                  <a:pt x="20381" y="1676"/>
                  <a:pt x="20290" y="2138"/>
                </a:cubicBezTo>
                <a:cubicBezTo>
                  <a:pt x="20128" y="2968"/>
                  <a:pt x="20009" y="3130"/>
                  <a:pt x="19735" y="2898"/>
                </a:cubicBezTo>
                <a:cubicBezTo>
                  <a:pt x="19628" y="2806"/>
                  <a:pt x="19539" y="2650"/>
                  <a:pt x="19539" y="2553"/>
                </a:cubicBezTo>
                <a:cubicBezTo>
                  <a:pt x="19539" y="2455"/>
                  <a:pt x="19494" y="2347"/>
                  <a:pt x="19436" y="2313"/>
                </a:cubicBezTo>
                <a:cubicBezTo>
                  <a:pt x="19378" y="2279"/>
                  <a:pt x="19354" y="2153"/>
                  <a:pt x="19385" y="2033"/>
                </a:cubicBezTo>
                <a:cubicBezTo>
                  <a:pt x="19464" y="1734"/>
                  <a:pt x="19114" y="1527"/>
                  <a:pt x="18775" y="1672"/>
                </a:cubicBezTo>
                <a:cubicBezTo>
                  <a:pt x="18574" y="1758"/>
                  <a:pt x="18539" y="1840"/>
                  <a:pt x="18569" y="2144"/>
                </a:cubicBezTo>
                <a:cubicBezTo>
                  <a:pt x="18591" y="2370"/>
                  <a:pt x="18540" y="2589"/>
                  <a:pt x="18440" y="2711"/>
                </a:cubicBezTo>
                <a:lnTo>
                  <a:pt x="18278" y="2910"/>
                </a:lnTo>
                <a:lnTo>
                  <a:pt x="18216" y="2711"/>
                </a:lnTo>
                <a:cubicBezTo>
                  <a:pt x="18183" y="2602"/>
                  <a:pt x="17979" y="2396"/>
                  <a:pt x="17765" y="2255"/>
                </a:cubicBezTo>
                <a:cubicBezTo>
                  <a:pt x="17432" y="2036"/>
                  <a:pt x="17321" y="2013"/>
                  <a:pt x="17005" y="2088"/>
                </a:cubicBezTo>
                <a:cubicBezTo>
                  <a:pt x="16835" y="2129"/>
                  <a:pt x="16709" y="2158"/>
                  <a:pt x="16604" y="2174"/>
                </a:cubicBezTo>
                <a:cubicBezTo>
                  <a:pt x="16659" y="2207"/>
                  <a:pt x="16651" y="2268"/>
                  <a:pt x="16573" y="2380"/>
                </a:cubicBezTo>
                <a:cubicBezTo>
                  <a:pt x="16455" y="2550"/>
                  <a:pt x="16432" y="2538"/>
                  <a:pt x="16915" y="2560"/>
                </a:cubicBezTo>
                <a:cubicBezTo>
                  <a:pt x="16962" y="2563"/>
                  <a:pt x="17097" y="2626"/>
                  <a:pt x="17212" y="2703"/>
                </a:cubicBezTo>
                <a:cubicBezTo>
                  <a:pt x="17327" y="2781"/>
                  <a:pt x="17488" y="2867"/>
                  <a:pt x="17571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4" y="3958"/>
                  <a:pt x="17896" y="3858"/>
                </a:cubicBezTo>
                <a:cubicBezTo>
                  <a:pt x="17700" y="3758"/>
                  <a:pt x="17496" y="3694"/>
                  <a:pt x="17410" y="3707"/>
                </a:cubicBezTo>
                <a:cubicBezTo>
                  <a:pt x="17368" y="3713"/>
                  <a:pt x="17294" y="3674"/>
                  <a:pt x="17246" y="3620"/>
                </a:cubicBezTo>
                <a:cubicBezTo>
                  <a:pt x="17198" y="3565"/>
                  <a:pt x="17102" y="3520"/>
                  <a:pt x="17033" y="3520"/>
                </a:cubicBezTo>
                <a:cubicBezTo>
                  <a:pt x="16883" y="3520"/>
                  <a:pt x="16795" y="3415"/>
                  <a:pt x="16896" y="3356"/>
                </a:cubicBezTo>
                <a:cubicBezTo>
                  <a:pt x="17003" y="3293"/>
                  <a:pt x="16979" y="2956"/>
                  <a:pt x="16862" y="2864"/>
                </a:cubicBezTo>
                <a:cubicBezTo>
                  <a:pt x="16804" y="2818"/>
                  <a:pt x="16686" y="2804"/>
                  <a:pt x="16590" y="2826"/>
                </a:cubicBezTo>
                <a:cubicBezTo>
                  <a:pt x="16496" y="2848"/>
                  <a:pt x="16398" y="2835"/>
                  <a:pt x="16375" y="2798"/>
                </a:cubicBezTo>
                <a:cubicBezTo>
                  <a:pt x="16297" y="2681"/>
                  <a:pt x="16183" y="2729"/>
                  <a:pt x="16220" y="2864"/>
                </a:cubicBezTo>
                <a:cubicBezTo>
                  <a:pt x="16241" y="2939"/>
                  <a:pt x="16216" y="3018"/>
                  <a:pt x="16161" y="3046"/>
                </a:cubicBezTo>
                <a:cubicBezTo>
                  <a:pt x="16109" y="3074"/>
                  <a:pt x="16056" y="3160"/>
                  <a:pt x="16043" y="3237"/>
                </a:cubicBezTo>
                <a:cubicBezTo>
                  <a:pt x="16015" y="3413"/>
                  <a:pt x="15857" y="3598"/>
                  <a:pt x="15775" y="3550"/>
                </a:cubicBezTo>
                <a:cubicBezTo>
                  <a:pt x="15741" y="3530"/>
                  <a:pt x="15714" y="3415"/>
                  <a:pt x="15714" y="3294"/>
                </a:cubicBezTo>
                <a:cubicBezTo>
                  <a:pt x="15714" y="3160"/>
                  <a:pt x="15673" y="3060"/>
                  <a:pt x="15609" y="3036"/>
                </a:cubicBezTo>
                <a:cubicBezTo>
                  <a:pt x="15551" y="3016"/>
                  <a:pt x="15508" y="2977"/>
                  <a:pt x="15514" y="2949"/>
                </a:cubicBezTo>
                <a:cubicBezTo>
                  <a:pt x="15539" y="2821"/>
                  <a:pt x="15409" y="2471"/>
                  <a:pt x="15336" y="2471"/>
                </a:cubicBezTo>
                <a:cubicBezTo>
                  <a:pt x="15292" y="2471"/>
                  <a:pt x="15192" y="2513"/>
                  <a:pt x="15111" y="2566"/>
                </a:cubicBezTo>
                <a:cubicBezTo>
                  <a:pt x="14980" y="2653"/>
                  <a:pt x="14952" y="2653"/>
                  <a:pt x="14874" y="2564"/>
                </a:cubicBezTo>
                <a:cubicBezTo>
                  <a:pt x="14810" y="2491"/>
                  <a:pt x="14807" y="2445"/>
                  <a:pt x="14864" y="2392"/>
                </a:cubicBezTo>
                <a:cubicBezTo>
                  <a:pt x="14921" y="2338"/>
                  <a:pt x="14904" y="2275"/>
                  <a:pt x="14805" y="2156"/>
                </a:cubicBezTo>
                <a:cubicBezTo>
                  <a:pt x="14730" y="2066"/>
                  <a:pt x="14670" y="1950"/>
                  <a:pt x="14670" y="1896"/>
                </a:cubicBezTo>
                <a:cubicBezTo>
                  <a:pt x="14670" y="1829"/>
                  <a:pt x="14623" y="1810"/>
                  <a:pt x="14522" y="1835"/>
                </a:cubicBezTo>
                <a:cubicBezTo>
                  <a:pt x="14416" y="1861"/>
                  <a:pt x="14366" y="1835"/>
                  <a:pt x="14341" y="1743"/>
                </a:cubicBezTo>
                <a:cubicBezTo>
                  <a:pt x="14296" y="1581"/>
                  <a:pt x="14207" y="1582"/>
                  <a:pt x="14115" y="1743"/>
                </a:cubicBezTo>
                <a:cubicBezTo>
                  <a:pt x="14048" y="1861"/>
                  <a:pt x="14030" y="1864"/>
                  <a:pt x="13832" y="1771"/>
                </a:cubicBezTo>
                <a:cubicBezTo>
                  <a:pt x="13661" y="1691"/>
                  <a:pt x="13636" y="1653"/>
                  <a:pt x="13701" y="1579"/>
                </a:cubicBezTo>
                <a:cubicBezTo>
                  <a:pt x="13846" y="1415"/>
                  <a:pt x="13457" y="1467"/>
                  <a:pt x="13303" y="1632"/>
                </a:cubicBezTo>
                <a:cubicBezTo>
                  <a:pt x="13123" y="1825"/>
                  <a:pt x="12985" y="2128"/>
                  <a:pt x="13060" y="2172"/>
                </a:cubicBezTo>
                <a:cubicBezTo>
                  <a:pt x="13092" y="2191"/>
                  <a:pt x="13136" y="2282"/>
                  <a:pt x="13155" y="2376"/>
                </a:cubicBezTo>
                <a:cubicBezTo>
                  <a:pt x="13181" y="2506"/>
                  <a:pt x="13154" y="2560"/>
                  <a:pt x="13041" y="2600"/>
                </a:cubicBezTo>
                <a:cubicBezTo>
                  <a:pt x="12849" y="2669"/>
                  <a:pt x="12790" y="2629"/>
                  <a:pt x="12790" y="2438"/>
                </a:cubicBezTo>
                <a:cubicBezTo>
                  <a:pt x="12790" y="2352"/>
                  <a:pt x="12760" y="2264"/>
                  <a:pt x="12725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2" y="1423"/>
                  <a:pt x="12349" y="1603"/>
                </a:cubicBezTo>
                <a:cubicBezTo>
                  <a:pt x="12180" y="1779"/>
                  <a:pt x="12345" y="2479"/>
                  <a:pt x="12600" y="2668"/>
                </a:cubicBezTo>
                <a:cubicBezTo>
                  <a:pt x="12760" y="2786"/>
                  <a:pt x="12773" y="2824"/>
                  <a:pt x="12706" y="2963"/>
                </a:cubicBezTo>
                <a:cubicBezTo>
                  <a:pt x="12647" y="3085"/>
                  <a:pt x="12651" y="3146"/>
                  <a:pt x="12720" y="3225"/>
                </a:cubicBezTo>
                <a:cubicBezTo>
                  <a:pt x="12855" y="3378"/>
                  <a:pt x="12719" y="3477"/>
                  <a:pt x="12486" y="3393"/>
                </a:cubicBezTo>
                <a:cubicBezTo>
                  <a:pt x="12357" y="3347"/>
                  <a:pt x="12300" y="3279"/>
                  <a:pt x="12300" y="3169"/>
                </a:cubicBezTo>
                <a:cubicBezTo>
                  <a:pt x="12300" y="3083"/>
                  <a:pt x="12246" y="2942"/>
                  <a:pt x="12176" y="2856"/>
                </a:cubicBezTo>
                <a:cubicBezTo>
                  <a:pt x="11950" y="2577"/>
                  <a:pt x="11854" y="2288"/>
                  <a:pt x="11952" y="2176"/>
                </a:cubicBezTo>
                <a:cubicBezTo>
                  <a:pt x="12025" y="2093"/>
                  <a:pt x="12013" y="2076"/>
                  <a:pt x="11874" y="2077"/>
                </a:cubicBezTo>
                <a:cubicBezTo>
                  <a:pt x="11649" y="2078"/>
                  <a:pt x="11556" y="2145"/>
                  <a:pt x="11467" y="2366"/>
                </a:cubicBezTo>
                <a:cubicBezTo>
                  <a:pt x="11394" y="2548"/>
                  <a:pt x="11388" y="2550"/>
                  <a:pt x="11254" y="2436"/>
                </a:cubicBezTo>
                <a:cubicBezTo>
                  <a:pt x="11045" y="2257"/>
                  <a:pt x="10626" y="2402"/>
                  <a:pt x="10210" y="2795"/>
                </a:cubicBezTo>
                <a:cubicBezTo>
                  <a:pt x="9746" y="3232"/>
                  <a:pt x="9619" y="3479"/>
                  <a:pt x="9729" y="3729"/>
                </a:cubicBezTo>
                <a:cubicBezTo>
                  <a:pt x="9828" y="3954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59"/>
                </a:cubicBezTo>
                <a:cubicBezTo>
                  <a:pt x="8981" y="4617"/>
                  <a:pt x="8977" y="4661"/>
                  <a:pt x="9066" y="4861"/>
                </a:cubicBezTo>
                <a:cubicBezTo>
                  <a:pt x="9245" y="5266"/>
                  <a:pt x="8971" y="5284"/>
                  <a:pt x="8750" y="4883"/>
                </a:cubicBezTo>
                <a:cubicBezTo>
                  <a:pt x="8541" y="4505"/>
                  <a:pt x="7730" y="3661"/>
                  <a:pt x="7458" y="3538"/>
                </a:cubicBezTo>
                <a:cubicBezTo>
                  <a:pt x="7276" y="3456"/>
                  <a:pt x="7180" y="3453"/>
                  <a:pt x="6897" y="3516"/>
                </a:cubicBezTo>
                <a:cubicBezTo>
                  <a:pt x="6709" y="3559"/>
                  <a:pt x="6509" y="3588"/>
                  <a:pt x="6452" y="3584"/>
                </a:cubicBezTo>
                <a:cubicBezTo>
                  <a:pt x="6395" y="3579"/>
                  <a:pt x="6231" y="3571"/>
                  <a:pt x="6087" y="3564"/>
                </a:cubicBezTo>
                <a:cubicBezTo>
                  <a:pt x="5923" y="3556"/>
                  <a:pt x="5858" y="3541"/>
                  <a:pt x="5842" y="3495"/>
                </a:cubicBezTo>
                <a:cubicBezTo>
                  <a:pt x="5788" y="3595"/>
                  <a:pt x="5711" y="3659"/>
                  <a:pt x="5585" y="3729"/>
                </a:cubicBezTo>
                <a:cubicBezTo>
                  <a:pt x="5417" y="3822"/>
                  <a:pt x="5281" y="3935"/>
                  <a:pt x="5281" y="3979"/>
                </a:cubicBezTo>
                <a:cubicBezTo>
                  <a:pt x="5281" y="4120"/>
                  <a:pt x="4603" y="4452"/>
                  <a:pt x="4313" y="4453"/>
                </a:cubicBezTo>
                <a:cubicBezTo>
                  <a:pt x="3864" y="4453"/>
                  <a:pt x="3699" y="4553"/>
                  <a:pt x="3534" y="4925"/>
                </a:cubicBezTo>
                <a:cubicBezTo>
                  <a:pt x="3381" y="5271"/>
                  <a:pt x="3376" y="5272"/>
                  <a:pt x="2815" y="5228"/>
                </a:cubicBezTo>
                <a:cubicBezTo>
                  <a:pt x="2198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100" y="4840"/>
                  <a:pt x="705" y="4845"/>
                </a:cubicBezTo>
                <a:cubicBezTo>
                  <a:pt x="1173" y="4850"/>
                  <a:pt x="1968" y="5194"/>
                  <a:pt x="2116" y="5454"/>
                </a:cubicBezTo>
                <a:cubicBezTo>
                  <a:pt x="2208" y="5615"/>
                  <a:pt x="2209" y="5734"/>
                  <a:pt x="2123" y="5912"/>
                </a:cubicBezTo>
                <a:cubicBezTo>
                  <a:pt x="2059" y="6045"/>
                  <a:pt x="2007" y="6279"/>
                  <a:pt x="2007" y="6434"/>
                </a:cubicBezTo>
                <a:cubicBezTo>
                  <a:pt x="2007" y="6589"/>
                  <a:pt x="1936" y="6876"/>
                  <a:pt x="1848" y="7073"/>
                </a:cubicBezTo>
                <a:cubicBezTo>
                  <a:pt x="1621" y="7584"/>
                  <a:pt x="1642" y="7666"/>
                  <a:pt x="2112" y="8096"/>
                </a:cubicBezTo>
                <a:cubicBezTo>
                  <a:pt x="2344" y="8308"/>
                  <a:pt x="2534" y="8532"/>
                  <a:pt x="2534" y="8596"/>
                </a:cubicBezTo>
                <a:cubicBezTo>
                  <a:pt x="2534" y="8659"/>
                  <a:pt x="2728" y="8846"/>
                  <a:pt x="2965" y="9010"/>
                </a:cubicBezTo>
                <a:cubicBezTo>
                  <a:pt x="3387" y="9303"/>
                  <a:pt x="3694" y="9395"/>
                  <a:pt x="5703" y="9827"/>
                </a:cubicBezTo>
                <a:cubicBezTo>
                  <a:pt x="7337" y="10179"/>
                  <a:pt x="9014" y="11022"/>
                  <a:pt x="8688" y="11329"/>
                </a:cubicBezTo>
                <a:cubicBezTo>
                  <a:pt x="8623" y="11390"/>
                  <a:pt x="8041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8" y="11766"/>
                  <a:pt x="7294" y="11767"/>
                </a:cubicBezTo>
                <a:cubicBezTo>
                  <a:pt x="8582" y="11769"/>
                  <a:pt x="8836" y="11862"/>
                  <a:pt x="8499" y="12213"/>
                </a:cubicBezTo>
                <a:cubicBezTo>
                  <a:pt x="8390" y="12327"/>
                  <a:pt x="8140" y="12492"/>
                  <a:pt x="7944" y="12580"/>
                </a:cubicBezTo>
                <a:cubicBezTo>
                  <a:pt x="7747" y="12668"/>
                  <a:pt x="7544" y="12845"/>
                  <a:pt x="7492" y="12973"/>
                </a:cubicBezTo>
                <a:cubicBezTo>
                  <a:pt x="7385" y="13238"/>
                  <a:pt x="7205" y="13278"/>
                  <a:pt x="7115" y="13056"/>
                </a:cubicBezTo>
                <a:cubicBezTo>
                  <a:pt x="7029" y="12846"/>
                  <a:pt x="6720" y="12873"/>
                  <a:pt x="6494" y="13108"/>
                </a:cubicBezTo>
                <a:cubicBezTo>
                  <a:pt x="6372" y="13235"/>
                  <a:pt x="6167" y="13308"/>
                  <a:pt x="5925" y="13310"/>
                </a:cubicBezTo>
                <a:cubicBezTo>
                  <a:pt x="4991" y="13319"/>
                  <a:pt x="2978" y="13969"/>
                  <a:pt x="2642" y="14371"/>
                </a:cubicBezTo>
                <a:cubicBezTo>
                  <a:pt x="2525" y="14511"/>
                  <a:pt x="2431" y="14683"/>
                  <a:pt x="2431" y="14752"/>
                </a:cubicBezTo>
                <a:cubicBezTo>
                  <a:pt x="2431" y="14821"/>
                  <a:pt x="2263" y="14970"/>
                  <a:pt x="2059" y="15083"/>
                </a:cubicBezTo>
                <a:cubicBezTo>
                  <a:pt x="1737" y="15262"/>
                  <a:pt x="1690" y="15339"/>
                  <a:pt x="1690" y="15678"/>
                </a:cubicBezTo>
                <a:cubicBezTo>
                  <a:pt x="1690" y="15903"/>
                  <a:pt x="1757" y="16121"/>
                  <a:pt x="1848" y="16192"/>
                </a:cubicBezTo>
                <a:cubicBezTo>
                  <a:pt x="1940" y="16264"/>
                  <a:pt x="2007" y="16480"/>
                  <a:pt x="2007" y="16708"/>
                </a:cubicBezTo>
                <a:cubicBezTo>
                  <a:pt x="2007" y="16923"/>
                  <a:pt x="2057" y="17191"/>
                  <a:pt x="2121" y="17303"/>
                </a:cubicBezTo>
                <a:cubicBezTo>
                  <a:pt x="2216" y="17471"/>
                  <a:pt x="2187" y="17554"/>
                  <a:pt x="1941" y="17796"/>
                </a:cubicBezTo>
                <a:cubicBezTo>
                  <a:pt x="1651" y="18082"/>
                  <a:pt x="1291" y="18214"/>
                  <a:pt x="502" y="18330"/>
                </a:cubicBezTo>
                <a:cubicBezTo>
                  <a:pt x="199" y="18375"/>
                  <a:pt x="91" y="18444"/>
                  <a:pt x="42" y="18627"/>
                </a:cubicBezTo>
                <a:cubicBezTo>
                  <a:pt x="-119" y="19232"/>
                  <a:pt x="319" y="19216"/>
                  <a:pt x="1201" y="18588"/>
                </a:cubicBezTo>
                <a:cubicBezTo>
                  <a:pt x="2245" y="17844"/>
                  <a:pt x="3242" y="17728"/>
                  <a:pt x="3481" y="18320"/>
                </a:cubicBezTo>
                <a:cubicBezTo>
                  <a:pt x="3610" y="18638"/>
                  <a:pt x="3741" y="18705"/>
                  <a:pt x="4408" y="18790"/>
                </a:cubicBezTo>
                <a:cubicBezTo>
                  <a:pt x="4840" y="18845"/>
                  <a:pt x="5037" y="18930"/>
                  <a:pt x="5273" y="19167"/>
                </a:cubicBezTo>
                <a:cubicBezTo>
                  <a:pt x="5440" y="19336"/>
                  <a:pt x="5616" y="19480"/>
                  <a:pt x="5665" y="19486"/>
                </a:cubicBezTo>
                <a:cubicBezTo>
                  <a:pt x="6142" y="19549"/>
                  <a:pt x="7383" y="19525"/>
                  <a:pt x="7539" y="19451"/>
                </a:cubicBezTo>
                <a:cubicBezTo>
                  <a:pt x="7723" y="19362"/>
                  <a:pt x="8051" y="19039"/>
                  <a:pt x="8534" y="18477"/>
                </a:cubicBezTo>
                <a:cubicBezTo>
                  <a:pt x="8705" y="18279"/>
                  <a:pt x="8770" y="18258"/>
                  <a:pt x="8899" y="18360"/>
                </a:cubicBezTo>
                <a:cubicBezTo>
                  <a:pt x="9030" y="18462"/>
                  <a:pt x="9068" y="18447"/>
                  <a:pt x="9117" y="18270"/>
                </a:cubicBezTo>
                <a:cubicBezTo>
                  <a:pt x="9156" y="18129"/>
                  <a:pt x="9232" y="18075"/>
                  <a:pt x="9338" y="18114"/>
                </a:cubicBezTo>
                <a:cubicBezTo>
                  <a:pt x="9427" y="18146"/>
                  <a:pt x="9528" y="18130"/>
                  <a:pt x="9562" y="18078"/>
                </a:cubicBezTo>
                <a:cubicBezTo>
                  <a:pt x="9641" y="17958"/>
                  <a:pt x="10140" y="18262"/>
                  <a:pt x="10140" y="18429"/>
                </a:cubicBezTo>
                <a:cubicBezTo>
                  <a:pt x="10140" y="18497"/>
                  <a:pt x="10019" y="18717"/>
                  <a:pt x="9874" y="18919"/>
                </a:cubicBezTo>
                <a:cubicBezTo>
                  <a:pt x="9561" y="19353"/>
                  <a:pt x="9529" y="19576"/>
                  <a:pt x="9813" y="19334"/>
                </a:cubicBezTo>
                <a:cubicBezTo>
                  <a:pt x="9984" y="19187"/>
                  <a:pt x="10029" y="19182"/>
                  <a:pt x="10104" y="19304"/>
                </a:cubicBezTo>
                <a:cubicBezTo>
                  <a:pt x="10249" y="19537"/>
                  <a:pt x="10831" y="19779"/>
                  <a:pt x="10959" y="19659"/>
                </a:cubicBezTo>
                <a:cubicBezTo>
                  <a:pt x="11093" y="19532"/>
                  <a:pt x="11516" y="19718"/>
                  <a:pt x="11509" y="19901"/>
                </a:cubicBezTo>
                <a:cubicBezTo>
                  <a:pt x="11507" y="19967"/>
                  <a:pt x="11436" y="20202"/>
                  <a:pt x="11353" y="20420"/>
                </a:cubicBezTo>
                <a:cubicBezTo>
                  <a:pt x="11209" y="20799"/>
                  <a:pt x="11212" y="20826"/>
                  <a:pt x="11435" y="20990"/>
                </a:cubicBezTo>
                <a:cubicBezTo>
                  <a:pt x="11565" y="21084"/>
                  <a:pt x="11767" y="21160"/>
                  <a:pt x="11883" y="21160"/>
                </a:cubicBezTo>
                <a:cubicBezTo>
                  <a:pt x="12151" y="21160"/>
                  <a:pt x="12541" y="20873"/>
                  <a:pt x="12587" y="20639"/>
                </a:cubicBezTo>
                <a:cubicBezTo>
                  <a:pt x="12607" y="20540"/>
                  <a:pt x="12656" y="20471"/>
                  <a:pt x="12697" y="20488"/>
                </a:cubicBezTo>
                <a:cubicBezTo>
                  <a:pt x="12738" y="20504"/>
                  <a:pt x="12834" y="20438"/>
                  <a:pt x="12912" y="20337"/>
                </a:cubicBezTo>
                <a:cubicBezTo>
                  <a:pt x="13033" y="20181"/>
                  <a:pt x="13074" y="20173"/>
                  <a:pt x="13180" y="20294"/>
                </a:cubicBezTo>
                <a:cubicBezTo>
                  <a:pt x="13249" y="20371"/>
                  <a:pt x="13346" y="20610"/>
                  <a:pt x="13400" y="20825"/>
                </a:cubicBezTo>
                <a:cubicBezTo>
                  <a:pt x="13461" y="21071"/>
                  <a:pt x="13503" y="21132"/>
                  <a:pt x="13509" y="20988"/>
                </a:cubicBezTo>
                <a:cubicBezTo>
                  <a:pt x="13515" y="20862"/>
                  <a:pt x="13683" y="20601"/>
                  <a:pt x="13883" y="20407"/>
                </a:cubicBezTo>
                <a:cubicBezTo>
                  <a:pt x="14243" y="20057"/>
                  <a:pt x="14471" y="20032"/>
                  <a:pt x="14471" y="20345"/>
                </a:cubicBezTo>
                <a:cubicBezTo>
                  <a:pt x="14471" y="20481"/>
                  <a:pt x="14494" y="20476"/>
                  <a:pt x="14619" y="20315"/>
                </a:cubicBezTo>
                <a:cubicBezTo>
                  <a:pt x="14756" y="20139"/>
                  <a:pt x="14784" y="20137"/>
                  <a:pt x="14963" y="20282"/>
                </a:cubicBezTo>
                <a:cubicBezTo>
                  <a:pt x="15301" y="20556"/>
                  <a:pt x="15497" y="20625"/>
                  <a:pt x="15284" y="20397"/>
                </a:cubicBezTo>
                <a:cubicBezTo>
                  <a:pt x="15159" y="20262"/>
                  <a:pt x="15128" y="20168"/>
                  <a:pt x="15201" y="20125"/>
                </a:cubicBezTo>
                <a:cubicBezTo>
                  <a:pt x="15382" y="20020"/>
                  <a:pt x="15339" y="19744"/>
                  <a:pt x="15153" y="19812"/>
                </a:cubicBezTo>
                <a:cubicBezTo>
                  <a:pt x="14964" y="19880"/>
                  <a:pt x="14839" y="19649"/>
                  <a:pt x="14936" y="19413"/>
                </a:cubicBezTo>
                <a:cubicBezTo>
                  <a:pt x="14979" y="19305"/>
                  <a:pt x="15044" y="19284"/>
                  <a:pt x="15132" y="19345"/>
                </a:cubicBezTo>
                <a:cubicBezTo>
                  <a:pt x="15204" y="19396"/>
                  <a:pt x="15401" y="19431"/>
                  <a:pt x="15569" y="19425"/>
                </a:cubicBezTo>
                <a:cubicBezTo>
                  <a:pt x="15960" y="19411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9" y="20926"/>
                  <a:pt x="16655" y="20890"/>
                  <a:pt x="16647" y="20779"/>
                </a:cubicBezTo>
                <a:cubicBezTo>
                  <a:pt x="16638" y="20664"/>
                  <a:pt x="16726" y="20617"/>
                  <a:pt x="16953" y="20617"/>
                </a:cubicBezTo>
                <a:cubicBezTo>
                  <a:pt x="17290" y="20617"/>
                  <a:pt x="17711" y="20308"/>
                  <a:pt x="17659" y="20097"/>
                </a:cubicBezTo>
                <a:cubicBezTo>
                  <a:pt x="17642" y="20028"/>
                  <a:pt x="17702" y="19941"/>
                  <a:pt x="17792" y="19909"/>
                </a:cubicBezTo>
                <a:cubicBezTo>
                  <a:pt x="17882" y="19876"/>
                  <a:pt x="17955" y="19805"/>
                  <a:pt x="17955" y="19748"/>
                </a:cubicBezTo>
                <a:cubicBezTo>
                  <a:pt x="17955" y="19691"/>
                  <a:pt x="17861" y="19723"/>
                  <a:pt x="17746" y="19821"/>
                </a:cubicBezTo>
                <a:cubicBezTo>
                  <a:pt x="17560" y="19980"/>
                  <a:pt x="17531" y="19981"/>
                  <a:pt x="17474" y="19841"/>
                </a:cubicBezTo>
                <a:cubicBezTo>
                  <a:pt x="17286" y="19380"/>
                  <a:pt x="17751" y="19097"/>
                  <a:pt x="18100" y="19461"/>
                </a:cubicBezTo>
                <a:cubicBezTo>
                  <a:pt x="18320" y="19689"/>
                  <a:pt x="18586" y="20571"/>
                  <a:pt x="18588" y="21075"/>
                </a:cubicBezTo>
                <a:cubicBezTo>
                  <a:pt x="18588" y="21271"/>
                  <a:pt x="18621" y="21461"/>
                  <a:pt x="18659" y="21497"/>
                </a:cubicBezTo>
                <a:cubicBezTo>
                  <a:pt x="18768" y="21600"/>
                  <a:pt x="18774" y="21582"/>
                  <a:pt x="18721" y="21317"/>
                </a:cubicBezTo>
                <a:cubicBezTo>
                  <a:pt x="18693" y="21181"/>
                  <a:pt x="18701" y="20996"/>
                  <a:pt x="18737" y="20906"/>
                </a:cubicBezTo>
                <a:cubicBezTo>
                  <a:pt x="18791" y="20776"/>
                  <a:pt x="18834" y="20771"/>
                  <a:pt x="18959" y="20869"/>
                </a:cubicBezTo>
                <a:cubicBezTo>
                  <a:pt x="19087" y="20969"/>
                  <a:pt x="19130" y="20944"/>
                  <a:pt x="19212" y="20742"/>
                </a:cubicBezTo>
                <a:cubicBezTo>
                  <a:pt x="19267" y="20606"/>
                  <a:pt x="19391" y="20467"/>
                  <a:pt x="19486" y="20432"/>
                </a:cubicBezTo>
                <a:cubicBezTo>
                  <a:pt x="19599" y="20392"/>
                  <a:pt x="19639" y="20304"/>
                  <a:pt x="19598" y="20184"/>
                </a:cubicBezTo>
                <a:cubicBezTo>
                  <a:pt x="19563" y="20079"/>
                  <a:pt x="19602" y="19949"/>
                  <a:pt x="19689" y="19881"/>
                </a:cubicBezTo>
                <a:cubicBezTo>
                  <a:pt x="19813" y="19784"/>
                  <a:pt x="19865" y="19798"/>
                  <a:pt x="19959" y="19964"/>
                </a:cubicBezTo>
                <a:cubicBezTo>
                  <a:pt x="20023" y="20077"/>
                  <a:pt x="20049" y="20171"/>
                  <a:pt x="20016" y="20171"/>
                </a:cubicBezTo>
                <a:cubicBezTo>
                  <a:pt x="19983" y="20171"/>
                  <a:pt x="20031" y="20303"/>
                  <a:pt x="20119" y="20464"/>
                </a:cubicBezTo>
                <a:cubicBezTo>
                  <a:pt x="20208" y="20626"/>
                  <a:pt x="20280" y="20847"/>
                  <a:pt x="20280" y="20956"/>
                </a:cubicBezTo>
                <a:cubicBezTo>
                  <a:pt x="20280" y="21065"/>
                  <a:pt x="20332" y="21183"/>
                  <a:pt x="20396" y="21220"/>
                </a:cubicBezTo>
                <a:cubicBezTo>
                  <a:pt x="20475" y="21266"/>
                  <a:pt x="20501" y="21152"/>
                  <a:pt x="20476" y="20855"/>
                </a:cubicBezTo>
                <a:cubicBezTo>
                  <a:pt x="20444" y="20476"/>
                  <a:pt x="20465" y="20421"/>
                  <a:pt x="20649" y="20418"/>
                </a:cubicBezTo>
                <a:cubicBezTo>
                  <a:pt x="20765" y="20417"/>
                  <a:pt x="20974" y="20506"/>
                  <a:pt x="21111" y="20617"/>
                </a:cubicBezTo>
                <a:lnTo>
                  <a:pt x="21360" y="20817"/>
                </a:lnTo>
                <a:lnTo>
                  <a:pt x="21282" y="20274"/>
                </a:lnTo>
                <a:cubicBezTo>
                  <a:pt x="21177" y="19542"/>
                  <a:pt x="20502" y="18418"/>
                  <a:pt x="19700" y="17646"/>
                </a:cubicBezTo>
                <a:cubicBezTo>
                  <a:pt x="18677" y="16661"/>
                  <a:pt x="17392" y="15702"/>
                  <a:pt x="16001" y="14877"/>
                </a:cubicBezTo>
                <a:cubicBezTo>
                  <a:pt x="15769" y="14739"/>
                  <a:pt x="15316" y="14468"/>
                  <a:pt x="14997" y="14276"/>
                </a:cubicBezTo>
                <a:cubicBezTo>
                  <a:pt x="14384" y="13907"/>
                  <a:pt x="13194" y="13303"/>
                  <a:pt x="11494" y="12499"/>
                </a:cubicBezTo>
                <a:cubicBezTo>
                  <a:pt x="10389" y="11976"/>
                  <a:pt x="10207" y="11830"/>
                  <a:pt x="10551" y="11745"/>
                </a:cubicBezTo>
                <a:cubicBezTo>
                  <a:pt x="10817" y="11680"/>
                  <a:pt x="10837" y="11531"/>
                  <a:pt x="10602" y="11368"/>
                </a:cubicBezTo>
                <a:cubicBezTo>
                  <a:pt x="10452" y="11265"/>
                  <a:pt x="10488" y="11219"/>
                  <a:pt x="10891" y="11000"/>
                </a:cubicBezTo>
                <a:cubicBezTo>
                  <a:pt x="11948" y="10423"/>
                  <a:pt x="12366" y="10302"/>
                  <a:pt x="13081" y="10373"/>
                </a:cubicBezTo>
                <a:cubicBezTo>
                  <a:pt x="13684" y="10432"/>
                  <a:pt x="13776" y="10417"/>
                  <a:pt x="14005" y="10214"/>
                </a:cubicBezTo>
                <a:cubicBezTo>
                  <a:pt x="14327" y="9930"/>
                  <a:pt x="14324" y="9842"/>
                  <a:pt x="13995" y="9724"/>
                </a:cubicBezTo>
                <a:cubicBezTo>
                  <a:pt x="13849" y="9672"/>
                  <a:pt x="13731" y="9584"/>
                  <a:pt x="13731" y="9526"/>
                </a:cubicBezTo>
                <a:cubicBezTo>
                  <a:pt x="13731" y="9352"/>
                  <a:pt x="14038" y="9296"/>
                  <a:pt x="14218" y="9437"/>
                </a:cubicBezTo>
                <a:cubicBezTo>
                  <a:pt x="14363" y="9550"/>
                  <a:pt x="14419" y="9530"/>
                  <a:pt x="14598" y="9298"/>
                </a:cubicBezTo>
                <a:cubicBezTo>
                  <a:pt x="14713" y="9149"/>
                  <a:pt x="15265" y="8758"/>
                  <a:pt x="15826" y="8427"/>
                </a:cubicBezTo>
                <a:cubicBezTo>
                  <a:pt x="16387" y="8096"/>
                  <a:pt x="17131" y="7630"/>
                  <a:pt x="17480" y="7392"/>
                </a:cubicBezTo>
                <a:cubicBezTo>
                  <a:pt x="17829" y="7154"/>
                  <a:pt x="18246" y="6933"/>
                  <a:pt x="18406" y="6902"/>
                </a:cubicBezTo>
                <a:cubicBezTo>
                  <a:pt x="18586" y="6867"/>
                  <a:pt x="18695" y="6779"/>
                  <a:pt x="18695" y="6674"/>
                </a:cubicBezTo>
                <a:cubicBezTo>
                  <a:pt x="18695" y="6581"/>
                  <a:pt x="19067" y="6144"/>
                  <a:pt x="19522" y="5702"/>
                </a:cubicBezTo>
                <a:cubicBezTo>
                  <a:pt x="20648" y="4611"/>
                  <a:pt x="21339" y="3471"/>
                  <a:pt x="21333" y="2721"/>
                </a:cubicBezTo>
                <a:lnTo>
                  <a:pt x="21330" y="2414"/>
                </a:lnTo>
                <a:lnTo>
                  <a:pt x="21041" y="2741"/>
                </a:lnTo>
                <a:cubicBezTo>
                  <a:pt x="20733" y="3091"/>
                  <a:pt x="20561" y="3078"/>
                  <a:pt x="20660" y="2709"/>
                </a:cubicBezTo>
                <a:cubicBezTo>
                  <a:pt x="20692" y="2587"/>
                  <a:pt x="20666" y="2454"/>
                  <a:pt x="20600" y="2416"/>
                </a:cubicBezTo>
                <a:cubicBezTo>
                  <a:pt x="20523" y="2371"/>
                  <a:pt x="20507" y="2191"/>
                  <a:pt x="20552" y="1906"/>
                </a:cubicBezTo>
                <a:cubicBezTo>
                  <a:pt x="20594" y="1639"/>
                  <a:pt x="20587" y="1503"/>
                  <a:pt x="20556" y="1474"/>
                </a:cubicBezTo>
                <a:close/>
                <a:moveTo>
                  <a:pt x="15775" y="2473"/>
                </a:moveTo>
                <a:cubicBezTo>
                  <a:pt x="15741" y="2481"/>
                  <a:pt x="15714" y="2513"/>
                  <a:pt x="15714" y="2566"/>
                </a:cubicBezTo>
                <a:cubicBezTo>
                  <a:pt x="15714" y="2625"/>
                  <a:pt x="15754" y="2649"/>
                  <a:pt x="15818" y="2626"/>
                </a:cubicBezTo>
                <a:cubicBezTo>
                  <a:pt x="15875" y="2605"/>
                  <a:pt x="15904" y="2563"/>
                  <a:pt x="15883" y="2531"/>
                </a:cubicBezTo>
                <a:cubicBezTo>
                  <a:pt x="15853" y="2484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78" name="خطط"/>
          <p:cNvGrpSpPr/>
          <p:nvPr/>
        </p:nvGrpSpPr>
        <p:grpSpPr>
          <a:xfrm>
            <a:off x="17498085" y="2006087"/>
            <a:ext cx="4672295" cy="1841501"/>
            <a:chOff x="0" y="0"/>
            <a:chExt cx="4672293" cy="1841500"/>
          </a:xfrm>
        </p:grpSpPr>
        <p:sp>
          <p:nvSpPr>
            <p:cNvPr id="377" name="خطط"/>
            <p:cNvSpPr txBox="1"/>
            <p:nvPr/>
          </p:nvSpPr>
          <p:spPr>
            <a:xfrm>
              <a:off x="215900" y="139700"/>
              <a:ext cx="4240494" cy="1282700"/>
            </a:xfrm>
            <a:prstGeom prst="rect">
              <a:avLst/>
            </a:prstGeom>
            <a:gradFill flip="none" rotWithShape="1">
              <a:gsLst>
                <a:gs pos="0">
                  <a:srgbClr val="01C7FC"/>
                </a:gs>
                <a:gs pos="100000">
                  <a:srgbClr val="FEE4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376" name="خطط خطط " descr="خطط خطط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672294" cy="1841500"/>
            </a:xfrm>
            <a:prstGeom prst="rect">
              <a:avLst/>
            </a:prstGeom>
            <a:effectLst/>
          </p:spPr>
        </p:pic>
      </p:grpSp>
      <p:grpSp>
        <p:nvGrpSpPr>
          <p:cNvPr id="381" name="حل"/>
          <p:cNvGrpSpPr/>
          <p:nvPr/>
        </p:nvGrpSpPr>
        <p:grpSpPr>
          <a:xfrm>
            <a:off x="17498085" y="4097554"/>
            <a:ext cx="4672295" cy="1841501"/>
            <a:chOff x="0" y="0"/>
            <a:chExt cx="4672293" cy="1841500"/>
          </a:xfrm>
        </p:grpSpPr>
        <p:sp>
          <p:nvSpPr>
            <p:cNvPr id="380" name="حل"/>
            <p:cNvSpPr txBox="1"/>
            <p:nvPr/>
          </p:nvSpPr>
          <p:spPr>
            <a:xfrm>
              <a:off x="215900" y="139699"/>
              <a:ext cx="4240494" cy="1282701"/>
            </a:xfrm>
            <a:prstGeom prst="rect">
              <a:avLst/>
            </a:prstGeom>
            <a:gradFill flip="none" rotWithShape="1">
              <a:gsLst>
                <a:gs pos="0">
                  <a:srgbClr val="00A1D8"/>
                </a:gs>
                <a:gs pos="100000">
                  <a:srgbClr val="FEE4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379" name="حل حل " descr="حل حل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672294" cy="1841501"/>
            </a:xfrm>
            <a:prstGeom prst="rect">
              <a:avLst/>
            </a:prstGeom>
            <a:effectLst/>
          </p:spPr>
        </p:pic>
      </p:grpSp>
      <p:grpSp>
        <p:nvGrpSpPr>
          <p:cNvPr id="384" name="تحقق"/>
          <p:cNvGrpSpPr/>
          <p:nvPr/>
        </p:nvGrpSpPr>
        <p:grpSpPr>
          <a:xfrm>
            <a:off x="17498085" y="10735137"/>
            <a:ext cx="4672295" cy="1841501"/>
            <a:chOff x="0" y="0"/>
            <a:chExt cx="4672293" cy="1841500"/>
          </a:xfrm>
        </p:grpSpPr>
        <p:sp>
          <p:nvSpPr>
            <p:cNvPr id="383" name="تحقق"/>
            <p:cNvSpPr txBox="1"/>
            <p:nvPr/>
          </p:nvSpPr>
          <p:spPr>
            <a:xfrm>
              <a:off x="215900" y="139699"/>
              <a:ext cx="4240494" cy="1282701"/>
            </a:xfrm>
            <a:prstGeom prst="rect">
              <a:avLst/>
            </a:prstGeom>
            <a:gradFill flip="none" rotWithShape="1">
              <a:gsLst>
                <a:gs pos="0">
                  <a:srgbClr val="00A1D8"/>
                </a:gs>
                <a:gs pos="100000">
                  <a:srgbClr val="FFD9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382" name="تحقق تحقق " descr="تحقق تحقق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672294" cy="1841501"/>
            </a:xfrm>
            <a:prstGeom prst="rect">
              <a:avLst/>
            </a:prstGeom>
            <a:effectLst/>
          </p:spPr>
        </p:pic>
      </p:grpSp>
      <p:grpSp>
        <p:nvGrpSpPr>
          <p:cNvPr id="390" name="تجميع"/>
          <p:cNvGrpSpPr/>
          <p:nvPr/>
        </p:nvGrpSpPr>
        <p:grpSpPr>
          <a:xfrm>
            <a:off x="2595386" y="3274158"/>
            <a:ext cx="14274369" cy="8380194"/>
            <a:chOff x="0" y="6798"/>
            <a:chExt cx="14274366" cy="8380192"/>
          </a:xfrm>
        </p:grpSpPr>
        <p:sp>
          <p:nvSpPr>
            <p:cNvPr id="385" name="خط"/>
            <p:cNvSpPr/>
            <p:nvPr/>
          </p:nvSpPr>
          <p:spPr>
            <a:xfrm>
              <a:off x="0" y="6798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86" name="خط"/>
            <p:cNvSpPr/>
            <p:nvPr/>
          </p:nvSpPr>
          <p:spPr>
            <a:xfrm>
              <a:off x="240604" y="1956548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87" name="خط"/>
            <p:cNvSpPr/>
            <p:nvPr/>
          </p:nvSpPr>
          <p:spPr>
            <a:xfrm>
              <a:off x="240604" y="3831962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88" name="خط"/>
            <p:cNvSpPr/>
            <p:nvPr/>
          </p:nvSpPr>
          <p:spPr>
            <a:xfrm>
              <a:off x="915346" y="6003430"/>
              <a:ext cx="13359021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89" name="خط"/>
            <p:cNvSpPr/>
            <p:nvPr/>
          </p:nvSpPr>
          <p:spPr>
            <a:xfrm>
              <a:off x="915346" y="8361591"/>
              <a:ext cx="13359021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</p:grpSp>
      <p:pic>
        <p:nvPicPr>
          <p:cNvPr id="3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360899" y="1218334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94" name="تجميع"/>
          <p:cNvGrpSpPr/>
          <p:nvPr/>
        </p:nvGrpSpPr>
        <p:grpSpPr>
          <a:xfrm>
            <a:off x="21961380" y="10970545"/>
            <a:ext cx="1905001" cy="2190293"/>
            <a:chOff x="0" y="0"/>
            <a:chExt cx="1905000" cy="2190291"/>
          </a:xfrm>
        </p:grpSpPr>
        <p:sp>
          <p:nvSpPr>
            <p:cNvPr id="39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9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95" name="صفحة ٥٨ صفحة ٥٨" descr="صفحة ٥٨ صفحة ٥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sp>
        <p:nvSpPr>
          <p:cNvPr id="396" name="الفصل ٦ -٣ خطة حل المسألة"/>
          <p:cNvSpPr txBox="1"/>
          <p:nvPr/>
        </p:nvSpPr>
        <p:spPr>
          <a:xfrm>
            <a:off x="8250721" y="484331"/>
            <a:ext cx="13070847" cy="14283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9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0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0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0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0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0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0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0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1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3" name="مستطيل مستطيل" descr="مستطيل مستطيل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334834" y="4284621"/>
            <a:ext cx="12412760" cy="3932056"/>
          </a:xfrm>
          <a:prstGeom prst="rect">
            <a:avLst/>
          </a:prstGeom>
        </p:spPr>
      </p:pic>
      <p:sp>
        <p:nvSpPr>
          <p:cNvPr id="415" name="ماذا تعلمت"/>
          <p:cNvSpPr txBox="1"/>
          <p:nvPr/>
        </p:nvSpPr>
        <p:spPr>
          <a:xfrm>
            <a:off x="7292788" y="4869698"/>
            <a:ext cx="11520495" cy="27619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2438400">
              <a:lnSpc>
                <a:spcPct val="90000"/>
              </a:lnSpc>
              <a:defRPr sz="11200">
                <a:gradFill flip="none" rotWithShape="1">
                  <a:gsLst>
                    <a:gs pos="0">
                      <a:srgbClr val="F5EC00"/>
                    </a:gs>
                    <a:gs pos="100000">
                      <a:srgbClr val="AF0328"/>
                    </a:gs>
                  </a:gsLst>
                  <a:lin ang="5400000" scaled="0"/>
                </a:gradFill>
                <a:latin typeface="Canela Text Bold"/>
                <a:ea typeface="Canela Text Bold"/>
                <a:cs typeface="Canela Text Bold"/>
                <a:sym typeface="Canela Text Bold"/>
              </a:defRPr>
            </a:lvl1pPr>
          </a:lstStyle>
          <a:p>
            <a:pPr rtl="0">
              <a:defRPr sz="2400">
                <a:latin typeface="Canela Text Regular"/>
                <a:ea typeface="Canela Text Regular"/>
                <a:cs typeface="Canela Text Regular"/>
                <a:sym typeface="Canela Text Regular"/>
              </a:defRPr>
            </a:pPr>
            <a:r>
              <a:rPr sz="11200">
                <a:latin typeface="Canela Text Bold"/>
                <a:ea typeface="Canela Text Bold"/>
                <a:cs typeface="Canela Text Bold"/>
                <a:sym typeface="Canela Text Bold"/>
              </a:rPr>
              <a:t>ماذا تعلمت </a:t>
            </a:r>
          </a:p>
        </p:txBody>
      </p:sp>
      <p:pic>
        <p:nvPicPr>
          <p:cNvPr id="41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1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823899" y="509388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20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23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2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26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2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2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29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3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2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3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35" name="قيم نفسك بالنسبة لفهمك للدرس"/>
          <p:cNvSpPr txBox="1"/>
          <p:nvPr/>
        </p:nvSpPr>
        <p:spPr>
          <a:xfrm>
            <a:off x="7062686" y="3866906"/>
            <a:ext cx="12804715" cy="1030846"/>
          </a:xfrm>
          <a:prstGeom prst="rect">
            <a:avLst/>
          </a:prstGeom>
          <a:gradFill>
            <a:gsLst>
              <a:gs pos="0">
                <a:schemeClr val="accent1">
                  <a:lumOff val="16847"/>
                </a:schemeClr>
              </a:gs>
              <a:gs pos="100000">
                <a:srgbClr val="A67B01"/>
              </a:gs>
            </a:gsLst>
            <a:lin ang="5400000"/>
          </a:gra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spAutoFit/>
          </a:bodyPr>
          <a:lstStyle>
            <a:lvl1pPr defTabSz="825500">
              <a:buClr>
                <a:srgbClr val="9A7865"/>
              </a:buClr>
              <a:defRPr sz="5300">
                <a:solidFill>
                  <a:srgbClr val="000000"/>
                </a:solidFill>
                <a:latin typeface="Futura Bold"/>
                <a:ea typeface="Futura Bold"/>
                <a:cs typeface="Futura Bold"/>
                <a:sym typeface="Futura Bold"/>
              </a:defRPr>
            </a:lvl1pPr>
          </a:lstStyle>
          <a:p>
            <a:pPr rtl="0">
              <a:defRPr/>
            </a:pPr>
            <a:r>
              <a:t>قيم نفسك بالنسبة لفهمك للدرس </a:t>
            </a:r>
          </a:p>
        </p:txBody>
      </p:sp>
      <p:grpSp>
        <p:nvGrpSpPr>
          <p:cNvPr id="438" name="تجميع"/>
          <p:cNvGrpSpPr/>
          <p:nvPr/>
        </p:nvGrpSpPr>
        <p:grpSpPr>
          <a:xfrm>
            <a:off x="14632233" y="7027199"/>
            <a:ext cx="5171019" cy="4838286"/>
            <a:chOff x="26216" y="27522"/>
            <a:chExt cx="5171018" cy="4838285"/>
          </a:xfrm>
        </p:grpSpPr>
        <p:pic>
          <p:nvPicPr>
            <p:cNvPr id="436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9150087">
              <a:off x="28366" y="1481815"/>
              <a:ext cx="5166719" cy="1929700"/>
            </a:xfrm>
            <a:prstGeom prst="rect">
              <a:avLst/>
            </a:prstGeom>
            <a:effectLst/>
          </p:spPr>
        </p:pic>
        <p:sp>
          <p:nvSpPr>
            <p:cNvPr id="437" name="سهل 😍"/>
            <p:cNvSpPr txBox="1"/>
            <p:nvPr/>
          </p:nvSpPr>
          <p:spPr>
            <a:xfrm rot="18621863">
              <a:off x="507666" y="1650112"/>
              <a:ext cx="4231209" cy="125165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سهل 😍</a:t>
              </a:r>
            </a:p>
          </p:txBody>
        </p:sp>
      </p:grpSp>
      <p:sp>
        <p:nvSpPr>
          <p:cNvPr id="439" name="سهل 😍"/>
          <p:cNvSpPr txBox="1"/>
          <p:nvPr/>
        </p:nvSpPr>
        <p:spPr>
          <a:xfrm rot="18621863">
            <a:off x="10190715" y="5714887"/>
            <a:ext cx="3800262" cy="1080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/>
          <a:lstStyle>
            <a:lvl1pPr defTabSz="825500">
              <a:buClr>
                <a:srgbClr val="9A7865"/>
              </a:buClr>
              <a:defRPr sz="5600">
                <a:solidFill>
                  <a:srgbClr val="11053B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سهل 😍</a:t>
            </a:r>
          </a:p>
        </p:txBody>
      </p:sp>
      <p:pic>
        <p:nvPicPr>
          <p:cNvPr id="440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8621863">
            <a:off x="18052121" y="4096616"/>
            <a:ext cx="4930000" cy="2249126"/>
          </a:xfrm>
          <a:prstGeom prst="rect">
            <a:avLst/>
          </a:prstGeom>
        </p:spPr>
      </p:pic>
      <p:pic>
        <p:nvPicPr>
          <p:cNvPr id="441" name="صعب 😥 صعب 😥 " descr="صعب 😥 صعب 😥 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7626730">
            <a:off x="5341091" y="6789048"/>
            <a:ext cx="4930000" cy="2249125"/>
          </a:xfrm>
          <a:prstGeom prst="rect">
            <a:avLst/>
          </a:prstGeom>
        </p:spPr>
      </p:pic>
      <p:grpSp>
        <p:nvGrpSpPr>
          <p:cNvPr id="444" name="تجميع"/>
          <p:cNvGrpSpPr/>
          <p:nvPr/>
        </p:nvGrpSpPr>
        <p:grpSpPr>
          <a:xfrm>
            <a:off x="4715540" y="2066088"/>
            <a:ext cx="5096811" cy="4660004"/>
            <a:chOff x="26216" y="27522"/>
            <a:chExt cx="5096810" cy="4660003"/>
          </a:xfrm>
        </p:grpSpPr>
        <p:pic>
          <p:nvPicPr>
            <p:cNvPr id="442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 rot="19150087">
              <a:off x="26678" y="1324901"/>
              <a:ext cx="4607320" cy="1716320"/>
            </a:xfrm>
            <a:prstGeom prst="rect">
              <a:avLst/>
            </a:prstGeom>
            <a:effectLst/>
          </p:spPr>
        </p:pic>
        <p:sp>
          <p:nvSpPr>
            <p:cNvPr id="443" name="ممتع 🤩"/>
            <p:cNvSpPr txBox="1"/>
            <p:nvPr/>
          </p:nvSpPr>
          <p:spPr>
            <a:xfrm rot="18621863">
              <a:off x="1476422" y="1284072"/>
              <a:ext cx="3200366" cy="2651309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t">
              <a:noAutofit/>
            </a:bodyPr>
            <a:lstStyle>
              <a:lvl1pPr defTabSz="825500">
                <a:buClr>
                  <a:srgbClr val="9A7865"/>
                </a:buClr>
                <a:defRPr sz="5600">
                  <a:solidFill>
                    <a:srgbClr val="11053B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/>
              </a:pPr>
              <a:r>
                <a:t>ممتع 🤩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47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50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4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4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53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51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52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5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6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5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5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59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6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6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7" b="5274"/>
          <a:stretch>
            <a:fillRect/>
          </a:stretch>
        </p:blipFill>
        <p:spPr>
          <a:xfrm rot="17507574">
            <a:off x="992468" y="8064579"/>
            <a:ext cx="3756089" cy="40323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69" y="1540"/>
                  <a:pt x="5069" y="715"/>
                </a:cubicBezTo>
                <a:cubicBezTo>
                  <a:pt x="5069" y="182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2" y="469"/>
                </a:moveTo>
                <a:cubicBezTo>
                  <a:pt x="6785" y="469"/>
                  <a:pt x="6740" y="463"/>
                  <a:pt x="6694" y="471"/>
                </a:cubicBezTo>
                <a:cubicBezTo>
                  <a:pt x="6679" y="474"/>
                  <a:pt x="6674" y="471"/>
                  <a:pt x="6660" y="473"/>
                </a:cubicBezTo>
                <a:cubicBezTo>
                  <a:pt x="6682" y="486"/>
                  <a:pt x="6690" y="503"/>
                  <a:pt x="6719" y="513"/>
                </a:cubicBezTo>
                <a:cubicBezTo>
                  <a:pt x="6771" y="532"/>
                  <a:pt x="6792" y="553"/>
                  <a:pt x="6807" y="575"/>
                </a:cubicBezTo>
                <a:cubicBezTo>
                  <a:pt x="6832" y="526"/>
                  <a:pt x="6834" y="494"/>
                  <a:pt x="6832" y="469"/>
                </a:cubicBezTo>
                <a:close/>
                <a:moveTo>
                  <a:pt x="20557" y="1472"/>
                </a:moveTo>
                <a:cubicBezTo>
                  <a:pt x="20505" y="1423"/>
                  <a:pt x="20383" y="1677"/>
                  <a:pt x="20292" y="2138"/>
                </a:cubicBezTo>
                <a:cubicBezTo>
                  <a:pt x="20130" y="2968"/>
                  <a:pt x="20010" y="3131"/>
                  <a:pt x="19737" y="2898"/>
                </a:cubicBezTo>
                <a:cubicBezTo>
                  <a:pt x="19629" y="2806"/>
                  <a:pt x="19541" y="2650"/>
                  <a:pt x="19541" y="2552"/>
                </a:cubicBezTo>
                <a:cubicBezTo>
                  <a:pt x="19541" y="2454"/>
                  <a:pt x="19495" y="2346"/>
                  <a:pt x="19437" y="2312"/>
                </a:cubicBezTo>
                <a:cubicBezTo>
                  <a:pt x="19379" y="2279"/>
                  <a:pt x="19354" y="2152"/>
                  <a:pt x="19385" y="2032"/>
                </a:cubicBezTo>
                <a:cubicBezTo>
                  <a:pt x="19464" y="1733"/>
                  <a:pt x="19115" y="1526"/>
                  <a:pt x="18776" y="1672"/>
                </a:cubicBezTo>
                <a:cubicBezTo>
                  <a:pt x="18575" y="1758"/>
                  <a:pt x="18541" y="1841"/>
                  <a:pt x="18570" y="2145"/>
                </a:cubicBezTo>
                <a:cubicBezTo>
                  <a:pt x="18592" y="2370"/>
                  <a:pt x="18542" y="2589"/>
                  <a:pt x="18442" y="2711"/>
                </a:cubicBezTo>
                <a:lnTo>
                  <a:pt x="18279" y="2909"/>
                </a:lnTo>
                <a:lnTo>
                  <a:pt x="18218" y="2711"/>
                </a:lnTo>
                <a:cubicBezTo>
                  <a:pt x="18185" y="2602"/>
                  <a:pt x="17979" y="2396"/>
                  <a:pt x="17765" y="2255"/>
                </a:cubicBezTo>
                <a:cubicBezTo>
                  <a:pt x="17432" y="2036"/>
                  <a:pt x="17319" y="2014"/>
                  <a:pt x="17004" y="2090"/>
                </a:cubicBezTo>
                <a:cubicBezTo>
                  <a:pt x="16833" y="2131"/>
                  <a:pt x="16709" y="2157"/>
                  <a:pt x="16605" y="2172"/>
                </a:cubicBezTo>
                <a:cubicBezTo>
                  <a:pt x="16659" y="2205"/>
                  <a:pt x="16653" y="2268"/>
                  <a:pt x="16575" y="2380"/>
                </a:cubicBezTo>
                <a:cubicBezTo>
                  <a:pt x="16457" y="2550"/>
                  <a:pt x="16434" y="2538"/>
                  <a:pt x="16916" y="2561"/>
                </a:cubicBezTo>
                <a:cubicBezTo>
                  <a:pt x="16964" y="2563"/>
                  <a:pt x="17097" y="2628"/>
                  <a:pt x="17212" y="2705"/>
                </a:cubicBezTo>
                <a:cubicBezTo>
                  <a:pt x="17327" y="2782"/>
                  <a:pt x="17488" y="2867"/>
                  <a:pt x="17571" y="2892"/>
                </a:cubicBezTo>
                <a:cubicBezTo>
                  <a:pt x="17754" y="2946"/>
                  <a:pt x="18074" y="3325"/>
                  <a:pt x="18153" y="3585"/>
                </a:cubicBezTo>
                <a:cubicBezTo>
                  <a:pt x="18224" y="3820"/>
                  <a:pt x="18096" y="3957"/>
                  <a:pt x="17898" y="3857"/>
                </a:cubicBezTo>
                <a:cubicBezTo>
                  <a:pt x="17702" y="3758"/>
                  <a:pt x="17498" y="3696"/>
                  <a:pt x="17413" y="3708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2"/>
                  <a:pt x="17033" y="3522"/>
                </a:cubicBezTo>
                <a:cubicBezTo>
                  <a:pt x="16884" y="3522"/>
                  <a:pt x="16795" y="3415"/>
                  <a:pt x="16896" y="3356"/>
                </a:cubicBezTo>
                <a:cubicBezTo>
                  <a:pt x="17003" y="3294"/>
                  <a:pt x="16982" y="2956"/>
                  <a:pt x="16864" y="2864"/>
                </a:cubicBezTo>
                <a:cubicBezTo>
                  <a:pt x="16806" y="2818"/>
                  <a:pt x="16685" y="2803"/>
                  <a:pt x="16589" y="2826"/>
                </a:cubicBezTo>
                <a:cubicBezTo>
                  <a:pt x="16495" y="2848"/>
                  <a:pt x="16400" y="2835"/>
                  <a:pt x="16377" y="2798"/>
                </a:cubicBezTo>
                <a:cubicBezTo>
                  <a:pt x="16299" y="2680"/>
                  <a:pt x="16183" y="2729"/>
                  <a:pt x="16221" y="2864"/>
                </a:cubicBezTo>
                <a:cubicBezTo>
                  <a:pt x="16242" y="2939"/>
                  <a:pt x="16217" y="3018"/>
                  <a:pt x="16162" y="3047"/>
                </a:cubicBezTo>
                <a:cubicBezTo>
                  <a:pt x="16109" y="3074"/>
                  <a:pt x="16055" y="3161"/>
                  <a:pt x="16043" y="3237"/>
                </a:cubicBezTo>
                <a:cubicBezTo>
                  <a:pt x="16014" y="3413"/>
                  <a:pt x="15858" y="3597"/>
                  <a:pt x="15776" y="3549"/>
                </a:cubicBezTo>
                <a:cubicBezTo>
                  <a:pt x="15742" y="3530"/>
                  <a:pt x="15715" y="3415"/>
                  <a:pt x="15715" y="3295"/>
                </a:cubicBezTo>
                <a:cubicBezTo>
                  <a:pt x="15715" y="3160"/>
                  <a:pt x="15674" y="3059"/>
                  <a:pt x="15609" y="3036"/>
                </a:cubicBezTo>
                <a:cubicBezTo>
                  <a:pt x="15551" y="3015"/>
                  <a:pt x="15509" y="2977"/>
                  <a:pt x="15514" y="2949"/>
                </a:cubicBezTo>
                <a:cubicBezTo>
                  <a:pt x="15539" y="2821"/>
                  <a:pt x="15410" y="2469"/>
                  <a:pt x="15338" y="2469"/>
                </a:cubicBezTo>
                <a:cubicBezTo>
                  <a:pt x="15294" y="2469"/>
                  <a:pt x="15194" y="2514"/>
                  <a:pt x="15113" y="2567"/>
                </a:cubicBezTo>
                <a:cubicBezTo>
                  <a:pt x="14982" y="2653"/>
                  <a:pt x="14951" y="2654"/>
                  <a:pt x="14873" y="2565"/>
                </a:cubicBezTo>
                <a:cubicBezTo>
                  <a:pt x="14809" y="2492"/>
                  <a:pt x="14808" y="2446"/>
                  <a:pt x="14864" y="2393"/>
                </a:cubicBezTo>
                <a:cubicBezTo>
                  <a:pt x="14921" y="2340"/>
                  <a:pt x="14905" y="2275"/>
                  <a:pt x="14806" y="2155"/>
                </a:cubicBezTo>
                <a:cubicBezTo>
                  <a:pt x="14731" y="2066"/>
                  <a:pt x="14670" y="1950"/>
                  <a:pt x="14670" y="1897"/>
                </a:cubicBezTo>
                <a:cubicBezTo>
                  <a:pt x="14670" y="1830"/>
                  <a:pt x="14622" y="1810"/>
                  <a:pt x="14521" y="1835"/>
                </a:cubicBezTo>
                <a:cubicBezTo>
                  <a:pt x="14415" y="1861"/>
                  <a:pt x="14366" y="1836"/>
                  <a:pt x="14341" y="1744"/>
                </a:cubicBezTo>
                <a:cubicBezTo>
                  <a:pt x="14296" y="1582"/>
                  <a:pt x="14207" y="1582"/>
                  <a:pt x="14115" y="1744"/>
                </a:cubicBezTo>
                <a:cubicBezTo>
                  <a:pt x="14048" y="1862"/>
                  <a:pt x="14031" y="1864"/>
                  <a:pt x="13833" y="1771"/>
                </a:cubicBezTo>
                <a:cubicBezTo>
                  <a:pt x="13662" y="1691"/>
                  <a:pt x="13637" y="1653"/>
                  <a:pt x="13702" y="1578"/>
                </a:cubicBezTo>
                <a:cubicBezTo>
                  <a:pt x="13846" y="1415"/>
                  <a:pt x="13457" y="1468"/>
                  <a:pt x="13303" y="1634"/>
                </a:cubicBezTo>
                <a:cubicBezTo>
                  <a:pt x="13123" y="1826"/>
                  <a:pt x="12986" y="2127"/>
                  <a:pt x="13061" y="2170"/>
                </a:cubicBezTo>
                <a:cubicBezTo>
                  <a:pt x="13093" y="2189"/>
                  <a:pt x="13137" y="2282"/>
                  <a:pt x="13156" y="2376"/>
                </a:cubicBezTo>
                <a:cubicBezTo>
                  <a:pt x="13182" y="2507"/>
                  <a:pt x="13157" y="2558"/>
                  <a:pt x="13043" y="2599"/>
                </a:cubicBezTo>
                <a:cubicBezTo>
                  <a:pt x="12851" y="2668"/>
                  <a:pt x="12790" y="2629"/>
                  <a:pt x="12790" y="2438"/>
                </a:cubicBezTo>
                <a:cubicBezTo>
                  <a:pt x="12790" y="2352"/>
                  <a:pt x="12760" y="2263"/>
                  <a:pt x="12725" y="2242"/>
                </a:cubicBezTo>
                <a:cubicBezTo>
                  <a:pt x="12689" y="2222"/>
                  <a:pt x="12640" y="2042"/>
                  <a:pt x="12614" y="1844"/>
                </a:cubicBezTo>
                <a:cubicBezTo>
                  <a:pt x="12563" y="1455"/>
                  <a:pt x="12523" y="1422"/>
                  <a:pt x="12350" y="1602"/>
                </a:cubicBezTo>
                <a:cubicBezTo>
                  <a:pt x="12181" y="1778"/>
                  <a:pt x="12346" y="2478"/>
                  <a:pt x="12601" y="2667"/>
                </a:cubicBezTo>
                <a:cubicBezTo>
                  <a:pt x="12761" y="2785"/>
                  <a:pt x="12774" y="2823"/>
                  <a:pt x="12707" y="2962"/>
                </a:cubicBezTo>
                <a:cubicBezTo>
                  <a:pt x="12648" y="3083"/>
                  <a:pt x="12651" y="3146"/>
                  <a:pt x="12720" y="3225"/>
                </a:cubicBezTo>
                <a:cubicBezTo>
                  <a:pt x="12855" y="3378"/>
                  <a:pt x="12720" y="3478"/>
                  <a:pt x="12488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3"/>
                  <a:pt x="12246" y="2942"/>
                  <a:pt x="12176" y="2856"/>
                </a:cubicBezTo>
                <a:cubicBezTo>
                  <a:pt x="11951" y="2576"/>
                  <a:pt x="11854" y="2287"/>
                  <a:pt x="11953" y="2175"/>
                </a:cubicBezTo>
                <a:cubicBezTo>
                  <a:pt x="12026" y="2092"/>
                  <a:pt x="12015" y="2076"/>
                  <a:pt x="11876" y="2077"/>
                </a:cubicBezTo>
                <a:cubicBezTo>
                  <a:pt x="11651" y="2078"/>
                  <a:pt x="11557" y="2144"/>
                  <a:pt x="11468" y="2365"/>
                </a:cubicBezTo>
                <a:cubicBezTo>
                  <a:pt x="11394" y="2548"/>
                  <a:pt x="11389" y="2550"/>
                  <a:pt x="11256" y="2436"/>
                </a:cubicBezTo>
                <a:cubicBezTo>
                  <a:pt x="11047" y="2257"/>
                  <a:pt x="10627" y="2401"/>
                  <a:pt x="10211" y="2794"/>
                </a:cubicBezTo>
                <a:cubicBezTo>
                  <a:pt x="9747" y="3231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2" y="5285"/>
                  <a:pt x="8750" y="4884"/>
                </a:cubicBezTo>
                <a:cubicBezTo>
                  <a:pt x="8542" y="4505"/>
                  <a:pt x="7731" y="3661"/>
                  <a:pt x="7459" y="3539"/>
                </a:cubicBezTo>
                <a:cubicBezTo>
                  <a:pt x="7277" y="3457"/>
                  <a:pt x="7180" y="3454"/>
                  <a:pt x="6897" y="3517"/>
                </a:cubicBezTo>
                <a:cubicBezTo>
                  <a:pt x="6710" y="3560"/>
                  <a:pt x="6510" y="3590"/>
                  <a:pt x="6453" y="3585"/>
                </a:cubicBezTo>
                <a:cubicBezTo>
                  <a:pt x="6395" y="3581"/>
                  <a:pt x="6231" y="3572"/>
                  <a:pt x="6087" y="3564"/>
                </a:cubicBezTo>
                <a:cubicBezTo>
                  <a:pt x="5923" y="3556"/>
                  <a:pt x="5859" y="3540"/>
                  <a:pt x="5843" y="3494"/>
                </a:cubicBezTo>
                <a:cubicBezTo>
                  <a:pt x="5789" y="3595"/>
                  <a:pt x="5712" y="3657"/>
                  <a:pt x="5586" y="3728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3"/>
                </a:cubicBezTo>
                <a:cubicBezTo>
                  <a:pt x="3864" y="4454"/>
                  <a:pt x="3699" y="4552"/>
                  <a:pt x="3534" y="4924"/>
                </a:cubicBezTo>
                <a:cubicBezTo>
                  <a:pt x="3381" y="5270"/>
                  <a:pt x="3376" y="5271"/>
                  <a:pt x="2814" y="5227"/>
                </a:cubicBezTo>
                <a:cubicBezTo>
                  <a:pt x="2198" y="5179"/>
                  <a:pt x="1605" y="4928"/>
                  <a:pt x="871" y="4400"/>
                </a:cubicBezTo>
                <a:cubicBezTo>
                  <a:pt x="491" y="4127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4"/>
                  <a:pt x="2117" y="5454"/>
                </a:cubicBezTo>
                <a:cubicBezTo>
                  <a:pt x="2209" y="5616"/>
                  <a:pt x="2210" y="5735"/>
                  <a:pt x="2124" y="5913"/>
                </a:cubicBezTo>
                <a:cubicBezTo>
                  <a:pt x="2060" y="6045"/>
                  <a:pt x="2006" y="6280"/>
                  <a:pt x="2006" y="6435"/>
                </a:cubicBezTo>
                <a:cubicBezTo>
                  <a:pt x="2006" y="6589"/>
                  <a:pt x="1936" y="6877"/>
                  <a:pt x="1848" y="7073"/>
                </a:cubicBezTo>
                <a:cubicBezTo>
                  <a:pt x="1621" y="7585"/>
                  <a:pt x="1642" y="7666"/>
                  <a:pt x="2112" y="8096"/>
                </a:cubicBezTo>
                <a:cubicBezTo>
                  <a:pt x="2345" y="8308"/>
                  <a:pt x="2534" y="8533"/>
                  <a:pt x="2535" y="8596"/>
                </a:cubicBezTo>
                <a:cubicBezTo>
                  <a:pt x="2535" y="8660"/>
                  <a:pt x="2729" y="8846"/>
                  <a:pt x="2966" y="9010"/>
                </a:cubicBezTo>
                <a:cubicBezTo>
                  <a:pt x="3388" y="9303"/>
                  <a:pt x="3694" y="9395"/>
                  <a:pt x="5703" y="9827"/>
                </a:cubicBezTo>
                <a:cubicBezTo>
                  <a:pt x="7338" y="10179"/>
                  <a:pt x="9015" y="11022"/>
                  <a:pt x="8689" y="11329"/>
                </a:cubicBezTo>
                <a:cubicBezTo>
                  <a:pt x="8624" y="11390"/>
                  <a:pt x="8040" y="11451"/>
                  <a:pt x="7340" y="11469"/>
                </a:cubicBezTo>
                <a:cubicBezTo>
                  <a:pt x="6661" y="11486"/>
                  <a:pt x="6077" y="11527"/>
                  <a:pt x="6044" y="11558"/>
                </a:cubicBezTo>
                <a:cubicBezTo>
                  <a:pt x="5887" y="11706"/>
                  <a:pt x="6238" y="11764"/>
                  <a:pt x="7295" y="11766"/>
                </a:cubicBezTo>
                <a:cubicBezTo>
                  <a:pt x="8582" y="11768"/>
                  <a:pt x="8837" y="11862"/>
                  <a:pt x="8500" y="12214"/>
                </a:cubicBezTo>
                <a:cubicBezTo>
                  <a:pt x="8391" y="12327"/>
                  <a:pt x="8141" y="12493"/>
                  <a:pt x="7945" y="12581"/>
                </a:cubicBezTo>
                <a:cubicBezTo>
                  <a:pt x="7748" y="12669"/>
                  <a:pt x="7545" y="12845"/>
                  <a:pt x="7493" y="12973"/>
                </a:cubicBezTo>
                <a:cubicBezTo>
                  <a:pt x="7386" y="13238"/>
                  <a:pt x="7206" y="13277"/>
                  <a:pt x="7116" y="13056"/>
                </a:cubicBezTo>
                <a:cubicBezTo>
                  <a:pt x="7031" y="12846"/>
                  <a:pt x="6721" y="12874"/>
                  <a:pt x="6496" y="13109"/>
                </a:cubicBezTo>
                <a:cubicBezTo>
                  <a:pt x="6374" y="13236"/>
                  <a:pt x="6166" y="13306"/>
                  <a:pt x="5925" y="13308"/>
                </a:cubicBezTo>
                <a:cubicBezTo>
                  <a:pt x="4991" y="13317"/>
                  <a:pt x="2977" y="13969"/>
                  <a:pt x="2641" y="14371"/>
                </a:cubicBezTo>
                <a:cubicBezTo>
                  <a:pt x="2524" y="14511"/>
                  <a:pt x="2431" y="14682"/>
                  <a:pt x="2431" y="14751"/>
                </a:cubicBezTo>
                <a:cubicBezTo>
                  <a:pt x="2431" y="14820"/>
                  <a:pt x="2264" y="14971"/>
                  <a:pt x="2061" y="15084"/>
                </a:cubicBezTo>
                <a:cubicBezTo>
                  <a:pt x="1738" y="15263"/>
                  <a:pt x="1690" y="15339"/>
                  <a:pt x="1690" y="15678"/>
                </a:cubicBezTo>
                <a:cubicBezTo>
                  <a:pt x="1690" y="15903"/>
                  <a:pt x="1757" y="16120"/>
                  <a:pt x="1848" y="16191"/>
                </a:cubicBezTo>
                <a:cubicBezTo>
                  <a:pt x="1940" y="16263"/>
                  <a:pt x="2006" y="16480"/>
                  <a:pt x="2006" y="16707"/>
                </a:cubicBezTo>
                <a:cubicBezTo>
                  <a:pt x="2006" y="16923"/>
                  <a:pt x="2058" y="17190"/>
                  <a:pt x="2122" y="17301"/>
                </a:cubicBezTo>
                <a:cubicBezTo>
                  <a:pt x="2217" y="17470"/>
                  <a:pt x="2187" y="17553"/>
                  <a:pt x="1941" y="17795"/>
                </a:cubicBezTo>
                <a:cubicBezTo>
                  <a:pt x="1651" y="18080"/>
                  <a:pt x="1289" y="18214"/>
                  <a:pt x="501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1"/>
                  <a:pt x="319" y="19217"/>
                  <a:pt x="1201" y="18589"/>
                </a:cubicBezTo>
                <a:cubicBezTo>
                  <a:pt x="2245" y="17844"/>
                  <a:pt x="3241" y="17727"/>
                  <a:pt x="3480" y="18319"/>
                </a:cubicBezTo>
                <a:cubicBezTo>
                  <a:pt x="3608" y="18637"/>
                  <a:pt x="3741" y="18703"/>
                  <a:pt x="4408" y="18788"/>
                </a:cubicBezTo>
                <a:cubicBezTo>
                  <a:pt x="4840" y="18843"/>
                  <a:pt x="5037" y="18929"/>
                  <a:pt x="5272" y="19166"/>
                </a:cubicBezTo>
                <a:cubicBezTo>
                  <a:pt x="5440" y="19335"/>
                  <a:pt x="5618" y="19480"/>
                  <a:pt x="5667" y="19486"/>
                </a:cubicBezTo>
                <a:cubicBezTo>
                  <a:pt x="6144" y="19549"/>
                  <a:pt x="7383" y="19525"/>
                  <a:pt x="7538" y="19450"/>
                </a:cubicBezTo>
                <a:cubicBezTo>
                  <a:pt x="7723" y="19361"/>
                  <a:pt x="8050" y="19038"/>
                  <a:pt x="8534" y="18476"/>
                </a:cubicBezTo>
                <a:cubicBezTo>
                  <a:pt x="8704" y="18278"/>
                  <a:pt x="8770" y="18258"/>
                  <a:pt x="8899" y="18360"/>
                </a:cubicBezTo>
                <a:cubicBezTo>
                  <a:pt x="9030" y="18462"/>
                  <a:pt x="9069" y="18448"/>
                  <a:pt x="9118" y="18271"/>
                </a:cubicBezTo>
                <a:cubicBezTo>
                  <a:pt x="9157" y="18129"/>
                  <a:pt x="9231" y="18075"/>
                  <a:pt x="9337" y="18114"/>
                </a:cubicBezTo>
                <a:cubicBezTo>
                  <a:pt x="9426" y="18146"/>
                  <a:pt x="9529" y="18129"/>
                  <a:pt x="9563" y="18077"/>
                </a:cubicBezTo>
                <a:cubicBezTo>
                  <a:pt x="9641" y="17958"/>
                  <a:pt x="10141" y="18260"/>
                  <a:pt x="10141" y="18428"/>
                </a:cubicBezTo>
                <a:cubicBezTo>
                  <a:pt x="10141" y="18496"/>
                  <a:pt x="10019" y="18716"/>
                  <a:pt x="9874" y="18918"/>
                </a:cubicBezTo>
                <a:cubicBezTo>
                  <a:pt x="9561" y="19352"/>
                  <a:pt x="9529" y="19576"/>
                  <a:pt x="9813" y="19333"/>
                </a:cubicBezTo>
                <a:cubicBezTo>
                  <a:pt x="9985" y="19187"/>
                  <a:pt x="10029" y="19182"/>
                  <a:pt x="10104" y="19304"/>
                </a:cubicBezTo>
                <a:cubicBezTo>
                  <a:pt x="10249" y="19537"/>
                  <a:pt x="10832" y="19780"/>
                  <a:pt x="10960" y="19660"/>
                </a:cubicBezTo>
                <a:cubicBezTo>
                  <a:pt x="11094" y="19533"/>
                  <a:pt x="11518" y="19719"/>
                  <a:pt x="11511" y="19902"/>
                </a:cubicBezTo>
                <a:cubicBezTo>
                  <a:pt x="11508" y="19968"/>
                  <a:pt x="11436" y="20201"/>
                  <a:pt x="11353" y="20420"/>
                </a:cubicBezTo>
                <a:cubicBezTo>
                  <a:pt x="11209" y="20798"/>
                  <a:pt x="11212" y="20825"/>
                  <a:pt x="11436" y="20988"/>
                </a:cubicBezTo>
                <a:cubicBezTo>
                  <a:pt x="11565" y="21083"/>
                  <a:pt x="11769" y="21160"/>
                  <a:pt x="11885" y="21160"/>
                </a:cubicBezTo>
                <a:cubicBezTo>
                  <a:pt x="12153" y="21160"/>
                  <a:pt x="12540" y="20872"/>
                  <a:pt x="12587" y="20638"/>
                </a:cubicBezTo>
                <a:cubicBezTo>
                  <a:pt x="12607" y="20540"/>
                  <a:pt x="12657" y="20471"/>
                  <a:pt x="12698" y="20488"/>
                </a:cubicBezTo>
                <a:cubicBezTo>
                  <a:pt x="12739" y="20504"/>
                  <a:pt x="12836" y="20438"/>
                  <a:pt x="12914" y="20337"/>
                </a:cubicBezTo>
                <a:cubicBezTo>
                  <a:pt x="13035" y="20181"/>
                  <a:pt x="13075" y="20172"/>
                  <a:pt x="13181" y="20292"/>
                </a:cubicBezTo>
                <a:cubicBezTo>
                  <a:pt x="13249" y="20370"/>
                  <a:pt x="13348" y="20610"/>
                  <a:pt x="13402" y="20825"/>
                </a:cubicBezTo>
                <a:cubicBezTo>
                  <a:pt x="13463" y="21071"/>
                  <a:pt x="13504" y="21130"/>
                  <a:pt x="13510" y="20986"/>
                </a:cubicBezTo>
                <a:cubicBezTo>
                  <a:pt x="13516" y="20860"/>
                  <a:pt x="13685" y="20601"/>
                  <a:pt x="13885" y="20407"/>
                </a:cubicBezTo>
                <a:cubicBezTo>
                  <a:pt x="14245" y="20057"/>
                  <a:pt x="14472" y="20033"/>
                  <a:pt x="14472" y="20345"/>
                </a:cubicBezTo>
                <a:cubicBezTo>
                  <a:pt x="14472" y="20482"/>
                  <a:pt x="14496" y="20477"/>
                  <a:pt x="14621" y="20316"/>
                </a:cubicBezTo>
                <a:cubicBezTo>
                  <a:pt x="14758" y="20139"/>
                  <a:pt x="14785" y="20137"/>
                  <a:pt x="14964" y="20282"/>
                </a:cubicBezTo>
                <a:cubicBezTo>
                  <a:pt x="15302" y="20556"/>
                  <a:pt x="15497" y="20625"/>
                  <a:pt x="15284" y="20396"/>
                </a:cubicBezTo>
                <a:cubicBezTo>
                  <a:pt x="15159" y="20262"/>
                  <a:pt x="15130" y="20167"/>
                  <a:pt x="15203" y="20125"/>
                </a:cubicBezTo>
                <a:cubicBezTo>
                  <a:pt x="15384" y="20020"/>
                  <a:pt x="15340" y="19743"/>
                  <a:pt x="15153" y="19811"/>
                </a:cubicBezTo>
                <a:cubicBezTo>
                  <a:pt x="14965" y="19879"/>
                  <a:pt x="14838" y="19648"/>
                  <a:pt x="14934" y="19412"/>
                </a:cubicBezTo>
                <a:cubicBezTo>
                  <a:pt x="14978" y="19304"/>
                  <a:pt x="15045" y="19285"/>
                  <a:pt x="15133" y="19346"/>
                </a:cubicBezTo>
                <a:cubicBezTo>
                  <a:pt x="15205" y="19396"/>
                  <a:pt x="15401" y="19430"/>
                  <a:pt x="15569" y="19425"/>
                </a:cubicBezTo>
                <a:cubicBezTo>
                  <a:pt x="15960" y="19411"/>
                  <a:pt x="16268" y="19853"/>
                  <a:pt x="16268" y="20432"/>
                </a:cubicBezTo>
                <a:cubicBezTo>
                  <a:pt x="16269" y="20750"/>
                  <a:pt x="16310" y="20855"/>
                  <a:pt x="16462" y="20893"/>
                </a:cubicBezTo>
                <a:cubicBezTo>
                  <a:pt x="16598" y="20926"/>
                  <a:pt x="16656" y="20891"/>
                  <a:pt x="16647" y="20780"/>
                </a:cubicBezTo>
                <a:cubicBezTo>
                  <a:pt x="16639" y="20665"/>
                  <a:pt x="16725" y="20617"/>
                  <a:pt x="16952" y="20617"/>
                </a:cubicBezTo>
                <a:cubicBezTo>
                  <a:pt x="17289" y="20617"/>
                  <a:pt x="17712" y="20308"/>
                  <a:pt x="17661" y="20097"/>
                </a:cubicBezTo>
                <a:cubicBezTo>
                  <a:pt x="17644" y="20028"/>
                  <a:pt x="17704" y="19943"/>
                  <a:pt x="17794" y="19910"/>
                </a:cubicBezTo>
                <a:cubicBezTo>
                  <a:pt x="17884" y="19878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80"/>
                  <a:pt x="17533" y="19982"/>
                  <a:pt x="17476" y="19843"/>
                </a:cubicBezTo>
                <a:cubicBezTo>
                  <a:pt x="17288" y="19381"/>
                  <a:pt x="17752" y="19098"/>
                  <a:pt x="18101" y="19461"/>
                </a:cubicBezTo>
                <a:cubicBezTo>
                  <a:pt x="18321" y="19689"/>
                  <a:pt x="18587" y="20571"/>
                  <a:pt x="18588" y="21075"/>
                </a:cubicBezTo>
                <a:cubicBezTo>
                  <a:pt x="18589" y="21271"/>
                  <a:pt x="18622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1" y="20995"/>
                  <a:pt x="18737" y="20905"/>
                </a:cubicBezTo>
                <a:cubicBezTo>
                  <a:pt x="18791" y="20775"/>
                  <a:pt x="18833" y="20769"/>
                  <a:pt x="18959" y="20867"/>
                </a:cubicBezTo>
                <a:cubicBezTo>
                  <a:pt x="19087" y="20967"/>
                  <a:pt x="19132" y="20945"/>
                  <a:pt x="19214" y="20742"/>
                </a:cubicBezTo>
                <a:cubicBezTo>
                  <a:pt x="19268" y="20607"/>
                  <a:pt x="19393" y="20467"/>
                  <a:pt x="19489" y="20432"/>
                </a:cubicBezTo>
                <a:cubicBezTo>
                  <a:pt x="19601" y="20392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1" y="19966"/>
                </a:cubicBezTo>
                <a:cubicBezTo>
                  <a:pt x="20025" y="20079"/>
                  <a:pt x="20050" y="20169"/>
                  <a:pt x="20017" y="20169"/>
                </a:cubicBezTo>
                <a:cubicBezTo>
                  <a:pt x="19985" y="20169"/>
                  <a:pt x="20030" y="20303"/>
                  <a:pt x="20119" y="20464"/>
                </a:cubicBezTo>
                <a:cubicBezTo>
                  <a:pt x="20207" y="20626"/>
                  <a:pt x="20281" y="20847"/>
                  <a:pt x="20281" y="20956"/>
                </a:cubicBezTo>
                <a:cubicBezTo>
                  <a:pt x="20281" y="21065"/>
                  <a:pt x="20332" y="21182"/>
                  <a:pt x="20396" y="21219"/>
                </a:cubicBezTo>
                <a:cubicBezTo>
                  <a:pt x="20476" y="21266"/>
                  <a:pt x="20503" y="21151"/>
                  <a:pt x="20478" y="20855"/>
                </a:cubicBezTo>
                <a:cubicBezTo>
                  <a:pt x="20445" y="20476"/>
                  <a:pt x="20467" y="20420"/>
                  <a:pt x="20651" y="20418"/>
                </a:cubicBezTo>
                <a:cubicBezTo>
                  <a:pt x="20767" y="20416"/>
                  <a:pt x="20974" y="20507"/>
                  <a:pt x="21112" y="20617"/>
                </a:cubicBezTo>
                <a:lnTo>
                  <a:pt x="21360" y="20816"/>
                </a:lnTo>
                <a:lnTo>
                  <a:pt x="21283" y="20273"/>
                </a:lnTo>
                <a:cubicBezTo>
                  <a:pt x="21179" y="19542"/>
                  <a:pt x="20501" y="18419"/>
                  <a:pt x="19699" y="17647"/>
                </a:cubicBezTo>
                <a:cubicBezTo>
                  <a:pt x="18676" y="16662"/>
                  <a:pt x="17393" y="15701"/>
                  <a:pt x="16002" y="14876"/>
                </a:cubicBezTo>
                <a:cubicBezTo>
                  <a:pt x="15770" y="14738"/>
                  <a:pt x="15317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7" y="11832"/>
                  <a:pt x="10551" y="11747"/>
                </a:cubicBezTo>
                <a:cubicBezTo>
                  <a:pt x="10817" y="11681"/>
                  <a:pt x="10839" y="11531"/>
                  <a:pt x="10603" y="11369"/>
                </a:cubicBezTo>
                <a:cubicBezTo>
                  <a:pt x="10453" y="11266"/>
                  <a:pt x="10489" y="11220"/>
                  <a:pt x="10892" y="11000"/>
                </a:cubicBezTo>
                <a:cubicBezTo>
                  <a:pt x="11949" y="10423"/>
                  <a:pt x="12366" y="10304"/>
                  <a:pt x="13081" y="10374"/>
                </a:cubicBezTo>
                <a:cubicBezTo>
                  <a:pt x="13685" y="10434"/>
                  <a:pt x="13778" y="10416"/>
                  <a:pt x="14007" y="10213"/>
                </a:cubicBezTo>
                <a:cubicBezTo>
                  <a:pt x="14328" y="9929"/>
                  <a:pt x="14325" y="9843"/>
                  <a:pt x="13995" y="9725"/>
                </a:cubicBezTo>
                <a:cubicBezTo>
                  <a:pt x="13850" y="9673"/>
                  <a:pt x="13731" y="9583"/>
                  <a:pt x="13731" y="9526"/>
                </a:cubicBezTo>
                <a:cubicBezTo>
                  <a:pt x="13731" y="9352"/>
                  <a:pt x="14039" y="9296"/>
                  <a:pt x="14219" y="9437"/>
                </a:cubicBezTo>
                <a:cubicBezTo>
                  <a:pt x="14363" y="9549"/>
                  <a:pt x="14419" y="9530"/>
                  <a:pt x="14598" y="9299"/>
                </a:cubicBezTo>
                <a:cubicBezTo>
                  <a:pt x="14713" y="9150"/>
                  <a:pt x="15267" y="8757"/>
                  <a:pt x="15828" y="8427"/>
                </a:cubicBezTo>
                <a:cubicBezTo>
                  <a:pt x="16390" y="8096"/>
                  <a:pt x="17134" y="7630"/>
                  <a:pt x="17483" y="7391"/>
                </a:cubicBezTo>
                <a:cubicBezTo>
                  <a:pt x="17831" y="7153"/>
                  <a:pt x="18246" y="6933"/>
                  <a:pt x="18406" y="6901"/>
                </a:cubicBezTo>
                <a:cubicBezTo>
                  <a:pt x="18585" y="6866"/>
                  <a:pt x="18697" y="6779"/>
                  <a:pt x="18697" y="6674"/>
                </a:cubicBezTo>
                <a:cubicBezTo>
                  <a:pt x="18697" y="6581"/>
                  <a:pt x="19068" y="6144"/>
                  <a:pt x="19523" y="5703"/>
                </a:cubicBezTo>
                <a:cubicBezTo>
                  <a:pt x="20648" y="4611"/>
                  <a:pt x="21340" y="3470"/>
                  <a:pt x="21333" y="2720"/>
                </a:cubicBezTo>
                <a:lnTo>
                  <a:pt x="21331" y="2412"/>
                </a:lnTo>
                <a:lnTo>
                  <a:pt x="21042" y="2741"/>
                </a:lnTo>
                <a:cubicBezTo>
                  <a:pt x="20734" y="3091"/>
                  <a:pt x="20562" y="3078"/>
                  <a:pt x="20660" y="2709"/>
                </a:cubicBezTo>
                <a:cubicBezTo>
                  <a:pt x="20693" y="2586"/>
                  <a:pt x="20665" y="2452"/>
                  <a:pt x="20599" y="2414"/>
                </a:cubicBezTo>
                <a:cubicBezTo>
                  <a:pt x="20522" y="2369"/>
                  <a:pt x="20507" y="2190"/>
                  <a:pt x="20552" y="1905"/>
                </a:cubicBezTo>
                <a:cubicBezTo>
                  <a:pt x="20594" y="1639"/>
                  <a:pt x="20588" y="1502"/>
                  <a:pt x="20557" y="1472"/>
                </a:cubicBezTo>
                <a:close/>
                <a:moveTo>
                  <a:pt x="15776" y="2472"/>
                </a:moveTo>
                <a:cubicBezTo>
                  <a:pt x="15741" y="2479"/>
                  <a:pt x="15715" y="2514"/>
                  <a:pt x="15715" y="2567"/>
                </a:cubicBezTo>
                <a:cubicBezTo>
                  <a:pt x="15715" y="2626"/>
                  <a:pt x="15756" y="2649"/>
                  <a:pt x="15819" y="2626"/>
                </a:cubicBezTo>
                <a:cubicBezTo>
                  <a:pt x="15876" y="2606"/>
                  <a:pt x="15906" y="2561"/>
                  <a:pt x="15885" y="2529"/>
                </a:cubicBezTo>
                <a:cubicBezTo>
                  <a:pt x="15854" y="2483"/>
                  <a:pt x="15811" y="2464"/>
                  <a:pt x="15776" y="2472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464" name="لوحة التميز في الدرس"/>
          <p:cNvGrpSpPr/>
          <p:nvPr/>
        </p:nvGrpSpPr>
        <p:grpSpPr>
          <a:xfrm>
            <a:off x="7105567" y="867814"/>
            <a:ext cx="12898278" cy="2265406"/>
            <a:chOff x="0" y="0"/>
            <a:chExt cx="12898277" cy="2265405"/>
          </a:xfrm>
        </p:grpSpPr>
        <p:sp>
          <p:nvSpPr>
            <p:cNvPr id="463" name="لوحة التميز في الدرس"/>
            <p:cNvSpPr txBox="1"/>
            <p:nvPr/>
          </p:nvSpPr>
          <p:spPr>
            <a:xfrm>
              <a:off x="82550" y="82550"/>
              <a:ext cx="12733178" cy="21003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700"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>
                  <a:gradFill flip="none" rotWithShape="1">
                    <a:gsLst>
                      <a:gs pos="0">
                        <a:srgbClr val="FF8495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rPr>
                <a:t>لوحة التميز في الدرس</a:t>
              </a:r>
            </a:p>
          </p:txBody>
        </p:sp>
        <p:pic>
          <p:nvPicPr>
            <p:cNvPr id="462" name="لوحة التميز في الدرس لوحة التميز في الدرس" descr="لوحة التميز في الدرس لوحة التميز في الدرس"/>
            <p:cNvPicPr>
              <a:picLocks noChangeAspect="0"/>
            </p:cNvPicPr>
            <p:nvPr/>
          </p:nvPicPr>
          <p:blipFill>
            <a:blip r:embed="rId4">
              <a:alphaModFix amt="74426"/>
              <a:extLst/>
            </a:blip>
            <a:stretch>
              <a:fillRect/>
            </a:stretch>
          </p:blipFill>
          <p:spPr>
            <a:xfrm>
              <a:off x="0" y="0"/>
              <a:ext cx="12898278" cy="2265406"/>
            </a:xfrm>
            <a:prstGeom prst="rect">
              <a:avLst/>
            </a:prstGeom>
            <a:effectLst/>
          </p:spPr>
        </p:pic>
      </p:grpSp>
      <p:grpSp>
        <p:nvGrpSpPr>
          <p:cNvPr id="467" name="تجميع"/>
          <p:cNvGrpSpPr/>
          <p:nvPr/>
        </p:nvGrpSpPr>
        <p:grpSpPr>
          <a:xfrm>
            <a:off x="18291146" y="3991648"/>
            <a:ext cx="3510253" cy="4113664"/>
            <a:chOff x="-56" y="-54"/>
            <a:chExt cx="3510251" cy="4113663"/>
          </a:xfrm>
        </p:grpSpPr>
        <p:sp>
          <p:nvSpPr>
            <p:cNvPr id="465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6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0" name="تجميع"/>
          <p:cNvGrpSpPr/>
          <p:nvPr/>
        </p:nvGrpSpPr>
        <p:grpSpPr>
          <a:xfrm>
            <a:off x="12474847" y="4035702"/>
            <a:ext cx="3510252" cy="4113664"/>
            <a:chOff x="-56" y="-54"/>
            <a:chExt cx="3510251" cy="4113663"/>
          </a:xfrm>
        </p:grpSpPr>
        <p:sp>
          <p:nvSpPr>
            <p:cNvPr id="468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69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3" name="تجميع"/>
          <p:cNvGrpSpPr/>
          <p:nvPr/>
        </p:nvGrpSpPr>
        <p:grpSpPr>
          <a:xfrm>
            <a:off x="6443431" y="4035702"/>
            <a:ext cx="3510252" cy="4113664"/>
            <a:chOff x="-56" y="-54"/>
            <a:chExt cx="3510251" cy="4113663"/>
          </a:xfrm>
        </p:grpSpPr>
        <p:sp>
          <p:nvSpPr>
            <p:cNvPr id="471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2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6" name="تجميع"/>
          <p:cNvGrpSpPr/>
          <p:nvPr/>
        </p:nvGrpSpPr>
        <p:grpSpPr>
          <a:xfrm>
            <a:off x="17914002" y="7891943"/>
            <a:ext cx="3510252" cy="4113664"/>
            <a:chOff x="-56" y="-54"/>
            <a:chExt cx="3510251" cy="4113663"/>
          </a:xfrm>
        </p:grpSpPr>
        <p:sp>
          <p:nvSpPr>
            <p:cNvPr id="474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5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79" name="تجميع"/>
          <p:cNvGrpSpPr/>
          <p:nvPr/>
        </p:nvGrpSpPr>
        <p:grpSpPr>
          <a:xfrm>
            <a:off x="12474847" y="7760697"/>
            <a:ext cx="3510252" cy="4113664"/>
            <a:chOff x="-56" y="-54"/>
            <a:chExt cx="3510251" cy="4113663"/>
          </a:xfrm>
        </p:grpSpPr>
        <p:sp>
          <p:nvSpPr>
            <p:cNvPr id="477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78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grpSp>
        <p:nvGrpSpPr>
          <p:cNvPr id="482" name="تجميع"/>
          <p:cNvGrpSpPr/>
          <p:nvPr/>
        </p:nvGrpSpPr>
        <p:grpSpPr>
          <a:xfrm>
            <a:off x="6443431" y="7377645"/>
            <a:ext cx="3510252" cy="4113665"/>
            <a:chOff x="-56" y="-54"/>
            <a:chExt cx="3510251" cy="4113663"/>
          </a:xfrm>
        </p:grpSpPr>
        <p:sp>
          <p:nvSpPr>
            <p:cNvPr id="480" name="مستطيل"/>
            <p:cNvSpPr/>
            <p:nvPr/>
          </p:nvSpPr>
          <p:spPr>
            <a:xfrm>
              <a:off x="195849" y="2053132"/>
              <a:ext cx="3314347" cy="2060477"/>
            </a:xfrm>
            <a:prstGeom prst="rect">
              <a:avLst/>
            </a:prstGeom>
            <a:noFill/>
            <a:ln w="762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pic>
          <p:nvPicPr>
            <p:cNvPr id="481" name="IMG_2055.jpeg" descr="IMG_2055.jpeg"/>
            <p:cNvPicPr>
              <a:picLocks noChangeAspect="1"/>
            </p:cNvPicPr>
            <p:nvPr/>
          </p:nvPicPr>
          <p:blipFill>
            <a:blip r:embed="rId5">
              <a:extLst/>
            </a:blip>
            <a:srcRect l="2348" t="4426" r="5598" b="62"/>
            <a:stretch>
              <a:fillRect/>
            </a:stretch>
          </p:blipFill>
          <p:spPr>
            <a:xfrm>
              <a:off x="-57" y="-55"/>
              <a:ext cx="3006386" cy="29047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33" h="21588" fill="norm" stroke="1" extrusionOk="0">
                  <a:moveTo>
                    <a:pt x="9301" y="0"/>
                  </a:moveTo>
                  <a:cubicBezTo>
                    <a:pt x="8663" y="-11"/>
                    <a:pt x="8043" y="217"/>
                    <a:pt x="7747" y="688"/>
                  </a:cubicBezTo>
                  <a:cubicBezTo>
                    <a:pt x="7612" y="902"/>
                    <a:pt x="7382" y="1678"/>
                    <a:pt x="7235" y="2410"/>
                  </a:cubicBezTo>
                  <a:cubicBezTo>
                    <a:pt x="7088" y="3142"/>
                    <a:pt x="6885" y="3840"/>
                    <a:pt x="6786" y="3964"/>
                  </a:cubicBezTo>
                  <a:cubicBezTo>
                    <a:pt x="6674" y="4104"/>
                    <a:pt x="6144" y="4196"/>
                    <a:pt x="5399" y="4200"/>
                  </a:cubicBezTo>
                  <a:cubicBezTo>
                    <a:pt x="4377" y="4207"/>
                    <a:pt x="4023" y="4299"/>
                    <a:pt x="3116" y="4799"/>
                  </a:cubicBezTo>
                  <a:cubicBezTo>
                    <a:pt x="1633" y="5618"/>
                    <a:pt x="757" y="6703"/>
                    <a:pt x="291" y="8294"/>
                  </a:cubicBezTo>
                  <a:cubicBezTo>
                    <a:pt x="-51" y="9459"/>
                    <a:pt x="-67" y="9699"/>
                    <a:pt x="117" y="11008"/>
                  </a:cubicBezTo>
                  <a:cubicBezTo>
                    <a:pt x="417" y="13142"/>
                    <a:pt x="1234" y="14286"/>
                    <a:pt x="3196" y="15314"/>
                  </a:cubicBezTo>
                  <a:cubicBezTo>
                    <a:pt x="3977" y="15723"/>
                    <a:pt x="4867" y="15923"/>
                    <a:pt x="5720" y="15898"/>
                  </a:cubicBezTo>
                  <a:cubicBezTo>
                    <a:pt x="5782" y="15897"/>
                    <a:pt x="5834" y="15894"/>
                    <a:pt x="5893" y="15892"/>
                  </a:cubicBezTo>
                  <a:cubicBezTo>
                    <a:pt x="6181" y="15873"/>
                    <a:pt x="6468" y="15829"/>
                    <a:pt x="6740" y="15757"/>
                  </a:cubicBezTo>
                  <a:cubicBezTo>
                    <a:pt x="7211" y="15632"/>
                    <a:pt x="7327" y="15662"/>
                    <a:pt x="7420" y="15936"/>
                  </a:cubicBezTo>
                  <a:cubicBezTo>
                    <a:pt x="8196" y="18246"/>
                    <a:pt x="9493" y="19839"/>
                    <a:pt x="11314" y="20721"/>
                  </a:cubicBezTo>
                  <a:cubicBezTo>
                    <a:pt x="11943" y="21025"/>
                    <a:pt x="12574" y="21344"/>
                    <a:pt x="12718" y="21428"/>
                  </a:cubicBezTo>
                  <a:cubicBezTo>
                    <a:pt x="12897" y="21533"/>
                    <a:pt x="13664" y="21586"/>
                    <a:pt x="14435" y="21588"/>
                  </a:cubicBezTo>
                  <a:cubicBezTo>
                    <a:pt x="15206" y="21589"/>
                    <a:pt x="15979" y="21538"/>
                    <a:pt x="16166" y="21434"/>
                  </a:cubicBezTo>
                  <a:cubicBezTo>
                    <a:pt x="16333" y="21342"/>
                    <a:pt x="16981" y="21028"/>
                    <a:pt x="17605" y="20738"/>
                  </a:cubicBezTo>
                  <a:cubicBezTo>
                    <a:pt x="19062" y="20060"/>
                    <a:pt x="20059" y="19012"/>
                    <a:pt x="20879" y="17293"/>
                  </a:cubicBezTo>
                  <a:cubicBezTo>
                    <a:pt x="21509" y="15973"/>
                    <a:pt x="21533" y="15856"/>
                    <a:pt x="21533" y="14016"/>
                  </a:cubicBezTo>
                  <a:cubicBezTo>
                    <a:pt x="21533" y="11785"/>
                    <a:pt x="21264" y="10848"/>
                    <a:pt x="20157" y="9220"/>
                  </a:cubicBezTo>
                  <a:cubicBezTo>
                    <a:pt x="18331" y="6534"/>
                    <a:pt x="15016" y="5515"/>
                    <a:pt x="11829" y="6663"/>
                  </a:cubicBezTo>
                  <a:lnTo>
                    <a:pt x="10549" y="7126"/>
                  </a:lnTo>
                  <a:lnTo>
                    <a:pt x="10495" y="7073"/>
                  </a:lnTo>
                  <a:lnTo>
                    <a:pt x="10475" y="7082"/>
                  </a:lnTo>
                  <a:lnTo>
                    <a:pt x="10413" y="6994"/>
                  </a:lnTo>
                  <a:lnTo>
                    <a:pt x="10149" y="6740"/>
                  </a:lnTo>
                  <a:cubicBezTo>
                    <a:pt x="9929" y="6526"/>
                    <a:pt x="9751" y="6276"/>
                    <a:pt x="9751" y="6185"/>
                  </a:cubicBezTo>
                  <a:cubicBezTo>
                    <a:pt x="9751" y="6173"/>
                    <a:pt x="9772" y="6139"/>
                    <a:pt x="9785" y="6115"/>
                  </a:cubicBezTo>
                  <a:lnTo>
                    <a:pt x="9765" y="6088"/>
                  </a:lnTo>
                  <a:lnTo>
                    <a:pt x="9839" y="6020"/>
                  </a:lnTo>
                  <a:cubicBezTo>
                    <a:pt x="9965" y="5840"/>
                    <a:pt x="10215" y="5550"/>
                    <a:pt x="10510" y="5253"/>
                  </a:cubicBezTo>
                  <a:cubicBezTo>
                    <a:pt x="11774" y="3980"/>
                    <a:pt x="11969" y="2070"/>
                    <a:pt x="10964" y="747"/>
                  </a:cubicBezTo>
                  <a:cubicBezTo>
                    <a:pt x="10598" y="264"/>
                    <a:pt x="9940" y="12"/>
                    <a:pt x="9301" y="0"/>
                  </a:cubicBezTo>
                  <a:close/>
                </a:path>
              </a:pathLst>
            </a:custGeom>
            <a:ln w="12700" cap="flat">
              <a:noFill/>
              <a:miter lim="400000"/>
            </a:ln>
            <a:effectLst/>
          </p:spPr>
        </p:pic>
      </p:grpSp>
      <p:pic>
        <p:nvPicPr>
          <p:cNvPr id="4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9213808" y="1190137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486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489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48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8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492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49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49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49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5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4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4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2745604" y="1664075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498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49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503" name="تجميع"/>
          <p:cNvGrpSpPr/>
          <p:nvPr/>
        </p:nvGrpSpPr>
        <p:grpSpPr>
          <a:xfrm>
            <a:off x="7292788" y="4284621"/>
            <a:ext cx="12454806" cy="3932056"/>
            <a:chOff x="0" y="-177800"/>
            <a:chExt cx="12454804" cy="3932055"/>
          </a:xfrm>
        </p:grpSpPr>
        <p:pic>
          <p:nvPicPr>
            <p:cNvPr id="500" name="مستطيل مستطيل" descr="مستطيل مستطيل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42046" y="-177800"/>
              <a:ext cx="12412759" cy="3932056"/>
            </a:xfrm>
            <a:prstGeom prst="rect">
              <a:avLst/>
            </a:prstGeom>
            <a:effectLst/>
          </p:spPr>
        </p:pic>
        <p:sp>
          <p:nvSpPr>
            <p:cNvPr id="502" name="الواجب المنزلي"/>
            <p:cNvSpPr txBox="1"/>
            <p:nvPr/>
          </p:nvSpPr>
          <p:spPr>
            <a:xfrm>
              <a:off x="0" y="407277"/>
              <a:ext cx="11520495" cy="276190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11200">
                  <a:gradFill flip="none" rotWithShape="1">
                    <a:gsLst>
                      <a:gs pos="0">
                        <a:srgbClr val="F5EC00"/>
                      </a:gs>
                      <a:gs pos="100000">
                        <a:srgbClr val="AF0328"/>
                      </a:gs>
                    </a:gsLst>
                    <a:lin ang="5400000" scaled="0"/>
                  </a:gradFill>
                  <a:latin typeface="Canela Text Bold"/>
                  <a:ea typeface="Canela Text Bold"/>
                  <a:cs typeface="Canela Text Bold"/>
                  <a:sym typeface="Canela Text Bold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11200">
                  <a:latin typeface="Canela Text Bold"/>
                  <a:ea typeface="Canela Text Bold"/>
                  <a:cs typeface="Canela Text Bold"/>
                  <a:sym typeface="Canela Text Bold"/>
                </a:rPr>
                <a:t>الواجب المنزلي</a:t>
              </a:r>
            </a:p>
          </p:txBody>
        </p:sp>
      </p:grpSp>
      <p:pic>
        <p:nvPicPr>
          <p:cNvPr id="50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6" b="5274"/>
          <a:stretch>
            <a:fillRect/>
          </a:stretch>
        </p:blipFill>
        <p:spPr>
          <a:xfrm rot="17507574">
            <a:off x="1937719" y="4704512"/>
            <a:ext cx="6910878" cy="74192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8" y="39"/>
                  <a:pt x="4648" y="198"/>
                  <a:pt x="4648" y="871"/>
                </a:cubicBezTo>
                <a:cubicBezTo>
                  <a:pt x="4648" y="1570"/>
                  <a:pt x="4679" y="1766"/>
                  <a:pt x="4794" y="1766"/>
                </a:cubicBezTo>
                <a:cubicBezTo>
                  <a:pt x="5009" y="1766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2" y="468"/>
                </a:moveTo>
                <a:cubicBezTo>
                  <a:pt x="6785" y="468"/>
                  <a:pt x="6740" y="463"/>
                  <a:pt x="6694" y="472"/>
                </a:cubicBezTo>
                <a:cubicBezTo>
                  <a:pt x="6679" y="474"/>
                  <a:pt x="6674" y="472"/>
                  <a:pt x="6661" y="474"/>
                </a:cubicBezTo>
                <a:cubicBezTo>
                  <a:pt x="6682" y="486"/>
                  <a:pt x="6691" y="503"/>
                  <a:pt x="6720" y="513"/>
                </a:cubicBezTo>
                <a:cubicBezTo>
                  <a:pt x="6772" y="532"/>
                  <a:pt x="6791" y="552"/>
                  <a:pt x="6807" y="574"/>
                </a:cubicBezTo>
                <a:cubicBezTo>
                  <a:pt x="6831" y="525"/>
                  <a:pt x="6835" y="493"/>
                  <a:pt x="6832" y="468"/>
                </a:cubicBezTo>
                <a:close/>
                <a:moveTo>
                  <a:pt x="20534" y="1469"/>
                </a:moveTo>
                <a:cubicBezTo>
                  <a:pt x="20475" y="1491"/>
                  <a:pt x="20371" y="1734"/>
                  <a:pt x="20292" y="2138"/>
                </a:cubicBezTo>
                <a:cubicBezTo>
                  <a:pt x="20129" y="2968"/>
                  <a:pt x="20009" y="3129"/>
                  <a:pt x="19736" y="2896"/>
                </a:cubicBezTo>
                <a:cubicBezTo>
                  <a:pt x="19628" y="2805"/>
                  <a:pt x="19541" y="2651"/>
                  <a:pt x="19541" y="2553"/>
                </a:cubicBezTo>
                <a:cubicBezTo>
                  <a:pt x="19541" y="2455"/>
                  <a:pt x="19495" y="2346"/>
                  <a:pt x="19437" y="2312"/>
                </a:cubicBezTo>
                <a:cubicBezTo>
                  <a:pt x="19378" y="2278"/>
                  <a:pt x="19355" y="2153"/>
                  <a:pt x="19386" y="2033"/>
                </a:cubicBezTo>
                <a:cubicBezTo>
                  <a:pt x="19465" y="1734"/>
                  <a:pt x="19115" y="1527"/>
                  <a:pt x="18777" y="1672"/>
                </a:cubicBezTo>
                <a:cubicBezTo>
                  <a:pt x="18576" y="1758"/>
                  <a:pt x="18540" y="1839"/>
                  <a:pt x="18569" y="2144"/>
                </a:cubicBezTo>
                <a:cubicBezTo>
                  <a:pt x="18591" y="2369"/>
                  <a:pt x="18542" y="2589"/>
                  <a:pt x="18442" y="2711"/>
                </a:cubicBezTo>
                <a:lnTo>
                  <a:pt x="18279" y="2909"/>
                </a:lnTo>
                <a:lnTo>
                  <a:pt x="18217" y="2711"/>
                </a:lnTo>
                <a:cubicBezTo>
                  <a:pt x="18184" y="2601"/>
                  <a:pt x="17979" y="2396"/>
                  <a:pt x="17765" y="2255"/>
                </a:cubicBezTo>
                <a:cubicBezTo>
                  <a:pt x="17432" y="2036"/>
                  <a:pt x="17321" y="2012"/>
                  <a:pt x="17005" y="2088"/>
                </a:cubicBezTo>
                <a:cubicBezTo>
                  <a:pt x="16835" y="2129"/>
                  <a:pt x="16709" y="2156"/>
                  <a:pt x="16604" y="2172"/>
                </a:cubicBezTo>
                <a:cubicBezTo>
                  <a:pt x="16658" y="2205"/>
                  <a:pt x="16651" y="2268"/>
                  <a:pt x="16573" y="2380"/>
                </a:cubicBezTo>
                <a:cubicBezTo>
                  <a:pt x="16456" y="2549"/>
                  <a:pt x="16433" y="2538"/>
                  <a:pt x="16916" y="2561"/>
                </a:cubicBezTo>
                <a:cubicBezTo>
                  <a:pt x="16964" y="2563"/>
                  <a:pt x="17096" y="2626"/>
                  <a:pt x="17211" y="2704"/>
                </a:cubicBezTo>
                <a:cubicBezTo>
                  <a:pt x="17326" y="2781"/>
                  <a:pt x="17488" y="2866"/>
                  <a:pt x="17571" y="2891"/>
                </a:cubicBezTo>
                <a:cubicBezTo>
                  <a:pt x="17754" y="2945"/>
                  <a:pt x="18073" y="3326"/>
                  <a:pt x="18152" y="3586"/>
                </a:cubicBezTo>
                <a:cubicBezTo>
                  <a:pt x="18224" y="3821"/>
                  <a:pt x="18095" y="3957"/>
                  <a:pt x="17897" y="3857"/>
                </a:cubicBezTo>
                <a:cubicBezTo>
                  <a:pt x="17701" y="3758"/>
                  <a:pt x="17498" y="3695"/>
                  <a:pt x="17413" y="3707"/>
                </a:cubicBezTo>
                <a:cubicBezTo>
                  <a:pt x="17370" y="3713"/>
                  <a:pt x="17295" y="3674"/>
                  <a:pt x="17247" y="3619"/>
                </a:cubicBezTo>
                <a:cubicBezTo>
                  <a:pt x="17199" y="3565"/>
                  <a:pt x="17103" y="3520"/>
                  <a:pt x="17034" y="3520"/>
                </a:cubicBezTo>
                <a:cubicBezTo>
                  <a:pt x="16884" y="3520"/>
                  <a:pt x="16795" y="3415"/>
                  <a:pt x="16896" y="3357"/>
                </a:cubicBezTo>
                <a:cubicBezTo>
                  <a:pt x="17003" y="3294"/>
                  <a:pt x="16980" y="2956"/>
                  <a:pt x="16863" y="2864"/>
                </a:cubicBezTo>
                <a:cubicBezTo>
                  <a:pt x="16805" y="2819"/>
                  <a:pt x="16685" y="2802"/>
                  <a:pt x="16589" y="2825"/>
                </a:cubicBezTo>
                <a:cubicBezTo>
                  <a:pt x="16496" y="2847"/>
                  <a:pt x="16400" y="2835"/>
                  <a:pt x="16376" y="2798"/>
                </a:cubicBezTo>
                <a:cubicBezTo>
                  <a:pt x="16299" y="2680"/>
                  <a:pt x="16184" y="2729"/>
                  <a:pt x="16221" y="2864"/>
                </a:cubicBezTo>
                <a:cubicBezTo>
                  <a:pt x="16242" y="2939"/>
                  <a:pt x="16217" y="3018"/>
                  <a:pt x="16163" y="3046"/>
                </a:cubicBezTo>
                <a:cubicBezTo>
                  <a:pt x="16110" y="3074"/>
                  <a:pt x="16056" y="3161"/>
                  <a:pt x="16044" y="3238"/>
                </a:cubicBezTo>
                <a:cubicBezTo>
                  <a:pt x="16015" y="3414"/>
                  <a:pt x="15857" y="3597"/>
                  <a:pt x="15775" y="3549"/>
                </a:cubicBezTo>
                <a:cubicBezTo>
                  <a:pt x="15741" y="3529"/>
                  <a:pt x="15715" y="3416"/>
                  <a:pt x="15715" y="3295"/>
                </a:cubicBezTo>
                <a:cubicBezTo>
                  <a:pt x="15715" y="3161"/>
                  <a:pt x="15674" y="3059"/>
                  <a:pt x="15609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2" y="2513"/>
                  <a:pt x="15111" y="2567"/>
                </a:cubicBezTo>
                <a:cubicBezTo>
                  <a:pt x="14981" y="2653"/>
                  <a:pt x="14953" y="2653"/>
                  <a:pt x="14875" y="2564"/>
                </a:cubicBezTo>
                <a:cubicBezTo>
                  <a:pt x="14810" y="2491"/>
                  <a:pt x="14807" y="2446"/>
                  <a:pt x="14864" y="2393"/>
                </a:cubicBezTo>
                <a:cubicBezTo>
                  <a:pt x="14920" y="2339"/>
                  <a:pt x="14904" y="2276"/>
                  <a:pt x="14805" y="2156"/>
                </a:cubicBezTo>
                <a:cubicBezTo>
                  <a:pt x="14730" y="2067"/>
                  <a:pt x="14670" y="1949"/>
                  <a:pt x="14670" y="1896"/>
                </a:cubicBezTo>
                <a:cubicBezTo>
                  <a:pt x="14670" y="1829"/>
                  <a:pt x="14622" y="1810"/>
                  <a:pt x="14521" y="1834"/>
                </a:cubicBezTo>
                <a:cubicBezTo>
                  <a:pt x="14415" y="1861"/>
                  <a:pt x="14366" y="1836"/>
                  <a:pt x="14341" y="1745"/>
                </a:cubicBezTo>
                <a:cubicBezTo>
                  <a:pt x="14296" y="1583"/>
                  <a:pt x="14207" y="1583"/>
                  <a:pt x="14115" y="1745"/>
                </a:cubicBezTo>
                <a:cubicBezTo>
                  <a:pt x="14048" y="1862"/>
                  <a:pt x="14030" y="1864"/>
                  <a:pt x="13832" y="1771"/>
                </a:cubicBezTo>
                <a:cubicBezTo>
                  <a:pt x="13661" y="1691"/>
                  <a:pt x="13637" y="1652"/>
                  <a:pt x="13702" y="1577"/>
                </a:cubicBezTo>
                <a:cubicBezTo>
                  <a:pt x="13846" y="1413"/>
                  <a:pt x="13458" y="1467"/>
                  <a:pt x="13303" y="1633"/>
                </a:cubicBezTo>
                <a:cubicBezTo>
                  <a:pt x="13123" y="1825"/>
                  <a:pt x="12987" y="2128"/>
                  <a:pt x="13062" y="2171"/>
                </a:cubicBezTo>
                <a:cubicBezTo>
                  <a:pt x="13094" y="2190"/>
                  <a:pt x="13136" y="2283"/>
                  <a:pt x="13155" y="2376"/>
                </a:cubicBezTo>
                <a:cubicBezTo>
                  <a:pt x="13181" y="2507"/>
                  <a:pt x="13155" y="2558"/>
                  <a:pt x="13042" y="2599"/>
                </a:cubicBezTo>
                <a:cubicBezTo>
                  <a:pt x="12849" y="2668"/>
                  <a:pt x="12789" y="2629"/>
                  <a:pt x="12789" y="2438"/>
                </a:cubicBezTo>
                <a:cubicBezTo>
                  <a:pt x="12789" y="2352"/>
                  <a:pt x="12760" y="2263"/>
                  <a:pt x="12724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3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6"/>
                  <a:pt x="12774" y="2823"/>
                  <a:pt x="12707" y="2962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20" y="3477"/>
                  <a:pt x="12487" y="3393"/>
                </a:cubicBezTo>
                <a:cubicBezTo>
                  <a:pt x="12358" y="3347"/>
                  <a:pt x="12302" y="3279"/>
                  <a:pt x="12302" y="3170"/>
                </a:cubicBezTo>
                <a:cubicBezTo>
                  <a:pt x="12302" y="3083"/>
                  <a:pt x="12245" y="2942"/>
                  <a:pt x="12176" y="2856"/>
                </a:cubicBezTo>
                <a:cubicBezTo>
                  <a:pt x="11950" y="2577"/>
                  <a:pt x="11855" y="2287"/>
                  <a:pt x="11954" y="2175"/>
                </a:cubicBezTo>
                <a:cubicBezTo>
                  <a:pt x="12027" y="2092"/>
                  <a:pt x="12014" y="2076"/>
                  <a:pt x="11875" y="2077"/>
                </a:cubicBezTo>
                <a:cubicBezTo>
                  <a:pt x="11650" y="2078"/>
                  <a:pt x="11557" y="2145"/>
                  <a:pt x="11468" y="2366"/>
                </a:cubicBezTo>
                <a:cubicBezTo>
                  <a:pt x="11395" y="2548"/>
                  <a:pt x="11388" y="2549"/>
                  <a:pt x="11255" y="2435"/>
                </a:cubicBezTo>
                <a:cubicBezTo>
                  <a:pt x="11046" y="2257"/>
                  <a:pt x="10627" y="2402"/>
                  <a:pt x="10211" y="2795"/>
                </a:cubicBezTo>
                <a:cubicBezTo>
                  <a:pt x="9747" y="3232"/>
                  <a:pt x="9620" y="3478"/>
                  <a:pt x="9730" y="3728"/>
                </a:cubicBezTo>
                <a:cubicBezTo>
                  <a:pt x="9829" y="3953"/>
                  <a:pt x="9774" y="4028"/>
                  <a:pt x="9486" y="4059"/>
                </a:cubicBezTo>
                <a:cubicBezTo>
                  <a:pt x="9327" y="4075"/>
                  <a:pt x="9247" y="4140"/>
                  <a:pt x="9124" y="4360"/>
                </a:cubicBezTo>
                <a:cubicBezTo>
                  <a:pt x="8980" y="4617"/>
                  <a:pt x="8976" y="4660"/>
                  <a:pt x="9065" y="4860"/>
                </a:cubicBezTo>
                <a:cubicBezTo>
                  <a:pt x="9244" y="5264"/>
                  <a:pt x="8971" y="5285"/>
                  <a:pt x="8750" y="4883"/>
                </a:cubicBezTo>
                <a:cubicBezTo>
                  <a:pt x="8541" y="4505"/>
                  <a:pt x="7731" y="3661"/>
                  <a:pt x="7459" y="3539"/>
                </a:cubicBezTo>
                <a:cubicBezTo>
                  <a:pt x="7277" y="3457"/>
                  <a:pt x="7180" y="3453"/>
                  <a:pt x="6897" y="3517"/>
                </a:cubicBezTo>
                <a:cubicBezTo>
                  <a:pt x="6710" y="3559"/>
                  <a:pt x="6510" y="3589"/>
                  <a:pt x="6452" y="3585"/>
                </a:cubicBezTo>
                <a:cubicBezTo>
                  <a:pt x="6395" y="3580"/>
                  <a:pt x="6230" y="3571"/>
                  <a:pt x="6087" y="3564"/>
                </a:cubicBezTo>
                <a:cubicBezTo>
                  <a:pt x="5923" y="3556"/>
                  <a:pt x="5858" y="3540"/>
                  <a:pt x="5843" y="3494"/>
                </a:cubicBezTo>
                <a:cubicBezTo>
                  <a:pt x="5788" y="3594"/>
                  <a:pt x="5711" y="3658"/>
                  <a:pt x="5585" y="3728"/>
                </a:cubicBezTo>
                <a:cubicBezTo>
                  <a:pt x="5417" y="3821"/>
                  <a:pt x="5281" y="3934"/>
                  <a:pt x="5281" y="3978"/>
                </a:cubicBezTo>
                <a:cubicBezTo>
                  <a:pt x="5281" y="4120"/>
                  <a:pt x="4603" y="4452"/>
                  <a:pt x="4313" y="4452"/>
                </a:cubicBezTo>
                <a:cubicBezTo>
                  <a:pt x="3864" y="4453"/>
                  <a:pt x="3698" y="4551"/>
                  <a:pt x="3533" y="4924"/>
                </a:cubicBezTo>
                <a:cubicBezTo>
                  <a:pt x="3379" y="5270"/>
                  <a:pt x="3376" y="5272"/>
                  <a:pt x="2815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99" y="4841"/>
                  <a:pt x="704" y="4846"/>
                </a:cubicBezTo>
                <a:cubicBezTo>
                  <a:pt x="1173" y="4851"/>
                  <a:pt x="1968" y="5194"/>
                  <a:pt x="2116" y="5454"/>
                </a:cubicBezTo>
                <a:cubicBezTo>
                  <a:pt x="2208" y="5615"/>
                  <a:pt x="2209" y="5735"/>
                  <a:pt x="2123" y="5913"/>
                </a:cubicBezTo>
                <a:cubicBezTo>
                  <a:pt x="2059" y="6045"/>
                  <a:pt x="2005" y="6279"/>
                  <a:pt x="2005" y="6434"/>
                </a:cubicBezTo>
                <a:cubicBezTo>
                  <a:pt x="2005" y="6589"/>
                  <a:pt x="1936" y="6875"/>
                  <a:pt x="1848" y="7072"/>
                </a:cubicBezTo>
                <a:cubicBezTo>
                  <a:pt x="1621" y="7583"/>
                  <a:pt x="1642" y="7666"/>
                  <a:pt x="2112" y="8096"/>
                </a:cubicBezTo>
                <a:cubicBezTo>
                  <a:pt x="2345" y="8308"/>
                  <a:pt x="2534" y="8532"/>
                  <a:pt x="2534" y="8596"/>
                </a:cubicBezTo>
                <a:cubicBezTo>
                  <a:pt x="2534" y="8660"/>
                  <a:pt x="2728" y="8847"/>
                  <a:pt x="2965" y="9011"/>
                </a:cubicBezTo>
                <a:cubicBezTo>
                  <a:pt x="3387" y="9304"/>
                  <a:pt x="3694" y="9395"/>
                  <a:pt x="5703" y="9827"/>
                </a:cubicBezTo>
                <a:cubicBezTo>
                  <a:pt x="7337" y="10179"/>
                  <a:pt x="9015" y="11023"/>
                  <a:pt x="8690" y="11330"/>
                </a:cubicBezTo>
                <a:cubicBezTo>
                  <a:pt x="8625" y="11391"/>
                  <a:pt x="8041" y="11451"/>
                  <a:pt x="7340" y="11469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8" y="11705"/>
                  <a:pt x="6237" y="11765"/>
                  <a:pt x="7294" y="11767"/>
                </a:cubicBezTo>
                <a:cubicBezTo>
                  <a:pt x="8582" y="11769"/>
                  <a:pt x="8837" y="11862"/>
                  <a:pt x="8500" y="12213"/>
                </a:cubicBezTo>
                <a:cubicBezTo>
                  <a:pt x="8391" y="12326"/>
                  <a:pt x="8142" y="12493"/>
                  <a:pt x="7945" y="12581"/>
                </a:cubicBezTo>
                <a:cubicBezTo>
                  <a:pt x="7748" y="12669"/>
                  <a:pt x="7544" y="12845"/>
                  <a:pt x="7492" y="12973"/>
                </a:cubicBezTo>
                <a:cubicBezTo>
                  <a:pt x="7385" y="13238"/>
                  <a:pt x="7206" y="13278"/>
                  <a:pt x="7116" y="13057"/>
                </a:cubicBezTo>
                <a:cubicBezTo>
                  <a:pt x="7030" y="12847"/>
                  <a:pt x="6721" y="12873"/>
                  <a:pt x="6495" y="13108"/>
                </a:cubicBezTo>
                <a:cubicBezTo>
                  <a:pt x="6373" y="13235"/>
                  <a:pt x="6167" y="13307"/>
                  <a:pt x="5925" y="13310"/>
                </a:cubicBezTo>
                <a:cubicBezTo>
                  <a:pt x="4991" y="13318"/>
                  <a:pt x="2977" y="13969"/>
                  <a:pt x="2641" y="14372"/>
                </a:cubicBezTo>
                <a:cubicBezTo>
                  <a:pt x="2524" y="14511"/>
                  <a:pt x="2430" y="14682"/>
                  <a:pt x="2430" y="14751"/>
                </a:cubicBezTo>
                <a:cubicBezTo>
                  <a:pt x="2430" y="14820"/>
                  <a:pt x="2263" y="14971"/>
                  <a:pt x="2059" y="15084"/>
                </a:cubicBezTo>
                <a:cubicBezTo>
                  <a:pt x="1737" y="15263"/>
                  <a:pt x="1690" y="15340"/>
                  <a:pt x="1690" y="15679"/>
                </a:cubicBezTo>
                <a:cubicBezTo>
                  <a:pt x="1690" y="15904"/>
                  <a:pt x="1757" y="16121"/>
                  <a:pt x="1848" y="16192"/>
                </a:cubicBezTo>
                <a:cubicBezTo>
                  <a:pt x="1940" y="16264"/>
                  <a:pt x="2005" y="16479"/>
                  <a:pt x="2005" y="16706"/>
                </a:cubicBezTo>
                <a:cubicBezTo>
                  <a:pt x="2005" y="16922"/>
                  <a:pt x="2057" y="17190"/>
                  <a:pt x="2121" y="17301"/>
                </a:cubicBezTo>
                <a:cubicBezTo>
                  <a:pt x="2217" y="17470"/>
                  <a:pt x="2187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8" y="18375"/>
                  <a:pt x="92" y="18444"/>
                  <a:pt x="43" y="18627"/>
                </a:cubicBezTo>
                <a:cubicBezTo>
                  <a:pt x="-118" y="19232"/>
                  <a:pt x="318" y="19217"/>
                  <a:pt x="1200" y="18588"/>
                </a:cubicBezTo>
                <a:cubicBezTo>
                  <a:pt x="2244" y="17844"/>
                  <a:pt x="3242" y="17727"/>
                  <a:pt x="3481" y="18320"/>
                </a:cubicBezTo>
                <a:cubicBezTo>
                  <a:pt x="3609" y="18637"/>
                  <a:pt x="3742" y="18704"/>
                  <a:pt x="4409" y="18789"/>
                </a:cubicBezTo>
                <a:cubicBezTo>
                  <a:pt x="4841" y="18844"/>
                  <a:pt x="5037" y="18930"/>
                  <a:pt x="5272" y="19167"/>
                </a:cubicBezTo>
                <a:cubicBezTo>
                  <a:pt x="5439" y="19336"/>
                  <a:pt x="5617" y="19480"/>
                  <a:pt x="5666" y="19486"/>
                </a:cubicBezTo>
                <a:cubicBezTo>
                  <a:pt x="6142" y="19549"/>
                  <a:pt x="7383" y="19524"/>
                  <a:pt x="7538" y="19450"/>
                </a:cubicBezTo>
                <a:cubicBezTo>
                  <a:pt x="7723" y="19361"/>
                  <a:pt x="8052" y="19040"/>
                  <a:pt x="8535" y="18478"/>
                </a:cubicBezTo>
                <a:cubicBezTo>
                  <a:pt x="8705" y="18280"/>
                  <a:pt x="8771" y="18259"/>
                  <a:pt x="8901" y="18360"/>
                </a:cubicBezTo>
                <a:cubicBezTo>
                  <a:pt x="9031" y="18462"/>
                  <a:pt x="9069" y="18447"/>
                  <a:pt x="9118" y="18270"/>
                </a:cubicBezTo>
                <a:cubicBezTo>
                  <a:pt x="9157" y="18129"/>
                  <a:pt x="9231" y="18076"/>
                  <a:pt x="9337" y="18114"/>
                </a:cubicBezTo>
                <a:cubicBezTo>
                  <a:pt x="9426" y="18146"/>
                  <a:pt x="9528" y="18129"/>
                  <a:pt x="9562" y="18077"/>
                </a:cubicBezTo>
                <a:cubicBezTo>
                  <a:pt x="9640" y="17958"/>
                  <a:pt x="10141" y="18261"/>
                  <a:pt x="10141" y="18428"/>
                </a:cubicBezTo>
                <a:cubicBezTo>
                  <a:pt x="10141" y="18496"/>
                  <a:pt x="10020" y="18716"/>
                  <a:pt x="9875" y="18918"/>
                </a:cubicBezTo>
                <a:cubicBezTo>
                  <a:pt x="9562" y="19352"/>
                  <a:pt x="9530" y="19575"/>
                  <a:pt x="9815" y="19333"/>
                </a:cubicBezTo>
                <a:cubicBezTo>
                  <a:pt x="9986" y="19187"/>
                  <a:pt x="10028" y="19183"/>
                  <a:pt x="10104" y="19304"/>
                </a:cubicBezTo>
                <a:cubicBezTo>
                  <a:pt x="10249" y="19537"/>
                  <a:pt x="10832" y="19779"/>
                  <a:pt x="10959" y="19659"/>
                </a:cubicBezTo>
                <a:cubicBezTo>
                  <a:pt x="11094" y="19533"/>
                  <a:pt x="11517" y="19719"/>
                  <a:pt x="11510" y="19902"/>
                </a:cubicBezTo>
                <a:cubicBezTo>
                  <a:pt x="11507" y="19968"/>
                  <a:pt x="11436" y="20202"/>
                  <a:pt x="11353" y="20420"/>
                </a:cubicBezTo>
                <a:cubicBezTo>
                  <a:pt x="11209" y="20799"/>
                  <a:pt x="11213" y="20825"/>
                  <a:pt x="11436" y="20989"/>
                </a:cubicBezTo>
                <a:cubicBezTo>
                  <a:pt x="11565" y="21083"/>
                  <a:pt x="11768" y="21161"/>
                  <a:pt x="11884" y="21161"/>
                </a:cubicBezTo>
                <a:cubicBezTo>
                  <a:pt x="12152" y="21161"/>
                  <a:pt x="12540" y="20871"/>
                  <a:pt x="12587" y="20637"/>
                </a:cubicBezTo>
                <a:cubicBezTo>
                  <a:pt x="12607" y="20539"/>
                  <a:pt x="12657" y="20471"/>
                  <a:pt x="12698" y="20487"/>
                </a:cubicBezTo>
                <a:cubicBezTo>
                  <a:pt x="12739" y="20504"/>
                  <a:pt x="12835" y="20437"/>
                  <a:pt x="12913" y="20336"/>
                </a:cubicBezTo>
                <a:cubicBezTo>
                  <a:pt x="13034" y="20180"/>
                  <a:pt x="13075" y="20172"/>
                  <a:pt x="13181" y="20292"/>
                </a:cubicBezTo>
                <a:cubicBezTo>
                  <a:pt x="13249" y="20370"/>
                  <a:pt x="13348" y="20609"/>
                  <a:pt x="13401" y="20824"/>
                </a:cubicBezTo>
                <a:cubicBezTo>
                  <a:pt x="13463" y="21070"/>
                  <a:pt x="13503" y="21131"/>
                  <a:pt x="13509" y="20987"/>
                </a:cubicBezTo>
                <a:cubicBezTo>
                  <a:pt x="13515" y="20861"/>
                  <a:pt x="13685" y="20599"/>
                  <a:pt x="13885" y="20405"/>
                </a:cubicBezTo>
                <a:cubicBezTo>
                  <a:pt x="14245" y="20056"/>
                  <a:pt x="14472" y="20032"/>
                  <a:pt x="14472" y="20344"/>
                </a:cubicBezTo>
                <a:cubicBezTo>
                  <a:pt x="14472" y="20481"/>
                  <a:pt x="14494" y="20476"/>
                  <a:pt x="14619" y="20316"/>
                </a:cubicBezTo>
                <a:cubicBezTo>
                  <a:pt x="14756" y="20139"/>
                  <a:pt x="14785" y="20136"/>
                  <a:pt x="14964" y="20281"/>
                </a:cubicBezTo>
                <a:cubicBezTo>
                  <a:pt x="15302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0" y="19743"/>
                  <a:pt x="15153" y="19810"/>
                </a:cubicBezTo>
                <a:cubicBezTo>
                  <a:pt x="14965" y="19879"/>
                  <a:pt x="14838" y="19649"/>
                  <a:pt x="14935" y="19413"/>
                </a:cubicBezTo>
                <a:cubicBezTo>
                  <a:pt x="14978" y="19305"/>
                  <a:pt x="15046" y="19283"/>
                  <a:pt x="15133" y="19345"/>
                </a:cubicBezTo>
                <a:cubicBezTo>
                  <a:pt x="15205" y="19395"/>
                  <a:pt x="15401" y="19431"/>
                  <a:pt x="15569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8" y="20925"/>
                  <a:pt x="16657" y="20890"/>
                  <a:pt x="16648" y="20779"/>
                </a:cubicBezTo>
                <a:cubicBezTo>
                  <a:pt x="16639" y="20664"/>
                  <a:pt x="16726" y="20616"/>
                  <a:pt x="16953" y="20616"/>
                </a:cubicBezTo>
                <a:cubicBezTo>
                  <a:pt x="17290" y="20616"/>
                  <a:pt x="17712" y="20308"/>
                  <a:pt x="17660" y="20096"/>
                </a:cubicBezTo>
                <a:cubicBezTo>
                  <a:pt x="17643" y="20027"/>
                  <a:pt x="17703" y="19942"/>
                  <a:pt x="17793" y="19910"/>
                </a:cubicBezTo>
                <a:cubicBezTo>
                  <a:pt x="17883" y="19877"/>
                  <a:pt x="17956" y="19804"/>
                  <a:pt x="17956" y="19747"/>
                </a:cubicBezTo>
                <a:cubicBezTo>
                  <a:pt x="17956" y="19690"/>
                  <a:pt x="17862" y="19723"/>
                  <a:pt x="17747" y="19821"/>
                </a:cubicBezTo>
                <a:cubicBezTo>
                  <a:pt x="17561" y="19979"/>
                  <a:pt x="17532" y="19981"/>
                  <a:pt x="17475" y="19842"/>
                </a:cubicBezTo>
                <a:cubicBezTo>
                  <a:pt x="17287" y="19380"/>
                  <a:pt x="17753" y="19097"/>
                  <a:pt x="18102" y="19460"/>
                </a:cubicBezTo>
                <a:cubicBezTo>
                  <a:pt x="18322" y="19689"/>
                  <a:pt x="18587" y="20570"/>
                  <a:pt x="18589" y="21074"/>
                </a:cubicBezTo>
                <a:cubicBezTo>
                  <a:pt x="18590" y="21270"/>
                  <a:pt x="18623" y="21461"/>
                  <a:pt x="18661" y="21497"/>
                </a:cubicBezTo>
                <a:cubicBezTo>
                  <a:pt x="18770" y="21600"/>
                  <a:pt x="18776" y="21581"/>
                  <a:pt x="18723" y="21316"/>
                </a:cubicBezTo>
                <a:cubicBezTo>
                  <a:pt x="18695" y="21180"/>
                  <a:pt x="18701" y="20995"/>
                  <a:pt x="18737" y="20906"/>
                </a:cubicBezTo>
                <a:cubicBezTo>
                  <a:pt x="18791" y="20775"/>
                  <a:pt x="18834" y="20770"/>
                  <a:pt x="18959" y="20868"/>
                </a:cubicBezTo>
                <a:cubicBezTo>
                  <a:pt x="19087" y="20968"/>
                  <a:pt x="19133" y="20945"/>
                  <a:pt x="19215" y="20742"/>
                </a:cubicBezTo>
                <a:cubicBezTo>
                  <a:pt x="19269" y="20607"/>
                  <a:pt x="19392" y="20467"/>
                  <a:pt x="19488" y="20432"/>
                </a:cubicBezTo>
                <a:cubicBezTo>
                  <a:pt x="19600" y="20391"/>
                  <a:pt x="19640" y="20304"/>
                  <a:pt x="19600" y="20184"/>
                </a:cubicBezTo>
                <a:cubicBezTo>
                  <a:pt x="19564" y="20079"/>
                  <a:pt x="19603" y="19949"/>
                  <a:pt x="19690" y="19881"/>
                </a:cubicBezTo>
                <a:cubicBezTo>
                  <a:pt x="19814" y="19784"/>
                  <a:pt x="19866" y="19799"/>
                  <a:pt x="19960" y="19965"/>
                </a:cubicBezTo>
                <a:cubicBezTo>
                  <a:pt x="20025" y="20078"/>
                  <a:pt x="20049" y="20170"/>
                  <a:pt x="20017" y="20170"/>
                </a:cubicBezTo>
                <a:cubicBezTo>
                  <a:pt x="19984" y="20170"/>
                  <a:pt x="20031" y="20302"/>
                  <a:pt x="20120" y="20463"/>
                </a:cubicBezTo>
                <a:cubicBezTo>
                  <a:pt x="20208" y="20625"/>
                  <a:pt x="20281" y="20847"/>
                  <a:pt x="20281" y="20955"/>
                </a:cubicBezTo>
                <a:cubicBezTo>
                  <a:pt x="20281" y="21064"/>
                  <a:pt x="20332" y="21184"/>
                  <a:pt x="20396" y="21221"/>
                </a:cubicBezTo>
                <a:cubicBezTo>
                  <a:pt x="20475" y="21267"/>
                  <a:pt x="20502" y="21152"/>
                  <a:pt x="20477" y="20855"/>
                </a:cubicBezTo>
                <a:cubicBezTo>
                  <a:pt x="20445" y="20477"/>
                  <a:pt x="20467" y="20421"/>
                  <a:pt x="20651" y="20418"/>
                </a:cubicBezTo>
                <a:cubicBezTo>
                  <a:pt x="20767" y="20417"/>
                  <a:pt x="20975" y="20506"/>
                  <a:pt x="21112" y="20616"/>
                </a:cubicBezTo>
                <a:lnTo>
                  <a:pt x="21360" y="20816"/>
                </a:lnTo>
                <a:lnTo>
                  <a:pt x="21284" y="20273"/>
                </a:lnTo>
                <a:cubicBezTo>
                  <a:pt x="21179" y="19541"/>
                  <a:pt x="20501" y="18418"/>
                  <a:pt x="19699" y="17646"/>
                </a:cubicBezTo>
                <a:cubicBezTo>
                  <a:pt x="18676" y="16661"/>
                  <a:pt x="17393" y="15701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6" y="13907"/>
                  <a:pt x="13194" y="13303"/>
                  <a:pt x="11494" y="12499"/>
                </a:cubicBezTo>
                <a:cubicBezTo>
                  <a:pt x="10388" y="11976"/>
                  <a:pt x="10207" y="11831"/>
                  <a:pt x="10552" y="11746"/>
                </a:cubicBezTo>
                <a:cubicBezTo>
                  <a:pt x="10817" y="11681"/>
                  <a:pt x="10837" y="11530"/>
                  <a:pt x="10602" y="11368"/>
                </a:cubicBezTo>
                <a:cubicBezTo>
                  <a:pt x="10452" y="11265"/>
                  <a:pt x="10489" y="11219"/>
                  <a:pt x="10892" y="10999"/>
                </a:cubicBezTo>
                <a:cubicBezTo>
                  <a:pt x="11948" y="10422"/>
                  <a:pt x="12366" y="10302"/>
                  <a:pt x="13081" y="10373"/>
                </a:cubicBezTo>
                <a:cubicBezTo>
                  <a:pt x="13684" y="10432"/>
                  <a:pt x="13777" y="10417"/>
                  <a:pt x="14006" y="10214"/>
                </a:cubicBezTo>
                <a:cubicBezTo>
                  <a:pt x="14327" y="9929"/>
                  <a:pt x="14324" y="9843"/>
                  <a:pt x="13995" y="9725"/>
                </a:cubicBezTo>
                <a:cubicBezTo>
                  <a:pt x="13850" y="9673"/>
                  <a:pt x="13731" y="9583"/>
                  <a:pt x="13731" y="9525"/>
                </a:cubicBezTo>
                <a:cubicBezTo>
                  <a:pt x="13731" y="9352"/>
                  <a:pt x="14039" y="9294"/>
                  <a:pt x="14220" y="9435"/>
                </a:cubicBezTo>
                <a:cubicBezTo>
                  <a:pt x="14364" y="9548"/>
                  <a:pt x="14418" y="9530"/>
                  <a:pt x="14597" y="9298"/>
                </a:cubicBezTo>
                <a:cubicBezTo>
                  <a:pt x="14712" y="9149"/>
                  <a:pt x="15266" y="8757"/>
                  <a:pt x="15828" y="8426"/>
                </a:cubicBezTo>
                <a:cubicBezTo>
                  <a:pt x="16389" y="8096"/>
                  <a:pt x="17133" y="7630"/>
                  <a:pt x="17481" y="7392"/>
                </a:cubicBezTo>
                <a:cubicBezTo>
                  <a:pt x="17830" y="7154"/>
                  <a:pt x="18246" y="6933"/>
                  <a:pt x="18406" y="6902"/>
                </a:cubicBezTo>
                <a:cubicBezTo>
                  <a:pt x="18586" y="6867"/>
                  <a:pt x="18696" y="6779"/>
                  <a:pt x="18696" y="6674"/>
                </a:cubicBezTo>
                <a:cubicBezTo>
                  <a:pt x="18696" y="6580"/>
                  <a:pt x="19069" y="6143"/>
                  <a:pt x="19524" y="5702"/>
                </a:cubicBezTo>
                <a:cubicBezTo>
                  <a:pt x="20649" y="4610"/>
                  <a:pt x="21341" y="3470"/>
                  <a:pt x="21334" y="2720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2" y="3077"/>
                  <a:pt x="20661" y="2709"/>
                </a:cubicBezTo>
                <a:cubicBezTo>
                  <a:pt x="20693" y="2586"/>
                  <a:pt x="20666" y="2453"/>
                  <a:pt x="20601" y="2414"/>
                </a:cubicBezTo>
                <a:cubicBezTo>
                  <a:pt x="20523" y="2369"/>
                  <a:pt x="20507" y="2191"/>
                  <a:pt x="20553" y="1906"/>
                </a:cubicBezTo>
                <a:cubicBezTo>
                  <a:pt x="20595" y="1639"/>
                  <a:pt x="20588" y="1503"/>
                  <a:pt x="20557" y="1474"/>
                </a:cubicBezTo>
                <a:cubicBezTo>
                  <a:pt x="20550" y="1467"/>
                  <a:pt x="20543" y="1466"/>
                  <a:pt x="20534" y="1469"/>
                </a:cubicBezTo>
                <a:close/>
                <a:moveTo>
                  <a:pt x="15775" y="2472"/>
                </a:moveTo>
                <a:cubicBezTo>
                  <a:pt x="15740" y="2480"/>
                  <a:pt x="15715" y="2514"/>
                  <a:pt x="15715" y="2567"/>
                </a:cubicBezTo>
                <a:cubicBezTo>
                  <a:pt x="15715" y="2625"/>
                  <a:pt x="15756" y="2650"/>
                  <a:pt x="15819" y="2627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4" y="2483"/>
                  <a:pt x="15810" y="2464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50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17759532" y="456783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7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17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17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17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17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17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17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18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18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655933" y="598051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8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6" b="5272"/>
          <a:stretch>
            <a:fillRect/>
          </a:stretch>
        </p:blipFill>
        <p:spPr>
          <a:xfrm rot="17507574">
            <a:off x="-270280" y="8744811"/>
            <a:ext cx="3086779" cy="33140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8" y="39"/>
                  <a:pt x="4646" y="197"/>
                  <a:pt x="4646" y="870"/>
                </a:cubicBezTo>
                <a:cubicBezTo>
                  <a:pt x="4646" y="1569"/>
                  <a:pt x="4677" y="1766"/>
                  <a:pt x="4792" y="1766"/>
                </a:cubicBezTo>
                <a:cubicBezTo>
                  <a:pt x="5007" y="1766"/>
                  <a:pt x="5069" y="1540"/>
                  <a:pt x="5069" y="715"/>
                </a:cubicBezTo>
                <a:cubicBezTo>
                  <a:pt x="5069" y="182"/>
                  <a:pt x="5048" y="39"/>
                  <a:pt x="4945" y="0"/>
                </a:cubicBezTo>
                <a:lnTo>
                  <a:pt x="4778" y="0"/>
                </a:lnTo>
                <a:close/>
                <a:moveTo>
                  <a:pt x="6832" y="467"/>
                </a:moveTo>
                <a:cubicBezTo>
                  <a:pt x="6785" y="467"/>
                  <a:pt x="6738" y="464"/>
                  <a:pt x="6692" y="472"/>
                </a:cubicBezTo>
                <a:cubicBezTo>
                  <a:pt x="6677" y="475"/>
                  <a:pt x="6673" y="473"/>
                  <a:pt x="6659" y="475"/>
                </a:cubicBezTo>
                <a:cubicBezTo>
                  <a:pt x="6681" y="487"/>
                  <a:pt x="6691" y="503"/>
                  <a:pt x="6720" y="514"/>
                </a:cubicBezTo>
                <a:cubicBezTo>
                  <a:pt x="6772" y="533"/>
                  <a:pt x="6792" y="553"/>
                  <a:pt x="6808" y="576"/>
                </a:cubicBezTo>
                <a:cubicBezTo>
                  <a:pt x="6832" y="527"/>
                  <a:pt x="6835" y="492"/>
                  <a:pt x="6832" y="467"/>
                </a:cubicBezTo>
                <a:close/>
                <a:moveTo>
                  <a:pt x="20559" y="1474"/>
                </a:moveTo>
                <a:cubicBezTo>
                  <a:pt x="20507" y="1425"/>
                  <a:pt x="20383" y="1676"/>
                  <a:pt x="20293" y="2137"/>
                </a:cubicBezTo>
                <a:cubicBezTo>
                  <a:pt x="20130" y="2967"/>
                  <a:pt x="20011" y="3129"/>
                  <a:pt x="19738" y="2896"/>
                </a:cubicBezTo>
                <a:cubicBezTo>
                  <a:pt x="19630" y="2804"/>
                  <a:pt x="19540" y="2651"/>
                  <a:pt x="19540" y="2553"/>
                </a:cubicBezTo>
                <a:cubicBezTo>
                  <a:pt x="19540" y="2455"/>
                  <a:pt x="19494" y="2347"/>
                  <a:pt x="19436" y="2313"/>
                </a:cubicBezTo>
                <a:cubicBezTo>
                  <a:pt x="19377" y="2279"/>
                  <a:pt x="19355" y="2154"/>
                  <a:pt x="19386" y="2034"/>
                </a:cubicBezTo>
                <a:cubicBezTo>
                  <a:pt x="19465" y="1735"/>
                  <a:pt x="19115" y="1527"/>
                  <a:pt x="18777" y="1673"/>
                </a:cubicBezTo>
                <a:cubicBezTo>
                  <a:pt x="18575" y="1759"/>
                  <a:pt x="18541" y="1841"/>
                  <a:pt x="18571" y="2145"/>
                </a:cubicBezTo>
                <a:cubicBezTo>
                  <a:pt x="18592" y="2371"/>
                  <a:pt x="18542" y="2588"/>
                  <a:pt x="18442" y="2710"/>
                </a:cubicBezTo>
                <a:lnTo>
                  <a:pt x="18279" y="2909"/>
                </a:lnTo>
                <a:lnTo>
                  <a:pt x="18219" y="2710"/>
                </a:lnTo>
                <a:cubicBezTo>
                  <a:pt x="18186" y="2601"/>
                  <a:pt x="17980" y="2397"/>
                  <a:pt x="17766" y="2256"/>
                </a:cubicBezTo>
                <a:cubicBezTo>
                  <a:pt x="17433" y="2037"/>
                  <a:pt x="17321" y="2013"/>
                  <a:pt x="17005" y="2088"/>
                </a:cubicBezTo>
                <a:cubicBezTo>
                  <a:pt x="16834" y="2129"/>
                  <a:pt x="16709" y="2158"/>
                  <a:pt x="16604" y="2173"/>
                </a:cubicBezTo>
                <a:cubicBezTo>
                  <a:pt x="16658" y="2206"/>
                  <a:pt x="16652" y="2268"/>
                  <a:pt x="16574" y="2380"/>
                </a:cubicBezTo>
                <a:cubicBezTo>
                  <a:pt x="16456" y="2549"/>
                  <a:pt x="16435" y="2538"/>
                  <a:pt x="16917" y="2561"/>
                </a:cubicBezTo>
                <a:cubicBezTo>
                  <a:pt x="16965" y="2563"/>
                  <a:pt x="17096" y="2628"/>
                  <a:pt x="17211" y="2705"/>
                </a:cubicBezTo>
                <a:cubicBezTo>
                  <a:pt x="17326" y="2783"/>
                  <a:pt x="17488" y="2866"/>
                  <a:pt x="17571" y="2891"/>
                </a:cubicBezTo>
                <a:cubicBezTo>
                  <a:pt x="17755" y="2946"/>
                  <a:pt x="18074" y="3325"/>
                  <a:pt x="18153" y="3585"/>
                </a:cubicBezTo>
                <a:cubicBezTo>
                  <a:pt x="18225" y="3820"/>
                  <a:pt x="18096" y="3957"/>
                  <a:pt x="17898" y="3857"/>
                </a:cubicBezTo>
                <a:cubicBezTo>
                  <a:pt x="17702" y="3757"/>
                  <a:pt x="17498" y="3694"/>
                  <a:pt x="17412" y="3707"/>
                </a:cubicBezTo>
                <a:cubicBezTo>
                  <a:pt x="17369" y="3713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5" y="3293"/>
                  <a:pt x="16983" y="2957"/>
                  <a:pt x="16865" y="2865"/>
                </a:cubicBezTo>
                <a:cubicBezTo>
                  <a:pt x="16807" y="2820"/>
                  <a:pt x="16686" y="2801"/>
                  <a:pt x="16590" y="2824"/>
                </a:cubicBezTo>
                <a:cubicBezTo>
                  <a:pt x="16496" y="2846"/>
                  <a:pt x="16400" y="2834"/>
                  <a:pt x="16376" y="2798"/>
                </a:cubicBezTo>
                <a:cubicBezTo>
                  <a:pt x="16299" y="2680"/>
                  <a:pt x="16185" y="2730"/>
                  <a:pt x="16222" y="2865"/>
                </a:cubicBezTo>
                <a:cubicBezTo>
                  <a:pt x="16243" y="2940"/>
                  <a:pt x="16217" y="3017"/>
                  <a:pt x="16162" y="3046"/>
                </a:cubicBezTo>
                <a:cubicBezTo>
                  <a:pt x="16109" y="3074"/>
                  <a:pt x="16056" y="3160"/>
                  <a:pt x="16044" y="3237"/>
                </a:cubicBezTo>
                <a:cubicBezTo>
                  <a:pt x="16015" y="3413"/>
                  <a:pt x="15856" y="3597"/>
                  <a:pt x="15775" y="3549"/>
                </a:cubicBezTo>
                <a:cubicBezTo>
                  <a:pt x="15741" y="3530"/>
                  <a:pt x="15714" y="3414"/>
                  <a:pt x="15714" y="3294"/>
                </a:cubicBezTo>
                <a:cubicBezTo>
                  <a:pt x="15714" y="3159"/>
                  <a:pt x="15675" y="3059"/>
                  <a:pt x="15610" y="3036"/>
                </a:cubicBezTo>
                <a:cubicBezTo>
                  <a:pt x="15552" y="3015"/>
                  <a:pt x="15508" y="2976"/>
                  <a:pt x="15514" y="2948"/>
                </a:cubicBezTo>
                <a:cubicBezTo>
                  <a:pt x="15539" y="2820"/>
                  <a:pt x="15410" y="2470"/>
                  <a:pt x="15338" y="2470"/>
                </a:cubicBezTo>
                <a:cubicBezTo>
                  <a:pt x="15294" y="2470"/>
                  <a:pt x="15194" y="2512"/>
                  <a:pt x="15113" y="2566"/>
                </a:cubicBezTo>
                <a:cubicBezTo>
                  <a:pt x="14982" y="2652"/>
                  <a:pt x="14952" y="2654"/>
                  <a:pt x="14874" y="2566"/>
                </a:cubicBezTo>
                <a:cubicBezTo>
                  <a:pt x="14809" y="2493"/>
                  <a:pt x="14806" y="2446"/>
                  <a:pt x="14863" y="2393"/>
                </a:cubicBezTo>
                <a:cubicBezTo>
                  <a:pt x="14920" y="2339"/>
                  <a:pt x="14905" y="2275"/>
                  <a:pt x="14805" y="2155"/>
                </a:cubicBezTo>
                <a:cubicBezTo>
                  <a:pt x="14730" y="2066"/>
                  <a:pt x="14671" y="1948"/>
                  <a:pt x="14671" y="1895"/>
                </a:cubicBezTo>
                <a:cubicBezTo>
                  <a:pt x="14671" y="1828"/>
                  <a:pt x="14623" y="1811"/>
                  <a:pt x="14522" y="1835"/>
                </a:cubicBezTo>
                <a:cubicBezTo>
                  <a:pt x="14416" y="1862"/>
                  <a:pt x="14367" y="1837"/>
                  <a:pt x="14341" y="1745"/>
                </a:cubicBezTo>
                <a:cubicBezTo>
                  <a:pt x="14296" y="1583"/>
                  <a:pt x="14208" y="1584"/>
                  <a:pt x="14116" y="1745"/>
                </a:cubicBezTo>
                <a:cubicBezTo>
                  <a:pt x="14049" y="1863"/>
                  <a:pt x="14031" y="1864"/>
                  <a:pt x="13833" y="1771"/>
                </a:cubicBezTo>
                <a:cubicBezTo>
                  <a:pt x="13662" y="1691"/>
                  <a:pt x="13636" y="1651"/>
                  <a:pt x="13701" y="1577"/>
                </a:cubicBezTo>
                <a:cubicBezTo>
                  <a:pt x="13845" y="1413"/>
                  <a:pt x="13458" y="1469"/>
                  <a:pt x="13303" y="1634"/>
                </a:cubicBezTo>
                <a:cubicBezTo>
                  <a:pt x="13123" y="1826"/>
                  <a:pt x="12987" y="2127"/>
                  <a:pt x="13061" y="2171"/>
                </a:cubicBezTo>
                <a:cubicBezTo>
                  <a:pt x="13094" y="2190"/>
                  <a:pt x="13136" y="2281"/>
                  <a:pt x="13155" y="2375"/>
                </a:cubicBezTo>
                <a:cubicBezTo>
                  <a:pt x="13181" y="2505"/>
                  <a:pt x="13155" y="2559"/>
                  <a:pt x="13042" y="2599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59" y="2264"/>
                  <a:pt x="12723" y="2243"/>
                </a:cubicBezTo>
                <a:cubicBezTo>
                  <a:pt x="12688" y="2222"/>
                  <a:pt x="12640" y="2044"/>
                  <a:pt x="12614" y="1846"/>
                </a:cubicBezTo>
                <a:cubicBezTo>
                  <a:pt x="12562" y="1457"/>
                  <a:pt x="12522" y="1423"/>
                  <a:pt x="12350" y="1603"/>
                </a:cubicBezTo>
                <a:cubicBezTo>
                  <a:pt x="12181" y="1779"/>
                  <a:pt x="12345" y="2478"/>
                  <a:pt x="12600" y="2667"/>
                </a:cubicBezTo>
                <a:cubicBezTo>
                  <a:pt x="12760" y="2785"/>
                  <a:pt x="12774" y="2824"/>
                  <a:pt x="12707" y="2963"/>
                </a:cubicBezTo>
                <a:cubicBezTo>
                  <a:pt x="12648" y="3085"/>
                  <a:pt x="12651" y="3145"/>
                  <a:pt x="12721" y="3224"/>
                </a:cubicBezTo>
                <a:cubicBezTo>
                  <a:pt x="12856" y="3377"/>
                  <a:pt x="12720" y="3478"/>
                  <a:pt x="12487" y="3394"/>
                </a:cubicBezTo>
                <a:cubicBezTo>
                  <a:pt x="12358" y="3348"/>
                  <a:pt x="12303" y="3279"/>
                  <a:pt x="12303" y="3170"/>
                </a:cubicBezTo>
                <a:cubicBezTo>
                  <a:pt x="12303" y="3084"/>
                  <a:pt x="12246" y="2941"/>
                  <a:pt x="12177" y="2855"/>
                </a:cubicBezTo>
                <a:cubicBezTo>
                  <a:pt x="11951" y="2576"/>
                  <a:pt x="11856" y="2288"/>
                  <a:pt x="11954" y="2176"/>
                </a:cubicBezTo>
                <a:cubicBezTo>
                  <a:pt x="12027" y="2093"/>
                  <a:pt x="12014" y="2075"/>
                  <a:pt x="11875" y="2075"/>
                </a:cubicBezTo>
                <a:cubicBezTo>
                  <a:pt x="11650" y="2077"/>
                  <a:pt x="11558" y="2143"/>
                  <a:pt x="11468" y="2365"/>
                </a:cubicBezTo>
                <a:cubicBezTo>
                  <a:pt x="11395" y="2547"/>
                  <a:pt x="11388" y="2548"/>
                  <a:pt x="11254" y="2434"/>
                </a:cubicBezTo>
                <a:cubicBezTo>
                  <a:pt x="11045" y="2256"/>
                  <a:pt x="10627" y="2403"/>
                  <a:pt x="10210" y="2796"/>
                </a:cubicBezTo>
                <a:cubicBezTo>
                  <a:pt x="9747" y="3233"/>
                  <a:pt x="9620" y="3478"/>
                  <a:pt x="9730" y="3727"/>
                </a:cubicBezTo>
                <a:cubicBezTo>
                  <a:pt x="9829" y="3953"/>
                  <a:pt x="9773" y="4028"/>
                  <a:pt x="9485" y="4058"/>
                </a:cubicBezTo>
                <a:cubicBezTo>
                  <a:pt x="9326" y="4075"/>
                  <a:pt x="9248" y="4141"/>
                  <a:pt x="9126" y="4360"/>
                </a:cubicBezTo>
                <a:cubicBezTo>
                  <a:pt x="8982" y="4617"/>
                  <a:pt x="8976" y="4660"/>
                  <a:pt x="9065" y="4861"/>
                </a:cubicBezTo>
                <a:cubicBezTo>
                  <a:pt x="9244" y="5265"/>
                  <a:pt x="8971" y="5285"/>
                  <a:pt x="8749" y="4884"/>
                </a:cubicBezTo>
                <a:cubicBezTo>
                  <a:pt x="8541" y="4506"/>
                  <a:pt x="7730" y="3661"/>
                  <a:pt x="7458" y="3539"/>
                </a:cubicBezTo>
                <a:cubicBezTo>
                  <a:pt x="7276" y="3457"/>
                  <a:pt x="7181" y="3452"/>
                  <a:pt x="6898" y="3516"/>
                </a:cubicBezTo>
                <a:cubicBezTo>
                  <a:pt x="6710" y="3558"/>
                  <a:pt x="6508" y="3590"/>
                  <a:pt x="6451" y="3585"/>
                </a:cubicBezTo>
                <a:cubicBezTo>
                  <a:pt x="6393" y="3581"/>
                  <a:pt x="6229" y="3572"/>
                  <a:pt x="6085" y="3565"/>
                </a:cubicBezTo>
                <a:cubicBezTo>
                  <a:pt x="5921" y="3556"/>
                  <a:pt x="5857" y="3541"/>
                  <a:pt x="5841" y="3495"/>
                </a:cubicBezTo>
                <a:cubicBezTo>
                  <a:pt x="5786" y="3596"/>
                  <a:pt x="5711" y="3657"/>
                  <a:pt x="5585" y="3727"/>
                </a:cubicBezTo>
                <a:cubicBezTo>
                  <a:pt x="5418" y="3821"/>
                  <a:pt x="5281" y="3934"/>
                  <a:pt x="5281" y="3978"/>
                </a:cubicBezTo>
                <a:cubicBezTo>
                  <a:pt x="5281" y="4119"/>
                  <a:pt x="4601" y="4452"/>
                  <a:pt x="4311" y="4453"/>
                </a:cubicBezTo>
                <a:cubicBezTo>
                  <a:pt x="3862" y="4453"/>
                  <a:pt x="3699" y="4553"/>
                  <a:pt x="3534" y="4925"/>
                </a:cubicBezTo>
                <a:cubicBezTo>
                  <a:pt x="3380" y="5271"/>
                  <a:pt x="3376" y="5271"/>
                  <a:pt x="2814" y="5227"/>
                </a:cubicBezTo>
                <a:cubicBezTo>
                  <a:pt x="2198" y="5179"/>
                  <a:pt x="1604" y="4929"/>
                  <a:pt x="870" y="4401"/>
                </a:cubicBezTo>
                <a:cubicBezTo>
                  <a:pt x="490" y="4128"/>
                  <a:pt x="359" y="4078"/>
                  <a:pt x="200" y="4159"/>
                </a:cubicBezTo>
                <a:cubicBezTo>
                  <a:pt x="-239" y="4380"/>
                  <a:pt x="97" y="4839"/>
                  <a:pt x="702" y="4845"/>
                </a:cubicBezTo>
                <a:cubicBezTo>
                  <a:pt x="1171" y="4850"/>
                  <a:pt x="1969" y="5194"/>
                  <a:pt x="2117" y="5454"/>
                </a:cubicBezTo>
                <a:cubicBezTo>
                  <a:pt x="2208" y="5616"/>
                  <a:pt x="2208" y="5736"/>
                  <a:pt x="2122" y="5914"/>
                </a:cubicBezTo>
                <a:cubicBezTo>
                  <a:pt x="2058" y="6046"/>
                  <a:pt x="2004" y="6278"/>
                  <a:pt x="2004" y="6433"/>
                </a:cubicBezTo>
                <a:cubicBezTo>
                  <a:pt x="2004" y="6588"/>
                  <a:pt x="1935" y="6876"/>
                  <a:pt x="1847" y="7073"/>
                </a:cubicBezTo>
                <a:cubicBezTo>
                  <a:pt x="1620" y="7585"/>
                  <a:pt x="1641" y="7665"/>
                  <a:pt x="2111" y="8095"/>
                </a:cubicBezTo>
                <a:cubicBezTo>
                  <a:pt x="2343" y="8307"/>
                  <a:pt x="2534" y="8532"/>
                  <a:pt x="2534" y="8596"/>
                </a:cubicBezTo>
                <a:cubicBezTo>
                  <a:pt x="2534" y="8660"/>
                  <a:pt x="2729" y="8848"/>
                  <a:pt x="2965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89" y="11329"/>
                </a:cubicBezTo>
                <a:cubicBezTo>
                  <a:pt x="8624" y="11391"/>
                  <a:pt x="8041" y="11451"/>
                  <a:pt x="7340" y="11469"/>
                </a:cubicBezTo>
                <a:cubicBezTo>
                  <a:pt x="6661" y="11486"/>
                  <a:pt x="6077" y="11525"/>
                  <a:pt x="6044" y="11557"/>
                </a:cubicBezTo>
                <a:cubicBezTo>
                  <a:pt x="5887" y="11705"/>
                  <a:pt x="6237" y="11764"/>
                  <a:pt x="7294" y="11766"/>
                </a:cubicBezTo>
                <a:cubicBezTo>
                  <a:pt x="8582" y="11768"/>
                  <a:pt x="8837" y="11861"/>
                  <a:pt x="8499" y="12212"/>
                </a:cubicBezTo>
                <a:cubicBezTo>
                  <a:pt x="8391" y="12326"/>
                  <a:pt x="8141" y="12494"/>
                  <a:pt x="7945" y="12581"/>
                </a:cubicBezTo>
                <a:cubicBezTo>
                  <a:pt x="7748" y="12669"/>
                  <a:pt x="7543" y="12843"/>
                  <a:pt x="7491" y="12971"/>
                </a:cubicBezTo>
                <a:cubicBezTo>
                  <a:pt x="7384" y="13236"/>
                  <a:pt x="7205" y="13278"/>
                  <a:pt x="7115" y="13056"/>
                </a:cubicBezTo>
                <a:cubicBezTo>
                  <a:pt x="7030" y="12846"/>
                  <a:pt x="6720" y="12873"/>
                  <a:pt x="6494" y="13108"/>
                </a:cubicBezTo>
                <a:cubicBezTo>
                  <a:pt x="6373" y="13235"/>
                  <a:pt x="6168" y="13307"/>
                  <a:pt x="5926" y="13309"/>
                </a:cubicBezTo>
                <a:cubicBezTo>
                  <a:pt x="4992" y="13318"/>
                  <a:pt x="2977" y="13968"/>
                  <a:pt x="2641" y="14370"/>
                </a:cubicBezTo>
                <a:cubicBezTo>
                  <a:pt x="2525" y="14510"/>
                  <a:pt x="2430" y="14683"/>
                  <a:pt x="2430" y="14752"/>
                </a:cubicBezTo>
                <a:cubicBezTo>
                  <a:pt x="2430" y="14822"/>
                  <a:pt x="2262" y="14970"/>
                  <a:pt x="2059" y="15083"/>
                </a:cubicBezTo>
                <a:cubicBezTo>
                  <a:pt x="1737" y="15262"/>
                  <a:pt x="1688" y="15340"/>
                  <a:pt x="1688" y="15679"/>
                </a:cubicBezTo>
                <a:cubicBezTo>
                  <a:pt x="1688" y="15904"/>
                  <a:pt x="1756" y="16119"/>
                  <a:pt x="1847" y="16190"/>
                </a:cubicBezTo>
                <a:cubicBezTo>
                  <a:pt x="1939" y="16262"/>
                  <a:pt x="2004" y="16479"/>
                  <a:pt x="2004" y="16706"/>
                </a:cubicBezTo>
                <a:cubicBezTo>
                  <a:pt x="2004" y="16922"/>
                  <a:pt x="2056" y="17189"/>
                  <a:pt x="2119" y="17300"/>
                </a:cubicBezTo>
                <a:cubicBezTo>
                  <a:pt x="2215" y="17469"/>
                  <a:pt x="2187" y="17554"/>
                  <a:pt x="1941" y="17796"/>
                </a:cubicBezTo>
                <a:cubicBezTo>
                  <a:pt x="1651" y="18081"/>
                  <a:pt x="1290" y="18214"/>
                  <a:pt x="502" y="18330"/>
                </a:cubicBezTo>
                <a:cubicBezTo>
                  <a:pt x="199" y="18375"/>
                  <a:pt x="89" y="18444"/>
                  <a:pt x="40" y="18627"/>
                </a:cubicBezTo>
                <a:cubicBezTo>
                  <a:pt x="-121" y="19231"/>
                  <a:pt x="317" y="19217"/>
                  <a:pt x="1199" y="18588"/>
                </a:cubicBezTo>
                <a:cubicBezTo>
                  <a:pt x="2244" y="17844"/>
                  <a:pt x="3242" y="17727"/>
                  <a:pt x="3482" y="18320"/>
                </a:cubicBezTo>
                <a:cubicBezTo>
                  <a:pt x="3610" y="18637"/>
                  <a:pt x="3740" y="18704"/>
                  <a:pt x="4407" y="18790"/>
                </a:cubicBezTo>
                <a:cubicBezTo>
                  <a:pt x="4840" y="18845"/>
                  <a:pt x="5037" y="18929"/>
                  <a:pt x="5272" y="19166"/>
                </a:cubicBezTo>
                <a:cubicBezTo>
                  <a:pt x="5440" y="19335"/>
                  <a:pt x="5616" y="19480"/>
                  <a:pt x="5665" y="19487"/>
                </a:cubicBezTo>
                <a:cubicBezTo>
                  <a:pt x="6142" y="19549"/>
                  <a:pt x="7383" y="19525"/>
                  <a:pt x="7538" y="19450"/>
                </a:cubicBezTo>
                <a:cubicBezTo>
                  <a:pt x="7723" y="19361"/>
                  <a:pt x="8052" y="19039"/>
                  <a:pt x="8535" y="18477"/>
                </a:cubicBezTo>
                <a:cubicBezTo>
                  <a:pt x="8705" y="18279"/>
                  <a:pt x="8771" y="18260"/>
                  <a:pt x="8900" y="18361"/>
                </a:cubicBezTo>
                <a:cubicBezTo>
                  <a:pt x="9031" y="18463"/>
                  <a:pt x="9068" y="18448"/>
                  <a:pt x="9117" y="18271"/>
                </a:cubicBezTo>
                <a:cubicBezTo>
                  <a:pt x="9157" y="18130"/>
                  <a:pt x="9231" y="18075"/>
                  <a:pt x="9337" y="18113"/>
                </a:cubicBezTo>
                <a:cubicBezTo>
                  <a:pt x="9426" y="18145"/>
                  <a:pt x="9528" y="18129"/>
                  <a:pt x="9562" y="18077"/>
                </a:cubicBezTo>
                <a:cubicBezTo>
                  <a:pt x="9641" y="17957"/>
                  <a:pt x="10142" y="18261"/>
                  <a:pt x="10142" y="18428"/>
                </a:cubicBezTo>
                <a:cubicBezTo>
                  <a:pt x="10142" y="18496"/>
                  <a:pt x="10021" y="18717"/>
                  <a:pt x="9875" y="18919"/>
                </a:cubicBezTo>
                <a:cubicBezTo>
                  <a:pt x="9562" y="19353"/>
                  <a:pt x="9531" y="19574"/>
                  <a:pt x="9815" y="19332"/>
                </a:cubicBezTo>
                <a:cubicBezTo>
                  <a:pt x="9986" y="19185"/>
                  <a:pt x="10028" y="19182"/>
                  <a:pt x="10103" y="19303"/>
                </a:cubicBezTo>
                <a:cubicBezTo>
                  <a:pt x="10248" y="19536"/>
                  <a:pt x="10833" y="19779"/>
                  <a:pt x="10960" y="19659"/>
                </a:cubicBezTo>
                <a:cubicBezTo>
                  <a:pt x="11095" y="19533"/>
                  <a:pt x="11516" y="19717"/>
                  <a:pt x="11509" y="19900"/>
                </a:cubicBezTo>
                <a:cubicBezTo>
                  <a:pt x="11507" y="19966"/>
                  <a:pt x="11436" y="20202"/>
                  <a:pt x="11353" y="20421"/>
                </a:cubicBezTo>
                <a:cubicBezTo>
                  <a:pt x="11209" y="20799"/>
                  <a:pt x="11212" y="20825"/>
                  <a:pt x="11435" y="20989"/>
                </a:cubicBezTo>
                <a:cubicBezTo>
                  <a:pt x="11565" y="21083"/>
                  <a:pt x="11767" y="21159"/>
                  <a:pt x="11883" y="21159"/>
                </a:cubicBezTo>
                <a:cubicBezTo>
                  <a:pt x="12151" y="21159"/>
                  <a:pt x="12539" y="20872"/>
                  <a:pt x="12586" y="20638"/>
                </a:cubicBezTo>
                <a:cubicBezTo>
                  <a:pt x="12606" y="20539"/>
                  <a:pt x="12658" y="20472"/>
                  <a:pt x="12699" y="20488"/>
                </a:cubicBezTo>
                <a:cubicBezTo>
                  <a:pt x="12740" y="20505"/>
                  <a:pt x="12835" y="20436"/>
                  <a:pt x="12913" y="20336"/>
                </a:cubicBezTo>
                <a:cubicBezTo>
                  <a:pt x="13034" y="20180"/>
                  <a:pt x="13076" y="20172"/>
                  <a:pt x="13182" y="20292"/>
                </a:cubicBezTo>
                <a:cubicBezTo>
                  <a:pt x="13250" y="20370"/>
                  <a:pt x="13348" y="20609"/>
                  <a:pt x="13402" y="20824"/>
                </a:cubicBezTo>
                <a:cubicBezTo>
                  <a:pt x="13463" y="21070"/>
                  <a:pt x="13502" y="21131"/>
                  <a:pt x="13509" y="20986"/>
                </a:cubicBezTo>
                <a:cubicBezTo>
                  <a:pt x="13515" y="20860"/>
                  <a:pt x="13685" y="20599"/>
                  <a:pt x="13885" y="20405"/>
                </a:cubicBezTo>
                <a:cubicBezTo>
                  <a:pt x="14246" y="20056"/>
                  <a:pt x="14473" y="20031"/>
                  <a:pt x="14473" y="20344"/>
                </a:cubicBezTo>
                <a:cubicBezTo>
                  <a:pt x="14473" y="20480"/>
                  <a:pt x="14496" y="20476"/>
                  <a:pt x="14621" y="20315"/>
                </a:cubicBezTo>
                <a:cubicBezTo>
                  <a:pt x="14758" y="20139"/>
                  <a:pt x="14786" y="20134"/>
                  <a:pt x="14965" y="20279"/>
                </a:cubicBezTo>
                <a:cubicBezTo>
                  <a:pt x="15302" y="20553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4" y="20019"/>
                  <a:pt x="15341" y="19742"/>
                  <a:pt x="15154" y="19809"/>
                </a:cubicBezTo>
                <a:cubicBezTo>
                  <a:pt x="14966" y="19877"/>
                  <a:pt x="14841" y="19648"/>
                  <a:pt x="14937" y="19412"/>
                </a:cubicBezTo>
                <a:cubicBezTo>
                  <a:pt x="14981" y="19304"/>
                  <a:pt x="15047" y="19283"/>
                  <a:pt x="15135" y="19345"/>
                </a:cubicBezTo>
                <a:cubicBezTo>
                  <a:pt x="15207" y="19395"/>
                  <a:pt x="15401" y="19430"/>
                  <a:pt x="15569" y="19425"/>
                </a:cubicBezTo>
                <a:cubicBezTo>
                  <a:pt x="15960" y="19411"/>
                  <a:pt x="16269" y="19852"/>
                  <a:pt x="16269" y="20431"/>
                </a:cubicBezTo>
                <a:cubicBezTo>
                  <a:pt x="16269" y="20749"/>
                  <a:pt x="16312" y="20853"/>
                  <a:pt x="16464" y="20891"/>
                </a:cubicBezTo>
                <a:cubicBezTo>
                  <a:pt x="16599" y="20924"/>
                  <a:pt x="16657" y="20891"/>
                  <a:pt x="16648" y="20780"/>
                </a:cubicBezTo>
                <a:cubicBezTo>
                  <a:pt x="16639" y="20664"/>
                  <a:pt x="16726" y="20617"/>
                  <a:pt x="16953" y="20617"/>
                </a:cubicBezTo>
                <a:cubicBezTo>
                  <a:pt x="17290" y="20617"/>
                  <a:pt x="17713" y="20307"/>
                  <a:pt x="17662" y="20096"/>
                </a:cubicBezTo>
                <a:cubicBezTo>
                  <a:pt x="17645" y="20026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7"/>
                </a:cubicBezTo>
                <a:cubicBezTo>
                  <a:pt x="17958" y="19690"/>
                  <a:pt x="17862" y="19722"/>
                  <a:pt x="17747" y="19820"/>
                </a:cubicBezTo>
                <a:cubicBezTo>
                  <a:pt x="17561" y="19978"/>
                  <a:pt x="17532" y="19980"/>
                  <a:pt x="17475" y="19840"/>
                </a:cubicBezTo>
                <a:cubicBezTo>
                  <a:pt x="17287" y="19379"/>
                  <a:pt x="17755" y="19098"/>
                  <a:pt x="18104" y="19461"/>
                </a:cubicBezTo>
                <a:cubicBezTo>
                  <a:pt x="18323" y="19689"/>
                  <a:pt x="18588" y="20570"/>
                  <a:pt x="18590" y="21074"/>
                </a:cubicBezTo>
                <a:cubicBezTo>
                  <a:pt x="18591" y="21270"/>
                  <a:pt x="18623" y="21461"/>
                  <a:pt x="18661" y="21497"/>
                </a:cubicBezTo>
                <a:cubicBezTo>
                  <a:pt x="18770" y="21600"/>
                  <a:pt x="18775" y="21582"/>
                  <a:pt x="18722" y="21317"/>
                </a:cubicBezTo>
                <a:cubicBezTo>
                  <a:pt x="18694" y="21181"/>
                  <a:pt x="18702" y="20995"/>
                  <a:pt x="18738" y="20906"/>
                </a:cubicBezTo>
                <a:cubicBezTo>
                  <a:pt x="18791" y="20776"/>
                  <a:pt x="18835" y="20770"/>
                  <a:pt x="18961" y="20868"/>
                </a:cubicBezTo>
                <a:cubicBezTo>
                  <a:pt x="19089" y="20968"/>
                  <a:pt x="19134" y="20944"/>
                  <a:pt x="19216" y="20741"/>
                </a:cubicBezTo>
                <a:cubicBezTo>
                  <a:pt x="19271" y="20606"/>
                  <a:pt x="19392" y="20466"/>
                  <a:pt x="19488" y="20431"/>
                </a:cubicBezTo>
                <a:cubicBezTo>
                  <a:pt x="19600" y="20391"/>
                  <a:pt x="19641" y="20303"/>
                  <a:pt x="19601" y="20183"/>
                </a:cubicBezTo>
                <a:cubicBezTo>
                  <a:pt x="19565" y="20078"/>
                  <a:pt x="19604" y="19947"/>
                  <a:pt x="19691" y="19879"/>
                </a:cubicBezTo>
                <a:cubicBezTo>
                  <a:pt x="19815" y="19782"/>
                  <a:pt x="19866" y="19798"/>
                  <a:pt x="19960" y="19964"/>
                </a:cubicBezTo>
                <a:cubicBezTo>
                  <a:pt x="20025" y="20077"/>
                  <a:pt x="20051" y="20171"/>
                  <a:pt x="20018" y="20171"/>
                </a:cubicBezTo>
                <a:cubicBezTo>
                  <a:pt x="19985" y="20171"/>
                  <a:pt x="20031" y="20301"/>
                  <a:pt x="20120" y="20462"/>
                </a:cubicBezTo>
                <a:cubicBezTo>
                  <a:pt x="20208" y="20624"/>
                  <a:pt x="20282" y="20846"/>
                  <a:pt x="20282" y="20955"/>
                </a:cubicBezTo>
                <a:cubicBezTo>
                  <a:pt x="20282" y="21064"/>
                  <a:pt x="20333" y="21181"/>
                  <a:pt x="20397" y="21219"/>
                </a:cubicBezTo>
                <a:cubicBezTo>
                  <a:pt x="20476" y="21265"/>
                  <a:pt x="20502" y="21151"/>
                  <a:pt x="20477" y="20855"/>
                </a:cubicBezTo>
                <a:cubicBezTo>
                  <a:pt x="20445" y="20476"/>
                  <a:pt x="20468" y="20421"/>
                  <a:pt x="20652" y="20418"/>
                </a:cubicBezTo>
                <a:cubicBezTo>
                  <a:pt x="20769" y="20417"/>
                  <a:pt x="20977" y="20507"/>
                  <a:pt x="21114" y="20617"/>
                </a:cubicBezTo>
                <a:lnTo>
                  <a:pt x="21361" y="20816"/>
                </a:lnTo>
                <a:lnTo>
                  <a:pt x="21284" y="20271"/>
                </a:lnTo>
                <a:cubicBezTo>
                  <a:pt x="21179" y="19540"/>
                  <a:pt x="20502" y="18418"/>
                  <a:pt x="19699" y="17646"/>
                </a:cubicBezTo>
                <a:cubicBezTo>
                  <a:pt x="18676" y="16661"/>
                  <a:pt x="17394" y="15701"/>
                  <a:pt x="16003" y="14876"/>
                </a:cubicBezTo>
                <a:cubicBezTo>
                  <a:pt x="15770" y="14738"/>
                  <a:pt x="15320" y="14467"/>
                  <a:pt x="15000" y="14275"/>
                </a:cubicBezTo>
                <a:cubicBezTo>
                  <a:pt x="14388" y="13906"/>
                  <a:pt x="13196" y="13303"/>
                  <a:pt x="11496" y="12499"/>
                </a:cubicBezTo>
                <a:cubicBezTo>
                  <a:pt x="10390" y="11976"/>
                  <a:pt x="10206" y="11830"/>
                  <a:pt x="10551" y="11745"/>
                </a:cubicBezTo>
                <a:cubicBezTo>
                  <a:pt x="10817" y="11680"/>
                  <a:pt x="10839" y="11530"/>
                  <a:pt x="10603" y="11368"/>
                </a:cubicBezTo>
                <a:cubicBezTo>
                  <a:pt x="10453" y="11265"/>
                  <a:pt x="10489" y="11219"/>
                  <a:pt x="10892" y="10999"/>
                </a:cubicBezTo>
                <a:cubicBezTo>
                  <a:pt x="11948" y="10422"/>
                  <a:pt x="12365" y="10301"/>
                  <a:pt x="13080" y="10372"/>
                </a:cubicBezTo>
                <a:cubicBezTo>
                  <a:pt x="13684" y="10431"/>
                  <a:pt x="13777" y="10415"/>
                  <a:pt x="14006" y="10212"/>
                </a:cubicBezTo>
                <a:cubicBezTo>
                  <a:pt x="14327" y="9927"/>
                  <a:pt x="14324" y="9842"/>
                  <a:pt x="13995" y="9724"/>
                </a:cubicBezTo>
                <a:cubicBezTo>
                  <a:pt x="13850" y="9672"/>
                  <a:pt x="13731" y="9583"/>
                  <a:pt x="13731" y="9525"/>
                </a:cubicBezTo>
                <a:cubicBezTo>
                  <a:pt x="13731" y="9351"/>
                  <a:pt x="14040" y="9294"/>
                  <a:pt x="14220" y="9435"/>
                </a:cubicBezTo>
                <a:cubicBezTo>
                  <a:pt x="14365" y="9548"/>
                  <a:pt x="14420" y="9530"/>
                  <a:pt x="14599" y="9298"/>
                </a:cubicBezTo>
                <a:cubicBezTo>
                  <a:pt x="14714" y="9149"/>
                  <a:pt x="15265" y="8756"/>
                  <a:pt x="15827" y="8425"/>
                </a:cubicBezTo>
                <a:cubicBezTo>
                  <a:pt x="16388" y="8095"/>
                  <a:pt x="17134" y="7631"/>
                  <a:pt x="17483" y="7393"/>
                </a:cubicBezTo>
                <a:cubicBezTo>
                  <a:pt x="17832" y="7155"/>
                  <a:pt x="18249" y="6934"/>
                  <a:pt x="18409" y="6903"/>
                </a:cubicBezTo>
                <a:cubicBezTo>
                  <a:pt x="18588" y="6867"/>
                  <a:pt x="18697" y="6778"/>
                  <a:pt x="18697" y="6673"/>
                </a:cubicBezTo>
                <a:cubicBezTo>
                  <a:pt x="18697" y="6579"/>
                  <a:pt x="19068" y="6144"/>
                  <a:pt x="19524" y="5702"/>
                </a:cubicBezTo>
                <a:cubicBezTo>
                  <a:pt x="20649" y="4611"/>
                  <a:pt x="21340" y="3471"/>
                  <a:pt x="21334" y="2721"/>
                </a:cubicBezTo>
                <a:lnTo>
                  <a:pt x="21334" y="2414"/>
                </a:lnTo>
                <a:lnTo>
                  <a:pt x="21042" y="2741"/>
                </a:lnTo>
                <a:cubicBezTo>
                  <a:pt x="20734" y="3091"/>
                  <a:pt x="20565" y="3077"/>
                  <a:pt x="20663" y="2708"/>
                </a:cubicBezTo>
                <a:cubicBezTo>
                  <a:pt x="20696" y="2585"/>
                  <a:pt x="20666" y="2454"/>
                  <a:pt x="20600" y="2416"/>
                </a:cubicBezTo>
                <a:cubicBezTo>
                  <a:pt x="20523" y="2371"/>
                  <a:pt x="20508" y="2190"/>
                  <a:pt x="20554" y="1905"/>
                </a:cubicBezTo>
                <a:cubicBezTo>
                  <a:pt x="20596" y="1638"/>
                  <a:pt x="20590" y="1504"/>
                  <a:pt x="20559" y="1474"/>
                </a:cubicBezTo>
                <a:close/>
                <a:moveTo>
                  <a:pt x="15775" y="2473"/>
                </a:moveTo>
                <a:cubicBezTo>
                  <a:pt x="15740" y="2481"/>
                  <a:pt x="15714" y="2513"/>
                  <a:pt x="15714" y="2566"/>
                </a:cubicBezTo>
                <a:cubicBezTo>
                  <a:pt x="15714" y="2624"/>
                  <a:pt x="15755" y="2648"/>
                  <a:pt x="15819" y="2625"/>
                </a:cubicBezTo>
                <a:cubicBezTo>
                  <a:pt x="15876" y="2605"/>
                  <a:pt x="15906" y="2562"/>
                  <a:pt x="15885" y="2530"/>
                </a:cubicBezTo>
                <a:cubicBezTo>
                  <a:pt x="15854" y="2483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193" name="تجميع"/>
          <p:cNvGrpSpPr/>
          <p:nvPr/>
        </p:nvGrpSpPr>
        <p:grpSpPr>
          <a:xfrm>
            <a:off x="5213190" y="3105121"/>
            <a:ext cx="16419052" cy="9332303"/>
            <a:chOff x="12700" y="-199348"/>
            <a:chExt cx="16419051" cy="9332301"/>
          </a:xfrm>
        </p:grpSpPr>
        <p:pic>
          <p:nvPicPr>
            <p:cNvPr id="187" name="صورة" descr="صورة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11153960" y="25400"/>
              <a:ext cx="5222339" cy="9001550"/>
            </a:xfrm>
            <a:prstGeom prst="rect">
              <a:avLst/>
            </a:prstGeom>
            <a:effectLst/>
          </p:spPr>
        </p:pic>
        <p:pic>
          <p:nvPicPr>
            <p:cNvPr id="188" name="صورة" descr="صورة"/>
            <p:cNvPicPr>
              <a:picLocks noChangeAspect="0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548512" y="83706"/>
              <a:ext cx="5154737" cy="8884937"/>
            </a:xfrm>
            <a:prstGeom prst="rect">
              <a:avLst/>
            </a:prstGeom>
            <a:effectLst/>
          </p:spPr>
        </p:pic>
        <p:pic>
          <p:nvPicPr>
            <p:cNvPr id="189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12700" y="25400"/>
              <a:ext cx="5283790" cy="9107553"/>
            </a:xfrm>
            <a:prstGeom prst="rect">
              <a:avLst/>
            </a:prstGeom>
            <a:effectLst/>
          </p:spPr>
        </p:pic>
        <p:pic>
          <p:nvPicPr>
            <p:cNvPr id="190" name="ماذا تعرف ؟ ماذا تعرف ؟" descr="ماذا تعرف ؟ ماذا تعرف ؟"/>
            <p:cNvPicPr>
              <a:picLocks noChangeAspect="0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11086191" y="-199349"/>
              <a:ext cx="5345561" cy="1783588"/>
            </a:xfrm>
            <a:prstGeom prst="rect">
              <a:avLst/>
            </a:prstGeom>
            <a:effectLst/>
          </p:spPr>
        </p:pic>
        <p:pic>
          <p:nvPicPr>
            <p:cNvPr id="191" name="ماذا تريد ان تعرف ماذا تريد ان تعرف" descr="ماذا تريد ان تعرف ماذا تريد ان تعرف"/>
            <p:cNvPicPr>
              <a:picLocks noChangeAspect="0"/>
            </p:cNvPicPr>
            <p:nvPr/>
          </p:nvPicPr>
          <p:blipFill>
            <a:blip r:embed="rId8">
              <a:extLst/>
            </a:blip>
            <a:stretch>
              <a:fillRect/>
            </a:stretch>
          </p:blipFill>
          <p:spPr>
            <a:xfrm>
              <a:off x="5380657" y="-26655"/>
              <a:ext cx="5851657" cy="1610894"/>
            </a:xfrm>
            <a:prstGeom prst="rect">
              <a:avLst/>
            </a:prstGeom>
            <a:effectLst/>
          </p:spPr>
        </p:pic>
        <p:pic>
          <p:nvPicPr>
            <p:cNvPr id="192" name="ماذا تعلمت ماذا تعلمت" descr="ماذا تعلمت ماذا تعلمت"/>
            <p:cNvPicPr>
              <a:picLocks noChangeAspect="0"/>
            </p:cNvPicPr>
            <p:nvPr/>
          </p:nvPicPr>
          <p:blipFill>
            <a:blip r:embed="rId9">
              <a:extLst/>
            </a:blip>
            <a:stretch>
              <a:fillRect/>
            </a:stretch>
          </p:blipFill>
          <p:spPr>
            <a:xfrm>
              <a:off x="120604" y="-199349"/>
              <a:ext cx="5345560" cy="1783588"/>
            </a:xfrm>
            <a:prstGeom prst="rect">
              <a:avLst/>
            </a:prstGeom>
            <a:effectLst/>
          </p:spPr>
        </p:pic>
      </p:grpSp>
      <p:pic>
        <p:nvPicPr>
          <p:cNvPr id="194" name="جدول التعلم جدول التعلم" descr="جدول التعلم جدول التعلم"/>
          <p:cNvPicPr>
            <a:picLocks noChangeAspect="0"/>
          </p:cNvPicPr>
          <p:nvPr/>
        </p:nvPicPr>
        <p:blipFill>
          <a:blip r:embed="rId10">
            <a:extLst/>
          </a:blip>
          <a:stretch>
            <a:fillRect/>
          </a:stretch>
        </p:blipFill>
        <p:spPr>
          <a:xfrm>
            <a:off x="10021071" y="1186630"/>
            <a:ext cx="7788164" cy="1851376"/>
          </a:xfrm>
          <a:prstGeom prst="rect">
            <a:avLst/>
          </a:prstGeom>
        </p:spPr>
      </p:pic>
      <p:pic>
        <p:nvPicPr>
          <p:cNvPr id="19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0812014" y="3485140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1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9399850" y="10482233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19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0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0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0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0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0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0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0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0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13" name="IMG_1451.jpeg" descr="IMG_1451.jpe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13892" t="0" r="25468" b="0"/>
          <a:stretch>
            <a:fillRect/>
          </a:stretch>
        </p:blipFill>
        <p:spPr>
          <a:xfrm>
            <a:off x="7978417" y="3998052"/>
            <a:ext cx="9239695" cy="7948276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</p:spPr>
      </p:pic>
      <p:pic>
        <p:nvPicPr>
          <p:cNvPr id="2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5" b="5274"/>
          <a:stretch>
            <a:fillRect/>
          </a:stretch>
        </p:blipFill>
        <p:spPr>
          <a:xfrm rot="17507574">
            <a:off x="2855913" y="6161076"/>
            <a:ext cx="5379326" cy="57749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8" y="0"/>
                </a:moveTo>
                <a:cubicBezTo>
                  <a:pt x="4669" y="39"/>
                  <a:pt x="4647" y="197"/>
                  <a:pt x="4647" y="870"/>
                </a:cubicBezTo>
                <a:cubicBezTo>
                  <a:pt x="4647" y="1569"/>
                  <a:pt x="4679" y="1767"/>
                  <a:pt x="4794" y="1767"/>
                </a:cubicBezTo>
                <a:cubicBezTo>
                  <a:pt x="5010" y="1767"/>
                  <a:pt x="5070" y="1539"/>
                  <a:pt x="5070" y="714"/>
                </a:cubicBezTo>
                <a:cubicBezTo>
                  <a:pt x="5070" y="181"/>
                  <a:pt x="5047" y="39"/>
                  <a:pt x="4945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39" y="464"/>
                  <a:pt x="6693" y="473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1" y="502"/>
                  <a:pt x="6720" y="513"/>
                </a:cubicBezTo>
                <a:cubicBezTo>
                  <a:pt x="6772" y="531"/>
                  <a:pt x="6791" y="553"/>
                  <a:pt x="6806" y="575"/>
                </a:cubicBezTo>
                <a:cubicBezTo>
                  <a:pt x="6831" y="526"/>
                  <a:pt x="6836" y="493"/>
                  <a:pt x="6833" y="468"/>
                </a:cubicBezTo>
                <a:close/>
                <a:moveTo>
                  <a:pt x="20534" y="1468"/>
                </a:moveTo>
                <a:cubicBezTo>
                  <a:pt x="20475" y="1490"/>
                  <a:pt x="20371" y="1734"/>
                  <a:pt x="20292" y="2138"/>
                </a:cubicBezTo>
                <a:cubicBezTo>
                  <a:pt x="20129" y="2967"/>
                  <a:pt x="20010" y="3130"/>
                  <a:pt x="19737" y="2898"/>
                </a:cubicBezTo>
                <a:cubicBezTo>
                  <a:pt x="19629" y="2806"/>
                  <a:pt x="19540" y="2650"/>
                  <a:pt x="19540" y="2552"/>
                </a:cubicBezTo>
                <a:cubicBezTo>
                  <a:pt x="19540" y="2455"/>
                  <a:pt x="19494" y="2346"/>
                  <a:pt x="19436" y="2312"/>
                </a:cubicBezTo>
                <a:cubicBezTo>
                  <a:pt x="19377" y="2278"/>
                  <a:pt x="19354" y="2154"/>
                  <a:pt x="19385" y="2034"/>
                </a:cubicBezTo>
                <a:cubicBezTo>
                  <a:pt x="19464" y="1735"/>
                  <a:pt x="19116" y="1527"/>
                  <a:pt x="18777" y="1672"/>
                </a:cubicBezTo>
                <a:cubicBezTo>
                  <a:pt x="18576" y="1759"/>
                  <a:pt x="18540" y="1839"/>
                  <a:pt x="18569" y="2144"/>
                </a:cubicBezTo>
                <a:cubicBezTo>
                  <a:pt x="18591" y="2369"/>
                  <a:pt x="18542" y="2589"/>
                  <a:pt x="18441" y="2711"/>
                </a:cubicBezTo>
                <a:lnTo>
                  <a:pt x="18278" y="2909"/>
                </a:lnTo>
                <a:lnTo>
                  <a:pt x="18218" y="2711"/>
                </a:lnTo>
                <a:cubicBezTo>
                  <a:pt x="18184" y="2601"/>
                  <a:pt x="17978" y="2396"/>
                  <a:pt x="17764" y="2255"/>
                </a:cubicBezTo>
                <a:cubicBezTo>
                  <a:pt x="17431" y="2036"/>
                  <a:pt x="17320" y="2013"/>
                  <a:pt x="17004" y="2089"/>
                </a:cubicBezTo>
                <a:cubicBezTo>
                  <a:pt x="16833" y="2130"/>
                  <a:pt x="16709" y="2157"/>
                  <a:pt x="16604" y="2173"/>
                </a:cubicBezTo>
                <a:cubicBezTo>
                  <a:pt x="16658" y="2206"/>
                  <a:pt x="16652" y="2269"/>
                  <a:pt x="16574" y="2381"/>
                </a:cubicBezTo>
                <a:cubicBezTo>
                  <a:pt x="16456" y="2550"/>
                  <a:pt x="16434" y="2539"/>
                  <a:pt x="16916" y="2561"/>
                </a:cubicBezTo>
                <a:cubicBezTo>
                  <a:pt x="16964" y="2563"/>
                  <a:pt x="17097" y="2626"/>
                  <a:pt x="17212" y="2703"/>
                </a:cubicBezTo>
                <a:cubicBezTo>
                  <a:pt x="17327" y="2781"/>
                  <a:pt x="17487" y="2867"/>
                  <a:pt x="17570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3" y="3821"/>
                  <a:pt x="18096" y="3958"/>
                  <a:pt x="17898" y="3857"/>
                </a:cubicBezTo>
                <a:cubicBezTo>
                  <a:pt x="17702" y="3758"/>
                  <a:pt x="17498" y="3695"/>
                  <a:pt x="17412" y="3708"/>
                </a:cubicBezTo>
                <a:cubicBezTo>
                  <a:pt x="17370" y="3714"/>
                  <a:pt x="17295" y="3674"/>
                  <a:pt x="17247" y="3619"/>
                </a:cubicBezTo>
                <a:cubicBezTo>
                  <a:pt x="17199" y="3564"/>
                  <a:pt x="17102" y="3521"/>
                  <a:pt x="17033" y="3521"/>
                </a:cubicBezTo>
                <a:cubicBezTo>
                  <a:pt x="16883" y="3521"/>
                  <a:pt x="16794" y="3416"/>
                  <a:pt x="16895" y="3357"/>
                </a:cubicBezTo>
                <a:cubicBezTo>
                  <a:pt x="17003" y="3294"/>
                  <a:pt x="16981" y="2957"/>
                  <a:pt x="16864" y="2865"/>
                </a:cubicBezTo>
                <a:cubicBezTo>
                  <a:pt x="16806" y="2819"/>
                  <a:pt x="16686" y="2802"/>
                  <a:pt x="16590" y="2825"/>
                </a:cubicBezTo>
                <a:cubicBezTo>
                  <a:pt x="16496" y="2847"/>
                  <a:pt x="16399" y="2835"/>
                  <a:pt x="16375" y="2798"/>
                </a:cubicBezTo>
                <a:cubicBezTo>
                  <a:pt x="16298" y="2680"/>
                  <a:pt x="16183" y="2730"/>
                  <a:pt x="16221" y="2865"/>
                </a:cubicBezTo>
                <a:cubicBezTo>
                  <a:pt x="16242" y="2940"/>
                  <a:pt x="16217" y="3018"/>
                  <a:pt x="16163" y="3047"/>
                </a:cubicBezTo>
                <a:cubicBezTo>
                  <a:pt x="16110" y="3075"/>
                  <a:pt x="16055" y="3161"/>
                  <a:pt x="16043" y="3238"/>
                </a:cubicBezTo>
                <a:cubicBezTo>
                  <a:pt x="16014" y="3414"/>
                  <a:pt x="15857" y="3597"/>
                  <a:pt x="15775" y="3549"/>
                </a:cubicBezTo>
                <a:cubicBezTo>
                  <a:pt x="15741" y="3530"/>
                  <a:pt x="15713" y="3415"/>
                  <a:pt x="15713" y="3295"/>
                </a:cubicBezTo>
                <a:cubicBezTo>
                  <a:pt x="15713" y="3160"/>
                  <a:pt x="15674" y="3060"/>
                  <a:pt x="15609" y="3037"/>
                </a:cubicBezTo>
                <a:cubicBezTo>
                  <a:pt x="15552" y="3016"/>
                  <a:pt x="15508" y="2976"/>
                  <a:pt x="15513" y="2948"/>
                </a:cubicBezTo>
                <a:cubicBezTo>
                  <a:pt x="15538" y="2820"/>
                  <a:pt x="15410" y="2471"/>
                  <a:pt x="15338" y="2471"/>
                </a:cubicBezTo>
                <a:cubicBezTo>
                  <a:pt x="15294" y="2471"/>
                  <a:pt x="15193" y="2514"/>
                  <a:pt x="15111" y="2567"/>
                </a:cubicBezTo>
                <a:cubicBezTo>
                  <a:pt x="14981" y="2653"/>
                  <a:pt x="14952" y="2653"/>
                  <a:pt x="14874" y="2564"/>
                </a:cubicBezTo>
                <a:cubicBezTo>
                  <a:pt x="14809" y="2491"/>
                  <a:pt x="14807" y="2446"/>
                  <a:pt x="14864" y="2392"/>
                </a:cubicBezTo>
                <a:cubicBezTo>
                  <a:pt x="14921" y="2339"/>
                  <a:pt x="14904" y="2276"/>
                  <a:pt x="14804" y="2157"/>
                </a:cubicBezTo>
                <a:cubicBezTo>
                  <a:pt x="14729" y="2067"/>
                  <a:pt x="14670" y="1950"/>
                  <a:pt x="14670" y="1896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6" y="1835"/>
                  <a:pt x="14341" y="1744"/>
                </a:cubicBezTo>
                <a:cubicBezTo>
                  <a:pt x="14296" y="1582"/>
                  <a:pt x="14206" y="1582"/>
                  <a:pt x="14114" y="1744"/>
                </a:cubicBezTo>
                <a:cubicBezTo>
                  <a:pt x="14047" y="1861"/>
                  <a:pt x="14030" y="1863"/>
                  <a:pt x="13832" y="1770"/>
                </a:cubicBezTo>
                <a:cubicBezTo>
                  <a:pt x="13661" y="1690"/>
                  <a:pt x="13636" y="1652"/>
                  <a:pt x="13701" y="1578"/>
                </a:cubicBezTo>
                <a:cubicBezTo>
                  <a:pt x="13845" y="1414"/>
                  <a:pt x="13457" y="1469"/>
                  <a:pt x="13302" y="1634"/>
                </a:cubicBezTo>
                <a:cubicBezTo>
                  <a:pt x="13122" y="1826"/>
                  <a:pt x="12987" y="2127"/>
                  <a:pt x="13061" y="2170"/>
                </a:cubicBezTo>
                <a:cubicBezTo>
                  <a:pt x="13093" y="2189"/>
                  <a:pt x="13135" y="2282"/>
                  <a:pt x="13154" y="2376"/>
                </a:cubicBezTo>
                <a:cubicBezTo>
                  <a:pt x="13181" y="2507"/>
                  <a:pt x="13156" y="2559"/>
                  <a:pt x="13042" y="2600"/>
                </a:cubicBezTo>
                <a:cubicBezTo>
                  <a:pt x="12850" y="2668"/>
                  <a:pt x="12789" y="2629"/>
                  <a:pt x="12789" y="2437"/>
                </a:cubicBezTo>
                <a:cubicBezTo>
                  <a:pt x="12789" y="2351"/>
                  <a:pt x="12760" y="2264"/>
                  <a:pt x="12724" y="2243"/>
                </a:cubicBezTo>
                <a:cubicBezTo>
                  <a:pt x="12688" y="2222"/>
                  <a:pt x="12640" y="2042"/>
                  <a:pt x="12614" y="1844"/>
                </a:cubicBezTo>
                <a:cubicBezTo>
                  <a:pt x="12562" y="1456"/>
                  <a:pt x="12521" y="1423"/>
                  <a:pt x="12349" y="1603"/>
                </a:cubicBezTo>
                <a:cubicBezTo>
                  <a:pt x="12180" y="1779"/>
                  <a:pt x="12345" y="2479"/>
                  <a:pt x="12599" y="2668"/>
                </a:cubicBezTo>
                <a:cubicBezTo>
                  <a:pt x="12759" y="2786"/>
                  <a:pt x="12774" y="2824"/>
                  <a:pt x="12707" y="2963"/>
                </a:cubicBezTo>
                <a:cubicBezTo>
                  <a:pt x="12648" y="3084"/>
                  <a:pt x="12650" y="3146"/>
                  <a:pt x="12719" y="3225"/>
                </a:cubicBezTo>
                <a:cubicBezTo>
                  <a:pt x="12854" y="3378"/>
                  <a:pt x="12718" y="3477"/>
                  <a:pt x="12486" y="3394"/>
                </a:cubicBezTo>
                <a:cubicBezTo>
                  <a:pt x="12357" y="3347"/>
                  <a:pt x="12302" y="3280"/>
                  <a:pt x="12302" y="3170"/>
                </a:cubicBezTo>
                <a:cubicBezTo>
                  <a:pt x="12302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4" y="2076"/>
                  <a:pt x="11875" y="2077"/>
                </a:cubicBezTo>
                <a:cubicBezTo>
                  <a:pt x="11650" y="2078"/>
                  <a:pt x="11557" y="2144"/>
                  <a:pt x="11468" y="2366"/>
                </a:cubicBezTo>
                <a:cubicBezTo>
                  <a:pt x="11394" y="2548"/>
                  <a:pt x="11389" y="2549"/>
                  <a:pt x="11255" y="2435"/>
                </a:cubicBezTo>
                <a:cubicBezTo>
                  <a:pt x="11046" y="2257"/>
                  <a:pt x="10627" y="2401"/>
                  <a:pt x="10210" y="2794"/>
                </a:cubicBezTo>
                <a:cubicBezTo>
                  <a:pt x="9747" y="3231"/>
                  <a:pt x="9620" y="3479"/>
                  <a:pt x="9730" y="3729"/>
                </a:cubicBezTo>
                <a:cubicBezTo>
                  <a:pt x="9829" y="3954"/>
                  <a:pt x="9773" y="4029"/>
                  <a:pt x="9485" y="4059"/>
                </a:cubicBezTo>
                <a:cubicBezTo>
                  <a:pt x="9327" y="4076"/>
                  <a:pt x="9247" y="4140"/>
                  <a:pt x="9125" y="4360"/>
                </a:cubicBezTo>
                <a:cubicBezTo>
                  <a:pt x="8981" y="4617"/>
                  <a:pt x="8977" y="4660"/>
                  <a:pt x="9066" y="4860"/>
                </a:cubicBezTo>
                <a:cubicBezTo>
                  <a:pt x="9245" y="5265"/>
                  <a:pt x="8971" y="5284"/>
                  <a:pt x="8749" y="4883"/>
                </a:cubicBezTo>
                <a:cubicBezTo>
                  <a:pt x="8541" y="4504"/>
                  <a:pt x="7731" y="3661"/>
                  <a:pt x="7459" y="3539"/>
                </a:cubicBezTo>
                <a:cubicBezTo>
                  <a:pt x="7276" y="3457"/>
                  <a:pt x="7180" y="3453"/>
                  <a:pt x="6898" y="3517"/>
                </a:cubicBezTo>
                <a:cubicBezTo>
                  <a:pt x="6710" y="3559"/>
                  <a:pt x="6509" y="3589"/>
                  <a:pt x="6452" y="3585"/>
                </a:cubicBezTo>
                <a:cubicBezTo>
                  <a:pt x="6394" y="3580"/>
                  <a:pt x="6230" y="3572"/>
                  <a:pt x="6086" y="3564"/>
                </a:cubicBezTo>
                <a:cubicBezTo>
                  <a:pt x="5922" y="3556"/>
                  <a:pt x="5858" y="3541"/>
                  <a:pt x="5842" y="3495"/>
                </a:cubicBezTo>
                <a:cubicBezTo>
                  <a:pt x="5788" y="3595"/>
                  <a:pt x="5711" y="3658"/>
                  <a:pt x="5585" y="3729"/>
                </a:cubicBezTo>
                <a:cubicBezTo>
                  <a:pt x="5418" y="3822"/>
                  <a:pt x="5281" y="3935"/>
                  <a:pt x="5281" y="3979"/>
                </a:cubicBezTo>
                <a:cubicBezTo>
                  <a:pt x="5281" y="4120"/>
                  <a:pt x="4602" y="4451"/>
                  <a:pt x="4312" y="4451"/>
                </a:cubicBezTo>
                <a:cubicBezTo>
                  <a:pt x="3863" y="4452"/>
                  <a:pt x="3698" y="4552"/>
                  <a:pt x="3533" y="4924"/>
                </a:cubicBezTo>
                <a:cubicBezTo>
                  <a:pt x="3380" y="5270"/>
                  <a:pt x="3376" y="5272"/>
                  <a:pt x="2815" y="5228"/>
                </a:cubicBezTo>
                <a:cubicBezTo>
                  <a:pt x="2198" y="5180"/>
                  <a:pt x="1606" y="4929"/>
                  <a:pt x="871" y="4401"/>
                </a:cubicBezTo>
                <a:cubicBezTo>
                  <a:pt x="492" y="4128"/>
                  <a:pt x="358" y="4078"/>
                  <a:pt x="199" y="4158"/>
                </a:cubicBezTo>
                <a:cubicBezTo>
                  <a:pt x="-240" y="4379"/>
                  <a:pt x="99" y="4840"/>
                  <a:pt x="704" y="4846"/>
                </a:cubicBezTo>
                <a:cubicBezTo>
                  <a:pt x="1173" y="4850"/>
                  <a:pt x="1969" y="5193"/>
                  <a:pt x="2116" y="5453"/>
                </a:cubicBezTo>
                <a:cubicBezTo>
                  <a:pt x="2208" y="5614"/>
                  <a:pt x="2209" y="5735"/>
                  <a:pt x="2123" y="5914"/>
                </a:cubicBezTo>
                <a:cubicBezTo>
                  <a:pt x="2059" y="6046"/>
                  <a:pt x="2006" y="6279"/>
                  <a:pt x="2006" y="6434"/>
                </a:cubicBezTo>
                <a:cubicBezTo>
                  <a:pt x="2006" y="6588"/>
                  <a:pt x="1936" y="6876"/>
                  <a:pt x="1849" y="7072"/>
                </a:cubicBezTo>
                <a:cubicBezTo>
                  <a:pt x="1621" y="7584"/>
                  <a:pt x="1641" y="7666"/>
                  <a:pt x="2112" y="8096"/>
                </a:cubicBezTo>
                <a:cubicBezTo>
                  <a:pt x="2344" y="8308"/>
                  <a:pt x="2534" y="8533"/>
                  <a:pt x="2534" y="8596"/>
                </a:cubicBezTo>
                <a:cubicBezTo>
                  <a:pt x="2534" y="8660"/>
                  <a:pt x="2729" y="8847"/>
                  <a:pt x="2966" y="9011"/>
                </a:cubicBezTo>
                <a:cubicBezTo>
                  <a:pt x="3388" y="9304"/>
                  <a:pt x="3694" y="9395"/>
                  <a:pt x="5703" y="9827"/>
                </a:cubicBezTo>
                <a:cubicBezTo>
                  <a:pt x="7338" y="10179"/>
                  <a:pt x="9015" y="11023"/>
                  <a:pt x="8690" y="11329"/>
                </a:cubicBezTo>
                <a:cubicBezTo>
                  <a:pt x="8625" y="11391"/>
                  <a:pt x="8040" y="11451"/>
                  <a:pt x="7339" y="11469"/>
                </a:cubicBezTo>
                <a:cubicBezTo>
                  <a:pt x="6660" y="11486"/>
                  <a:pt x="6078" y="11526"/>
                  <a:pt x="6045" y="11558"/>
                </a:cubicBezTo>
                <a:cubicBezTo>
                  <a:pt x="5888" y="11706"/>
                  <a:pt x="6237" y="11765"/>
                  <a:pt x="7293" y="11766"/>
                </a:cubicBezTo>
                <a:cubicBezTo>
                  <a:pt x="8581" y="11768"/>
                  <a:pt x="8836" y="11863"/>
                  <a:pt x="8499" y="12214"/>
                </a:cubicBezTo>
                <a:cubicBezTo>
                  <a:pt x="8390" y="12327"/>
                  <a:pt x="8141" y="12493"/>
                  <a:pt x="7944" y="12581"/>
                </a:cubicBezTo>
                <a:cubicBezTo>
                  <a:pt x="7747" y="12669"/>
                  <a:pt x="7544" y="12844"/>
                  <a:pt x="7492" y="12972"/>
                </a:cubicBezTo>
                <a:cubicBezTo>
                  <a:pt x="7385" y="13237"/>
                  <a:pt x="7205" y="13278"/>
                  <a:pt x="7115" y="13057"/>
                </a:cubicBezTo>
                <a:cubicBezTo>
                  <a:pt x="7030" y="12847"/>
                  <a:pt x="6722" y="12873"/>
                  <a:pt x="6496" y="13108"/>
                </a:cubicBezTo>
                <a:cubicBezTo>
                  <a:pt x="6374" y="13235"/>
                  <a:pt x="6167" y="13306"/>
                  <a:pt x="5925" y="13308"/>
                </a:cubicBezTo>
                <a:cubicBezTo>
                  <a:pt x="4992" y="13317"/>
                  <a:pt x="2977" y="13970"/>
                  <a:pt x="2641" y="14372"/>
                </a:cubicBezTo>
                <a:cubicBezTo>
                  <a:pt x="2525" y="14512"/>
                  <a:pt x="2430" y="14682"/>
                  <a:pt x="2430" y="14751"/>
                </a:cubicBezTo>
                <a:cubicBezTo>
                  <a:pt x="2430" y="14821"/>
                  <a:pt x="2263" y="14970"/>
                  <a:pt x="2060" y="15083"/>
                </a:cubicBezTo>
                <a:cubicBezTo>
                  <a:pt x="1737" y="15262"/>
                  <a:pt x="1689" y="15339"/>
                  <a:pt x="1689" y="15679"/>
                </a:cubicBezTo>
                <a:cubicBezTo>
                  <a:pt x="1689" y="15903"/>
                  <a:pt x="1757" y="16120"/>
                  <a:pt x="1849" y="16191"/>
                </a:cubicBezTo>
                <a:cubicBezTo>
                  <a:pt x="1940" y="16263"/>
                  <a:pt x="2006" y="16479"/>
                  <a:pt x="2006" y="16707"/>
                </a:cubicBezTo>
                <a:cubicBezTo>
                  <a:pt x="2006" y="16922"/>
                  <a:pt x="2058" y="17191"/>
                  <a:pt x="2121" y="17302"/>
                </a:cubicBezTo>
                <a:cubicBezTo>
                  <a:pt x="2217" y="17471"/>
                  <a:pt x="2186" y="17553"/>
                  <a:pt x="1940" y="17795"/>
                </a:cubicBezTo>
                <a:cubicBezTo>
                  <a:pt x="1650" y="18081"/>
                  <a:pt x="1289" y="18213"/>
                  <a:pt x="501" y="18329"/>
                </a:cubicBezTo>
                <a:cubicBezTo>
                  <a:pt x="198" y="18373"/>
                  <a:pt x="91" y="18443"/>
                  <a:pt x="43" y="18627"/>
                </a:cubicBezTo>
                <a:cubicBezTo>
                  <a:pt x="-119" y="19231"/>
                  <a:pt x="319" y="19217"/>
                  <a:pt x="1201" y="18588"/>
                </a:cubicBezTo>
                <a:cubicBezTo>
                  <a:pt x="2245" y="17844"/>
                  <a:pt x="3242" y="17727"/>
                  <a:pt x="3481" y="18320"/>
                </a:cubicBezTo>
                <a:cubicBezTo>
                  <a:pt x="3609" y="18638"/>
                  <a:pt x="3741" y="18704"/>
                  <a:pt x="4408" y="18789"/>
                </a:cubicBezTo>
                <a:cubicBezTo>
                  <a:pt x="4840" y="18845"/>
                  <a:pt x="5036" y="18930"/>
                  <a:pt x="5271" y="19167"/>
                </a:cubicBezTo>
                <a:cubicBezTo>
                  <a:pt x="5439" y="19336"/>
                  <a:pt x="5616" y="19481"/>
                  <a:pt x="5665" y="19487"/>
                </a:cubicBezTo>
                <a:cubicBezTo>
                  <a:pt x="6142" y="19550"/>
                  <a:pt x="7383" y="19525"/>
                  <a:pt x="7538" y="19450"/>
                </a:cubicBezTo>
                <a:cubicBezTo>
                  <a:pt x="7722" y="19361"/>
                  <a:pt x="8052" y="19039"/>
                  <a:pt x="8535" y="18477"/>
                </a:cubicBezTo>
                <a:cubicBezTo>
                  <a:pt x="8705" y="18279"/>
                  <a:pt x="8771" y="18259"/>
                  <a:pt x="8901" y="18360"/>
                </a:cubicBezTo>
                <a:cubicBezTo>
                  <a:pt x="9031" y="18462"/>
                  <a:pt x="9069" y="18446"/>
                  <a:pt x="9118" y="18270"/>
                </a:cubicBezTo>
                <a:cubicBezTo>
                  <a:pt x="9157" y="18128"/>
                  <a:pt x="9231" y="18076"/>
                  <a:pt x="9337" y="18114"/>
                </a:cubicBezTo>
                <a:cubicBezTo>
                  <a:pt x="9426" y="18146"/>
                  <a:pt x="9527" y="18129"/>
                  <a:pt x="9561" y="18077"/>
                </a:cubicBezTo>
                <a:cubicBezTo>
                  <a:pt x="9640" y="17957"/>
                  <a:pt x="10141" y="18261"/>
                  <a:pt x="10141" y="18428"/>
                </a:cubicBezTo>
                <a:cubicBezTo>
                  <a:pt x="10141" y="18496"/>
                  <a:pt x="10020" y="18717"/>
                  <a:pt x="9875" y="18918"/>
                </a:cubicBezTo>
                <a:cubicBezTo>
                  <a:pt x="9562" y="19353"/>
                  <a:pt x="9531" y="19575"/>
                  <a:pt x="9815" y="19333"/>
                </a:cubicBezTo>
                <a:cubicBezTo>
                  <a:pt x="9986" y="19187"/>
                  <a:pt x="10028" y="19182"/>
                  <a:pt x="10103" y="19304"/>
                </a:cubicBezTo>
                <a:cubicBezTo>
                  <a:pt x="10248" y="19536"/>
                  <a:pt x="10832" y="19779"/>
                  <a:pt x="10959" y="19659"/>
                </a:cubicBezTo>
                <a:cubicBezTo>
                  <a:pt x="11093" y="19532"/>
                  <a:pt x="11516" y="19718"/>
                  <a:pt x="11509" y="19900"/>
                </a:cubicBezTo>
                <a:cubicBezTo>
                  <a:pt x="11506" y="19967"/>
                  <a:pt x="11436" y="20202"/>
                  <a:pt x="11353" y="20420"/>
                </a:cubicBezTo>
                <a:cubicBezTo>
                  <a:pt x="11209" y="20799"/>
                  <a:pt x="11211" y="20824"/>
                  <a:pt x="11435" y="20988"/>
                </a:cubicBezTo>
                <a:cubicBezTo>
                  <a:pt x="11564" y="21082"/>
                  <a:pt x="11768" y="21161"/>
                  <a:pt x="11884" y="21161"/>
                </a:cubicBezTo>
                <a:cubicBezTo>
                  <a:pt x="12152" y="21161"/>
                  <a:pt x="12540" y="20872"/>
                  <a:pt x="12587" y="20638"/>
                </a:cubicBezTo>
                <a:cubicBezTo>
                  <a:pt x="12607" y="20540"/>
                  <a:pt x="12656" y="20471"/>
                  <a:pt x="12697" y="20487"/>
                </a:cubicBezTo>
                <a:cubicBezTo>
                  <a:pt x="12738" y="20504"/>
                  <a:pt x="12835" y="20437"/>
                  <a:pt x="12913" y="20336"/>
                </a:cubicBezTo>
                <a:cubicBezTo>
                  <a:pt x="13034" y="20180"/>
                  <a:pt x="13075" y="20173"/>
                  <a:pt x="13181" y="20293"/>
                </a:cubicBezTo>
                <a:cubicBezTo>
                  <a:pt x="13249" y="20371"/>
                  <a:pt x="13347" y="20610"/>
                  <a:pt x="13400" y="20825"/>
                </a:cubicBezTo>
                <a:cubicBezTo>
                  <a:pt x="13461" y="21071"/>
                  <a:pt x="13504" y="21131"/>
                  <a:pt x="13510" y="20986"/>
                </a:cubicBezTo>
                <a:cubicBezTo>
                  <a:pt x="13516" y="20861"/>
                  <a:pt x="13684" y="20600"/>
                  <a:pt x="13884" y="20406"/>
                </a:cubicBezTo>
                <a:cubicBezTo>
                  <a:pt x="14244" y="20056"/>
                  <a:pt x="14472" y="20032"/>
                  <a:pt x="14472" y="20345"/>
                </a:cubicBezTo>
                <a:cubicBezTo>
                  <a:pt x="14472" y="20481"/>
                  <a:pt x="14495" y="20476"/>
                  <a:pt x="14620" y="20315"/>
                </a:cubicBezTo>
                <a:cubicBezTo>
                  <a:pt x="14757" y="20139"/>
                  <a:pt x="14785" y="20136"/>
                  <a:pt x="14963" y="20281"/>
                </a:cubicBezTo>
                <a:cubicBezTo>
                  <a:pt x="15301" y="20555"/>
                  <a:pt x="15496" y="20624"/>
                  <a:pt x="15283" y="20395"/>
                </a:cubicBezTo>
                <a:cubicBezTo>
                  <a:pt x="15158" y="20261"/>
                  <a:pt x="15130" y="20167"/>
                  <a:pt x="15203" y="20124"/>
                </a:cubicBezTo>
                <a:cubicBezTo>
                  <a:pt x="15383" y="20019"/>
                  <a:pt x="15339" y="19743"/>
                  <a:pt x="15152" y="19810"/>
                </a:cubicBezTo>
                <a:cubicBezTo>
                  <a:pt x="14964" y="19878"/>
                  <a:pt x="14839" y="19649"/>
                  <a:pt x="14935" y="19413"/>
                </a:cubicBezTo>
                <a:cubicBezTo>
                  <a:pt x="14979" y="19306"/>
                  <a:pt x="15046" y="19284"/>
                  <a:pt x="15134" y="19345"/>
                </a:cubicBezTo>
                <a:cubicBezTo>
                  <a:pt x="15205" y="19395"/>
                  <a:pt x="15401" y="19431"/>
                  <a:pt x="15568" y="19425"/>
                </a:cubicBezTo>
                <a:cubicBezTo>
                  <a:pt x="15960" y="19412"/>
                  <a:pt x="16266" y="19853"/>
                  <a:pt x="16267" y="20432"/>
                </a:cubicBezTo>
                <a:cubicBezTo>
                  <a:pt x="16267" y="20750"/>
                  <a:pt x="16311" y="20854"/>
                  <a:pt x="16464" y="20892"/>
                </a:cubicBezTo>
                <a:cubicBezTo>
                  <a:pt x="16599" y="20925"/>
                  <a:pt x="16657" y="20890"/>
                  <a:pt x="16648" y="20779"/>
                </a:cubicBezTo>
                <a:cubicBezTo>
                  <a:pt x="16639" y="20663"/>
                  <a:pt x="16725" y="20617"/>
                  <a:pt x="16952" y="20617"/>
                </a:cubicBezTo>
                <a:cubicBezTo>
                  <a:pt x="17289" y="20617"/>
                  <a:pt x="17711" y="20307"/>
                  <a:pt x="17660" y="20096"/>
                </a:cubicBezTo>
                <a:cubicBezTo>
                  <a:pt x="17643" y="20027"/>
                  <a:pt x="17702" y="19942"/>
                  <a:pt x="17792" y="19909"/>
                </a:cubicBezTo>
                <a:cubicBezTo>
                  <a:pt x="17882" y="19877"/>
                  <a:pt x="17956" y="19804"/>
                  <a:pt x="17956" y="19746"/>
                </a:cubicBezTo>
                <a:cubicBezTo>
                  <a:pt x="17956" y="19689"/>
                  <a:pt x="17861" y="19722"/>
                  <a:pt x="17746" y="19820"/>
                </a:cubicBezTo>
                <a:cubicBezTo>
                  <a:pt x="17560" y="19979"/>
                  <a:pt x="17532" y="19981"/>
                  <a:pt x="17475" y="19841"/>
                </a:cubicBezTo>
                <a:cubicBezTo>
                  <a:pt x="17287" y="19380"/>
                  <a:pt x="17752" y="19097"/>
                  <a:pt x="18101" y="19461"/>
                </a:cubicBezTo>
                <a:cubicBezTo>
                  <a:pt x="18321" y="19689"/>
                  <a:pt x="18588" y="20571"/>
                  <a:pt x="18590" y="21075"/>
                </a:cubicBezTo>
                <a:cubicBezTo>
                  <a:pt x="18590" y="21271"/>
                  <a:pt x="18622" y="21461"/>
                  <a:pt x="18660" y="21497"/>
                </a:cubicBezTo>
                <a:cubicBezTo>
                  <a:pt x="18769" y="21600"/>
                  <a:pt x="18776" y="21582"/>
                  <a:pt x="18722" y="21317"/>
                </a:cubicBezTo>
                <a:cubicBezTo>
                  <a:pt x="18694" y="21181"/>
                  <a:pt x="18701" y="20995"/>
                  <a:pt x="18738" y="20906"/>
                </a:cubicBezTo>
                <a:cubicBezTo>
                  <a:pt x="18791" y="20776"/>
                  <a:pt x="18835" y="20770"/>
                  <a:pt x="18960" y="20868"/>
                </a:cubicBezTo>
                <a:cubicBezTo>
                  <a:pt x="19088" y="20968"/>
                  <a:pt x="19132" y="20944"/>
                  <a:pt x="19214" y="20742"/>
                </a:cubicBezTo>
                <a:cubicBezTo>
                  <a:pt x="19268" y="20607"/>
                  <a:pt x="19392" y="20467"/>
                  <a:pt x="19488" y="20432"/>
                </a:cubicBezTo>
                <a:cubicBezTo>
                  <a:pt x="19600" y="20392"/>
                  <a:pt x="19640" y="20303"/>
                  <a:pt x="19600" y="20183"/>
                </a:cubicBezTo>
                <a:cubicBezTo>
                  <a:pt x="19564" y="20078"/>
                  <a:pt x="19604" y="19949"/>
                  <a:pt x="19691" y="19881"/>
                </a:cubicBezTo>
                <a:cubicBezTo>
                  <a:pt x="19815" y="19784"/>
                  <a:pt x="19866" y="19798"/>
                  <a:pt x="19961" y="19964"/>
                </a:cubicBezTo>
                <a:cubicBezTo>
                  <a:pt x="20025" y="20077"/>
                  <a:pt x="20050" y="20170"/>
                  <a:pt x="20017" y="20170"/>
                </a:cubicBezTo>
                <a:cubicBezTo>
                  <a:pt x="19985" y="20170"/>
                  <a:pt x="20031" y="20302"/>
                  <a:pt x="20120" y="20463"/>
                </a:cubicBezTo>
                <a:cubicBezTo>
                  <a:pt x="20208" y="20625"/>
                  <a:pt x="20280" y="20846"/>
                  <a:pt x="20280" y="20955"/>
                </a:cubicBezTo>
                <a:cubicBezTo>
                  <a:pt x="20280" y="21064"/>
                  <a:pt x="20332" y="21183"/>
                  <a:pt x="20396" y="21220"/>
                </a:cubicBezTo>
                <a:cubicBezTo>
                  <a:pt x="20475" y="21267"/>
                  <a:pt x="20501" y="21151"/>
                  <a:pt x="20476" y="20854"/>
                </a:cubicBezTo>
                <a:cubicBezTo>
                  <a:pt x="20444" y="20476"/>
                  <a:pt x="20467" y="20420"/>
                  <a:pt x="20651" y="20417"/>
                </a:cubicBezTo>
                <a:cubicBezTo>
                  <a:pt x="20767" y="20416"/>
                  <a:pt x="20974" y="20507"/>
                  <a:pt x="21111" y="20617"/>
                </a:cubicBezTo>
                <a:lnTo>
                  <a:pt x="21360" y="20816"/>
                </a:lnTo>
                <a:lnTo>
                  <a:pt x="21283" y="20272"/>
                </a:lnTo>
                <a:cubicBezTo>
                  <a:pt x="21178" y="19541"/>
                  <a:pt x="20501" y="18418"/>
                  <a:pt x="19699" y="17646"/>
                </a:cubicBezTo>
                <a:cubicBezTo>
                  <a:pt x="18676" y="16661"/>
                  <a:pt x="17393" y="15702"/>
                  <a:pt x="16002" y="14877"/>
                </a:cubicBezTo>
                <a:cubicBezTo>
                  <a:pt x="15769" y="14739"/>
                  <a:pt x="15318" y="14468"/>
                  <a:pt x="14998" y="14276"/>
                </a:cubicBezTo>
                <a:cubicBezTo>
                  <a:pt x="14385" y="13907"/>
                  <a:pt x="13195" y="13302"/>
                  <a:pt x="11495" y="12498"/>
                </a:cubicBezTo>
                <a:cubicBezTo>
                  <a:pt x="10389" y="11975"/>
                  <a:pt x="10208" y="11831"/>
                  <a:pt x="10552" y="11746"/>
                </a:cubicBezTo>
                <a:cubicBezTo>
                  <a:pt x="10818" y="11680"/>
                  <a:pt x="10838" y="11530"/>
                  <a:pt x="10603" y="11368"/>
                </a:cubicBezTo>
                <a:cubicBezTo>
                  <a:pt x="10453" y="11265"/>
                  <a:pt x="10488" y="11219"/>
                  <a:pt x="10891" y="10999"/>
                </a:cubicBezTo>
                <a:cubicBezTo>
                  <a:pt x="11948" y="10422"/>
                  <a:pt x="12365" y="10303"/>
                  <a:pt x="13080" y="10374"/>
                </a:cubicBezTo>
                <a:cubicBezTo>
                  <a:pt x="13683" y="10433"/>
                  <a:pt x="13776" y="10415"/>
                  <a:pt x="14005" y="10212"/>
                </a:cubicBezTo>
                <a:cubicBezTo>
                  <a:pt x="14327" y="9928"/>
                  <a:pt x="14325" y="9843"/>
                  <a:pt x="13996" y="9725"/>
                </a:cubicBezTo>
                <a:cubicBezTo>
                  <a:pt x="13850" y="9673"/>
                  <a:pt x="13731" y="9584"/>
                  <a:pt x="13731" y="9527"/>
                </a:cubicBezTo>
                <a:cubicBezTo>
                  <a:pt x="13731" y="9353"/>
                  <a:pt x="14039" y="9295"/>
                  <a:pt x="14220" y="9436"/>
                </a:cubicBezTo>
                <a:cubicBezTo>
                  <a:pt x="14364" y="9549"/>
                  <a:pt x="14418" y="9530"/>
                  <a:pt x="14598" y="9298"/>
                </a:cubicBezTo>
                <a:cubicBezTo>
                  <a:pt x="14713" y="9150"/>
                  <a:pt x="15266" y="8757"/>
                  <a:pt x="15827" y="8426"/>
                </a:cubicBezTo>
                <a:cubicBezTo>
                  <a:pt x="16388" y="8095"/>
                  <a:pt x="17133" y="7630"/>
                  <a:pt x="17482" y="7392"/>
                </a:cubicBezTo>
                <a:cubicBezTo>
                  <a:pt x="17830" y="7154"/>
                  <a:pt x="18247" y="6933"/>
                  <a:pt x="18407" y="6902"/>
                </a:cubicBezTo>
                <a:cubicBezTo>
                  <a:pt x="18587" y="6866"/>
                  <a:pt x="18695" y="6779"/>
                  <a:pt x="18695" y="6673"/>
                </a:cubicBezTo>
                <a:cubicBezTo>
                  <a:pt x="18695" y="6580"/>
                  <a:pt x="19067" y="6143"/>
                  <a:pt x="19522" y="5702"/>
                </a:cubicBezTo>
                <a:cubicBezTo>
                  <a:pt x="20648" y="4610"/>
                  <a:pt x="21340" y="3471"/>
                  <a:pt x="21333" y="2721"/>
                </a:cubicBezTo>
                <a:lnTo>
                  <a:pt x="21332" y="2413"/>
                </a:lnTo>
                <a:lnTo>
                  <a:pt x="21042" y="2741"/>
                </a:lnTo>
                <a:cubicBezTo>
                  <a:pt x="20734" y="3090"/>
                  <a:pt x="20564" y="3077"/>
                  <a:pt x="20662" y="2708"/>
                </a:cubicBezTo>
                <a:cubicBezTo>
                  <a:pt x="20695" y="2585"/>
                  <a:pt x="20666" y="2453"/>
                  <a:pt x="20600" y="2415"/>
                </a:cubicBezTo>
                <a:cubicBezTo>
                  <a:pt x="20523" y="2369"/>
                  <a:pt x="20506" y="2192"/>
                  <a:pt x="20552" y="1907"/>
                </a:cubicBezTo>
                <a:cubicBezTo>
                  <a:pt x="20594" y="1640"/>
                  <a:pt x="20587" y="1502"/>
                  <a:pt x="20556" y="1472"/>
                </a:cubicBezTo>
                <a:cubicBezTo>
                  <a:pt x="20550" y="1466"/>
                  <a:pt x="20543" y="1465"/>
                  <a:pt x="20534" y="1468"/>
                </a:cubicBezTo>
                <a:close/>
                <a:moveTo>
                  <a:pt x="15775" y="2472"/>
                </a:moveTo>
                <a:cubicBezTo>
                  <a:pt x="15740" y="2480"/>
                  <a:pt x="15713" y="2514"/>
                  <a:pt x="15713" y="2567"/>
                </a:cubicBezTo>
                <a:cubicBezTo>
                  <a:pt x="15713" y="2626"/>
                  <a:pt x="15756" y="2649"/>
                  <a:pt x="15819" y="2626"/>
                </a:cubicBezTo>
                <a:cubicBezTo>
                  <a:pt x="15876" y="2606"/>
                  <a:pt x="15905" y="2562"/>
                  <a:pt x="15884" y="2530"/>
                </a:cubicBezTo>
                <a:cubicBezTo>
                  <a:pt x="15853" y="2484"/>
                  <a:pt x="15810" y="2465"/>
                  <a:pt x="15775" y="2472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15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216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5364990" y="2704425"/>
            <a:ext cx="7745339" cy="1244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19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22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20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1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25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2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2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2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28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2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1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3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7"/>
          <a:stretch>
            <a:fillRect/>
          </a:stretch>
        </p:blipFill>
        <p:spPr>
          <a:xfrm rot="17507574">
            <a:off x="860438" y="8252056"/>
            <a:ext cx="3392772" cy="364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6" fill="norm" stroke="1" extrusionOk="0">
                <a:moveTo>
                  <a:pt x="4777" y="0"/>
                </a:moveTo>
                <a:cubicBezTo>
                  <a:pt x="4668" y="39"/>
                  <a:pt x="4647" y="196"/>
                  <a:pt x="4647" y="869"/>
                </a:cubicBezTo>
                <a:cubicBezTo>
                  <a:pt x="4647" y="1568"/>
                  <a:pt x="4680" y="1766"/>
                  <a:pt x="4795" y="1766"/>
                </a:cubicBezTo>
                <a:cubicBezTo>
                  <a:pt x="5010" y="1766"/>
                  <a:pt x="5070" y="1539"/>
                  <a:pt x="5070" y="714"/>
                </a:cubicBezTo>
                <a:cubicBezTo>
                  <a:pt x="5070" y="181"/>
                  <a:pt x="5049" y="39"/>
                  <a:pt x="4947" y="0"/>
                </a:cubicBezTo>
                <a:lnTo>
                  <a:pt x="4777" y="0"/>
                </a:lnTo>
                <a:close/>
                <a:moveTo>
                  <a:pt x="6834" y="467"/>
                </a:moveTo>
                <a:cubicBezTo>
                  <a:pt x="6787" y="467"/>
                  <a:pt x="6739" y="464"/>
                  <a:pt x="6694" y="472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0" y="502"/>
                  <a:pt x="6719" y="512"/>
                </a:cubicBezTo>
                <a:cubicBezTo>
                  <a:pt x="6771" y="531"/>
                  <a:pt x="6791" y="553"/>
                  <a:pt x="6806" y="575"/>
                </a:cubicBezTo>
                <a:cubicBezTo>
                  <a:pt x="6831" y="527"/>
                  <a:pt x="6836" y="493"/>
                  <a:pt x="6834" y="467"/>
                </a:cubicBezTo>
                <a:close/>
                <a:moveTo>
                  <a:pt x="20559" y="1473"/>
                </a:moveTo>
                <a:cubicBezTo>
                  <a:pt x="20507" y="1423"/>
                  <a:pt x="20382" y="1676"/>
                  <a:pt x="20292" y="2137"/>
                </a:cubicBezTo>
                <a:cubicBezTo>
                  <a:pt x="20129" y="2967"/>
                  <a:pt x="20010" y="3131"/>
                  <a:pt x="19737" y="2898"/>
                </a:cubicBezTo>
                <a:cubicBezTo>
                  <a:pt x="19629" y="2806"/>
                  <a:pt x="19542" y="2651"/>
                  <a:pt x="19542" y="2553"/>
                </a:cubicBezTo>
                <a:cubicBezTo>
                  <a:pt x="19542" y="2455"/>
                  <a:pt x="19495" y="2347"/>
                  <a:pt x="19437" y="2313"/>
                </a:cubicBezTo>
                <a:cubicBezTo>
                  <a:pt x="19379" y="2279"/>
                  <a:pt x="19356" y="2154"/>
                  <a:pt x="19387" y="2034"/>
                </a:cubicBezTo>
                <a:cubicBezTo>
                  <a:pt x="19466" y="1735"/>
                  <a:pt x="19116" y="1527"/>
                  <a:pt x="18777" y="1672"/>
                </a:cubicBezTo>
                <a:cubicBezTo>
                  <a:pt x="18576" y="1759"/>
                  <a:pt x="18540" y="1840"/>
                  <a:pt x="18570" y="2144"/>
                </a:cubicBezTo>
                <a:cubicBezTo>
                  <a:pt x="18592" y="2370"/>
                  <a:pt x="18543" y="2588"/>
                  <a:pt x="18443" y="2710"/>
                </a:cubicBezTo>
                <a:lnTo>
                  <a:pt x="18280" y="2910"/>
                </a:lnTo>
                <a:lnTo>
                  <a:pt x="18218" y="2710"/>
                </a:lnTo>
                <a:cubicBezTo>
                  <a:pt x="18184" y="2601"/>
                  <a:pt x="17980" y="2396"/>
                  <a:pt x="17765" y="2255"/>
                </a:cubicBezTo>
                <a:cubicBezTo>
                  <a:pt x="17433" y="2036"/>
                  <a:pt x="17321" y="2012"/>
                  <a:pt x="17006" y="2088"/>
                </a:cubicBezTo>
                <a:cubicBezTo>
                  <a:pt x="16835" y="2129"/>
                  <a:pt x="16711" y="2157"/>
                  <a:pt x="16606" y="2173"/>
                </a:cubicBezTo>
                <a:cubicBezTo>
                  <a:pt x="16660" y="2205"/>
                  <a:pt x="16654" y="2267"/>
                  <a:pt x="16576" y="2379"/>
                </a:cubicBezTo>
                <a:cubicBezTo>
                  <a:pt x="16458" y="2549"/>
                  <a:pt x="16434" y="2538"/>
                  <a:pt x="16916" y="2560"/>
                </a:cubicBezTo>
                <a:cubicBezTo>
                  <a:pt x="16964" y="2562"/>
                  <a:pt x="17098" y="2626"/>
                  <a:pt x="17213" y="2703"/>
                </a:cubicBezTo>
                <a:cubicBezTo>
                  <a:pt x="17328" y="2781"/>
                  <a:pt x="17490" y="2867"/>
                  <a:pt x="17573" y="2891"/>
                </a:cubicBezTo>
                <a:cubicBezTo>
                  <a:pt x="17757" y="2946"/>
                  <a:pt x="18074" y="3326"/>
                  <a:pt x="18153" y="3586"/>
                </a:cubicBezTo>
                <a:cubicBezTo>
                  <a:pt x="18224" y="3821"/>
                  <a:pt x="18096" y="3957"/>
                  <a:pt x="17898" y="3857"/>
                </a:cubicBezTo>
                <a:cubicBezTo>
                  <a:pt x="17702" y="3757"/>
                  <a:pt x="17499" y="3696"/>
                  <a:pt x="17413" y="3709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6" y="3294"/>
                  <a:pt x="16983" y="2957"/>
                  <a:pt x="16866" y="2865"/>
                </a:cubicBezTo>
                <a:cubicBezTo>
                  <a:pt x="16808" y="2820"/>
                  <a:pt x="16687" y="2803"/>
                  <a:pt x="16591" y="2825"/>
                </a:cubicBezTo>
                <a:cubicBezTo>
                  <a:pt x="16497" y="2848"/>
                  <a:pt x="16400" y="2836"/>
                  <a:pt x="16376" y="2800"/>
                </a:cubicBezTo>
                <a:cubicBezTo>
                  <a:pt x="16299" y="2682"/>
                  <a:pt x="16186" y="2730"/>
                  <a:pt x="16224" y="2865"/>
                </a:cubicBezTo>
                <a:cubicBezTo>
                  <a:pt x="16244" y="2940"/>
                  <a:pt x="16218" y="3017"/>
                  <a:pt x="16164" y="3046"/>
                </a:cubicBezTo>
                <a:cubicBezTo>
                  <a:pt x="16111" y="3074"/>
                  <a:pt x="16056" y="3162"/>
                  <a:pt x="16044" y="3239"/>
                </a:cubicBezTo>
                <a:cubicBezTo>
                  <a:pt x="16015" y="3415"/>
                  <a:pt x="15858" y="3596"/>
                  <a:pt x="15776" y="3549"/>
                </a:cubicBezTo>
                <a:cubicBezTo>
                  <a:pt x="15742" y="3529"/>
                  <a:pt x="15716" y="3416"/>
                  <a:pt x="15716" y="3295"/>
                </a:cubicBezTo>
                <a:cubicBezTo>
                  <a:pt x="15716" y="3161"/>
                  <a:pt x="15676" y="3060"/>
                  <a:pt x="15612" y="3037"/>
                </a:cubicBezTo>
                <a:cubicBezTo>
                  <a:pt x="15554" y="3016"/>
                  <a:pt x="15509" y="2976"/>
                  <a:pt x="15514" y="2948"/>
                </a:cubicBezTo>
                <a:cubicBezTo>
                  <a:pt x="15539" y="2820"/>
                  <a:pt x="15411" y="2471"/>
                  <a:pt x="15339" y="2471"/>
                </a:cubicBezTo>
                <a:cubicBezTo>
                  <a:pt x="15295" y="2471"/>
                  <a:pt x="15193" y="2514"/>
                  <a:pt x="15112" y="2567"/>
                </a:cubicBezTo>
                <a:cubicBezTo>
                  <a:pt x="14981" y="2653"/>
                  <a:pt x="14952" y="2653"/>
                  <a:pt x="14874" y="2565"/>
                </a:cubicBezTo>
                <a:cubicBezTo>
                  <a:pt x="14810" y="2491"/>
                  <a:pt x="14808" y="2447"/>
                  <a:pt x="14864" y="2393"/>
                </a:cubicBezTo>
                <a:cubicBezTo>
                  <a:pt x="14921" y="2340"/>
                  <a:pt x="14904" y="2276"/>
                  <a:pt x="14804" y="2156"/>
                </a:cubicBezTo>
                <a:cubicBezTo>
                  <a:pt x="14730" y="2066"/>
                  <a:pt x="14670" y="1949"/>
                  <a:pt x="14670" y="1895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8" y="1837"/>
                  <a:pt x="14342" y="1745"/>
                </a:cubicBezTo>
                <a:cubicBezTo>
                  <a:pt x="14297" y="1583"/>
                  <a:pt x="14206" y="1584"/>
                  <a:pt x="14115" y="1745"/>
                </a:cubicBezTo>
                <a:cubicBezTo>
                  <a:pt x="14048" y="1863"/>
                  <a:pt x="14030" y="1864"/>
                  <a:pt x="13832" y="1771"/>
                </a:cubicBezTo>
                <a:cubicBezTo>
                  <a:pt x="13662" y="1691"/>
                  <a:pt x="13637" y="1652"/>
                  <a:pt x="13703" y="1578"/>
                </a:cubicBezTo>
                <a:cubicBezTo>
                  <a:pt x="13847" y="1414"/>
                  <a:pt x="13457" y="1467"/>
                  <a:pt x="13303" y="1632"/>
                </a:cubicBezTo>
                <a:cubicBezTo>
                  <a:pt x="13123" y="1825"/>
                  <a:pt x="12988" y="2127"/>
                  <a:pt x="13063" y="2170"/>
                </a:cubicBezTo>
                <a:cubicBezTo>
                  <a:pt x="13095" y="2189"/>
                  <a:pt x="13136" y="2283"/>
                  <a:pt x="13155" y="2377"/>
                </a:cubicBezTo>
                <a:cubicBezTo>
                  <a:pt x="13182" y="2507"/>
                  <a:pt x="13156" y="2559"/>
                  <a:pt x="13043" y="2600"/>
                </a:cubicBezTo>
                <a:cubicBezTo>
                  <a:pt x="12850" y="2669"/>
                  <a:pt x="12790" y="2630"/>
                  <a:pt x="12790" y="2438"/>
                </a:cubicBezTo>
                <a:cubicBezTo>
                  <a:pt x="12790" y="2352"/>
                  <a:pt x="12761" y="2264"/>
                  <a:pt x="12726" y="2243"/>
                </a:cubicBezTo>
                <a:cubicBezTo>
                  <a:pt x="12690" y="2222"/>
                  <a:pt x="12639" y="2042"/>
                  <a:pt x="12613" y="1844"/>
                </a:cubicBezTo>
                <a:cubicBezTo>
                  <a:pt x="12562" y="1455"/>
                  <a:pt x="12523" y="1422"/>
                  <a:pt x="12351" y="1602"/>
                </a:cubicBezTo>
                <a:cubicBezTo>
                  <a:pt x="12181" y="1778"/>
                  <a:pt x="12346" y="2479"/>
                  <a:pt x="12601" y="2668"/>
                </a:cubicBezTo>
                <a:cubicBezTo>
                  <a:pt x="12761" y="2787"/>
                  <a:pt x="12775" y="2825"/>
                  <a:pt x="12708" y="2964"/>
                </a:cubicBezTo>
                <a:cubicBezTo>
                  <a:pt x="12649" y="3086"/>
                  <a:pt x="12651" y="3146"/>
                  <a:pt x="12721" y="3225"/>
                </a:cubicBezTo>
                <a:cubicBezTo>
                  <a:pt x="12856" y="3378"/>
                  <a:pt x="12721" y="3477"/>
                  <a:pt x="12488" y="3394"/>
                </a:cubicBezTo>
                <a:cubicBezTo>
                  <a:pt x="12359" y="3347"/>
                  <a:pt x="12303" y="3280"/>
                  <a:pt x="12303" y="3171"/>
                </a:cubicBezTo>
                <a:cubicBezTo>
                  <a:pt x="12303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5" y="2075"/>
                  <a:pt x="11876" y="2076"/>
                </a:cubicBezTo>
                <a:cubicBezTo>
                  <a:pt x="11651" y="2078"/>
                  <a:pt x="11558" y="2144"/>
                  <a:pt x="11469" y="2365"/>
                </a:cubicBezTo>
                <a:cubicBezTo>
                  <a:pt x="11395" y="2547"/>
                  <a:pt x="11390" y="2550"/>
                  <a:pt x="11256" y="2436"/>
                </a:cubicBezTo>
                <a:cubicBezTo>
                  <a:pt x="11047" y="2257"/>
                  <a:pt x="10628" y="2402"/>
                  <a:pt x="10212" y="2795"/>
                </a:cubicBezTo>
                <a:cubicBezTo>
                  <a:pt x="9748" y="3232"/>
                  <a:pt x="9620" y="3477"/>
                  <a:pt x="9730" y="3727"/>
                </a:cubicBezTo>
                <a:cubicBezTo>
                  <a:pt x="9829" y="3953"/>
                  <a:pt x="9775" y="4028"/>
                  <a:pt x="9487" y="4059"/>
                </a:cubicBezTo>
                <a:cubicBezTo>
                  <a:pt x="9328" y="4075"/>
                  <a:pt x="9248" y="4140"/>
                  <a:pt x="9125" y="4359"/>
                </a:cubicBezTo>
                <a:cubicBezTo>
                  <a:pt x="8981" y="4616"/>
                  <a:pt x="8976" y="4661"/>
                  <a:pt x="9065" y="4862"/>
                </a:cubicBezTo>
                <a:cubicBezTo>
                  <a:pt x="9244" y="5266"/>
                  <a:pt x="8972" y="5284"/>
                  <a:pt x="8750" y="4883"/>
                </a:cubicBezTo>
                <a:cubicBezTo>
                  <a:pt x="8541" y="4505"/>
                  <a:pt x="7733" y="3662"/>
                  <a:pt x="7461" y="3539"/>
                </a:cubicBezTo>
                <a:cubicBezTo>
                  <a:pt x="7278" y="3457"/>
                  <a:pt x="7181" y="3453"/>
                  <a:pt x="6899" y="3516"/>
                </a:cubicBezTo>
                <a:cubicBezTo>
                  <a:pt x="6711" y="3558"/>
                  <a:pt x="6509" y="3589"/>
                  <a:pt x="6451" y="3584"/>
                </a:cubicBezTo>
                <a:cubicBezTo>
                  <a:pt x="6394" y="3580"/>
                  <a:pt x="6230" y="3570"/>
                  <a:pt x="6087" y="3563"/>
                </a:cubicBezTo>
                <a:cubicBezTo>
                  <a:pt x="5923" y="3555"/>
                  <a:pt x="5858" y="3541"/>
                  <a:pt x="5842" y="3495"/>
                </a:cubicBezTo>
                <a:cubicBezTo>
                  <a:pt x="5787" y="3595"/>
                  <a:pt x="5713" y="3657"/>
                  <a:pt x="5587" y="3727"/>
                </a:cubicBezTo>
                <a:cubicBezTo>
                  <a:pt x="5419" y="3821"/>
                  <a:pt x="5282" y="3935"/>
                  <a:pt x="5282" y="3979"/>
                </a:cubicBezTo>
                <a:cubicBezTo>
                  <a:pt x="5282" y="4120"/>
                  <a:pt x="4602" y="4453"/>
                  <a:pt x="4312" y="4453"/>
                </a:cubicBezTo>
                <a:cubicBezTo>
                  <a:pt x="3863" y="4454"/>
                  <a:pt x="3698" y="4553"/>
                  <a:pt x="3533" y="4925"/>
                </a:cubicBezTo>
                <a:cubicBezTo>
                  <a:pt x="3379" y="5271"/>
                  <a:pt x="3377" y="5272"/>
                  <a:pt x="2816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9" y="4079"/>
                  <a:pt x="200" y="4159"/>
                </a:cubicBezTo>
                <a:cubicBezTo>
                  <a:pt x="-239" y="4381"/>
                  <a:pt x="99" y="4840"/>
                  <a:pt x="704" y="4845"/>
                </a:cubicBezTo>
                <a:cubicBezTo>
                  <a:pt x="1173" y="4850"/>
                  <a:pt x="1968" y="5193"/>
                  <a:pt x="2116" y="5454"/>
                </a:cubicBezTo>
                <a:cubicBezTo>
                  <a:pt x="2208" y="5615"/>
                  <a:pt x="2210" y="5736"/>
                  <a:pt x="2124" y="5914"/>
                </a:cubicBezTo>
                <a:cubicBezTo>
                  <a:pt x="2060" y="6046"/>
                  <a:pt x="2006" y="6280"/>
                  <a:pt x="2006" y="6435"/>
                </a:cubicBezTo>
                <a:cubicBezTo>
                  <a:pt x="2006" y="6590"/>
                  <a:pt x="1936" y="6875"/>
                  <a:pt x="1849" y="7072"/>
                </a:cubicBezTo>
                <a:cubicBezTo>
                  <a:pt x="1622" y="7584"/>
                  <a:pt x="1641" y="7666"/>
                  <a:pt x="2111" y="8096"/>
                </a:cubicBezTo>
                <a:cubicBezTo>
                  <a:pt x="2343" y="8308"/>
                  <a:pt x="2533" y="8532"/>
                  <a:pt x="2533" y="8596"/>
                </a:cubicBezTo>
                <a:cubicBezTo>
                  <a:pt x="2533" y="8660"/>
                  <a:pt x="2729" y="8848"/>
                  <a:pt x="2966" y="9012"/>
                </a:cubicBezTo>
                <a:cubicBezTo>
                  <a:pt x="3388" y="9305"/>
                  <a:pt x="3695" y="9397"/>
                  <a:pt x="5704" y="9829"/>
                </a:cubicBezTo>
                <a:cubicBezTo>
                  <a:pt x="7339" y="10181"/>
                  <a:pt x="9016" y="11023"/>
                  <a:pt x="8690" y="11330"/>
                </a:cubicBezTo>
                <a:cubicBezTo>
                  <a:pt x="8625" y="11391"/>
                  <a:pt x="8041" y="11451"/>
                  <a:pt x="7341" y="11469"/>
                </a:cubicBezTo>
                <a:cubicBezTo>
                  <a:pt x="6662" y="11486"/>
                  <a:pt x="6077" y="11526"/>
                  <a:pt x="6044" y="11558"/>
                </a:cubicBezTo>
                <a:cubicBezTo>
                  <a:pt x="5887" y="11706"/>
                  <a:pt x="6237" y="11765"/>
                  <a:pt x="7293" y="11767"/>
                </a:cubicBezTo>
                <a:cubicBezTo>
                  <a:pt x="8581" y="11769"/>
                  <a:pt x="8838" y="11864"/>
                  <a:pt x="8500" y="12215"/>
                </a:cubicBezTo>
                <a:cubicBezTo>
                  <a:pt x="8391" y="12329"/>
                  <a:pt x="8142" y="12494"/>
                  <a:pt x="7946" y="12582"/>
                </a:cubicBezTo>
                <a:cubicBezTo>
                  <a:pt x="7749" y="12670"/>
                  <a:pt x="7545" y="12846"/>
                  <a:pt x="7493" y="12974"/>
                </a:cubicBezTo>
                <a:cubicBezTo>
                  <a:pt x="7386" y="13239"/>
                  <a:pt x="7206" y="13280"/>
                  <a:pt x="7116" y="13059"/>
                </a:cubicBezTo>
                <a:cubicBezTo>
                  <a:pt x="7030" y="12848"/>
                  <a:pt x="6722" y="12873"/>
                  <a:pt x="6496" y="13108"/>
                </a:cubicBezTo>
                <a:cubicBezTo>
                  <a:pt x="6374" y="13235"/>
                  <a:pt x="6166" y="13308"/>
                  <a:pt x="5924" y="13310"/>
                </a:cubicBezTo>
                <a:cubicBezTo>
                  <a:pt x="4990" y="13319"/>
                  <a:pt x="2977" y="13972"/>
                  <a:pt x="2641" y="14374"/>
                </a:cubicBezTo>
                <a:cubicBezTo>
                  <a:pt x="2524" y="14513"/>
                  <a:pt x="2431" y="14683"/>
                  <a:pt x="2431" y="14752"/>
                </a:cubicBezTo>
                <a:cubicBezTo>
                  <a:pt x="2431" y="14821"/>
                  <a:pt x="2262" y="14973"/>
                  <a:pt x="2059" y="15086"/>
                </a:cubicBezTo>
                <a:cubicBezTo>
                  <a:pt x="1736" y="15265"/>
                  <a:pt x="1689" y="15340"/>
                  <a:pt x="1689" y="15680"/>
                </a:cubicBezTo>
                <a:cubicBezTo>
                  <a:pt x="1689" y="15904"/>
                  <a:pt x="1757" y="16120"/>
                  <a:pt x="1849" y="16192"/>
                </a:cubicBezTo>
                <a:cubicBezTo>
                  <a:pt x="1941" y="16264"/>
                  <a:pt x="2006" y="16481"/>
                  <a:pt x="2006" y="16708"/>
                </a:cubicBezTo>
                <a:cubicBezTo>
                  <a:pt x="2006" y="16924"/>
                  <a:pt x="2058" y="17191"/>
                  <a:pt x="2121" y="17303"/>
                </a:cubicBezTo>
                <a:cubicBezTo>
                  <a:pt x="2217" y="17471"/>
                  <a:pt x="2187" y="17556"/>
                  <a:pt x="1941" y="17798"/>
                </a:cubicBezTo>
                <a:cubicBezTo>
                  <a:pt x="1651" y="18083"/>
                  <a:pt x="1290" y="18215"/>
                  <a:pt x="502" y="18331"/>
                </a:cubicBezTo>
                <a:cubicBezTo>
                  <a:pt x="199" y="18376"/>
                  <a:pt x="91" y="18444"/>
                  <a:pt x="42" y="18627"/>
                </a:cubicBezTo>
                <a:cubicBezTo>
                  <a:pt x="-119" y="19232"/>
                  <a:pt x="317" y="19218"/>
                  <a:pt x="1199" y="18590"/>
                </a:cubicBezTo>
                <a:cubicBezTo>
                  <a:pt x="2243" y="17845"/>
                  <a:pt x="3241" y="17727"/>
                  <a:pt x="3480" y="18320"/>
                </a:cubicBezTo>
                <a:cubicBezTo>
                  <a:pt x="3609" y="18637"/>
                  <a:pt x="3741" y="18704"/>
                  <a:pt x="4407" y="18789"/>
                </a:cubicBezTo>
                <a:cubicBezTo>
                  <a:pt x="4840" y="18845"/>
                  <a:pt x="5037" y="18930"/>
                  <a:pt x="5272" y="19168"/>
                </a:cubicBezTo>
                <a:cubicBezTo>
                  <a:pt x="5439" y="19336"/>
                  <a:pt x="5617" y="19480"/>
                  <a:pt x="5667" y="19487"/>
                </a:cubicBezTo>
                <a:cubicBezTo>
                  <a:pt x="6143" y="19550"/>
                  <a:pt x="7383" y="19526"/>
                  <a:pt x="7538" y="19452"/>
                </a:cubicBezTo>
                <a:cubicBezTo>
                  <a:pt x="7723" y="19363"/>
                  <a:pt x="8052" y="19041"/>
                  <a:pt x="8535" y="18479"/>
                </a:cubicBezTo>
                <a:cubicBezTo>
                  <a:pt x="8705" y="18281"/>
                  <a:pt x="8770" y="18261"/>
                  <a:pt x="8900" y="18362"/>
                </a:cubicBezTo>
                <a:cubicBezTo>
                  <a:pt x="9030" y="18464"/>
                  <a:pt x="9068" y="18447"/>
                  <a:pt x="9117" y="18270"/>
                </a:cubicBezTo>
                <a:cubicBezTo>
                  <a:pt x="9157" y="18129"/>
                  <a:pt x="9231" y="18077"/>
                  <a:pt x="9337" y="18115"/>
                </a:cubicBezTo>
                <a:cubicBezTo>
                  <a:pt x="9426" y="18147"/>
                  <a:pt x="9528" y="18129"/>
                  <a:pt x="9562" y="18078"/>
                </a:cubicBezTo>
                <a:cubicBezTo>
                  <a:pt x="9641" y="17958"/>
                  <a:pt x="10142" y="18263"/>
                  <a:pt x="10142" y="18430"/>
                </a:cubicBezTo>
                <a:cubicBezTo>
                  <a:pt x="10142" y="18498"/>
                  <a:pt x="10020" y="18717"/>
                  <a:pt x="9875" y="18919"/>
                </a:cubicBezTo>
                <a:cubicBezTo>
                  <a:pt x="9561" y="19353"/>
                  <a:pt x="9530" y="19576"/>
                  <a:pt x="9815" y="19334"/>
                </a:cubicBezTo>
                <a:cubicBezTo>
                  <a:pt x="9986" y="19188"/>
                  <a:pt x="10029" y="19184"/>
                  <a:pt x="10104" y="19306"/>
                </a:cubicBezTo>
                <a:cubicBezTo>
                  <a:pt x="10249" y="19539"/>
                  <a:pt x="10832" y="19781"/>
                  <a:pt x="10959" y="19661"/>
                </a:cubicBezTo>
                <a:cubicBezTo>
                  <a:pt x="11093" y="19534"/>
                  <a:pt x="11518" y="19720"/>
                  <a:pt x="11511" y="19903"/>
                </a:cubicBezTo>
                <a:cubicBezTo>
                  <a:pt x="11509" y="19969"/>
                  <a:pt x="11437" y="20203"/>
                  <a:pt x="11354" y="20422"/>
                </a:cubicBezTo>
                <a:cubicBezTo>
                  <a:pt x="11210" y="20800"/>
                  <a:pt x="11213" y="20827"/>
                  <a:pt x="11436" y="20990"/>
                </a:cubicBezTo>
                <a:cubicBezTo>
                  <a:pt x="11566" y="21085"/>
                  <a:pt x="11770" y="21162"/>
                  <a:pt x="11886" y="21162"/>
                </a:cubicBezTo>
                <a:cubicBezTo>
                  <a:pt x="12154" y="21162"/>
                  <a:pt x="12541" y="20872"/>
                  <a:pt x="12588" y="20638"/>
                </a:cubicBezTo>
                <a:cubicBezTo>
                  <a:pt x="12608" y="20539"/>
                  <a:pt x="12657" y="20473"/>
                  <a:pt x="12698" y="20490"/>
                </a:cubicBezTo>
                <a:cubicBezTo>
                  <a:pt x="12739" y="20506"/>
                  <a:pt x="12837" y="20438"/>
                  <a:pt x="12915" y="20337"/>
                </a:cubicBezTo>
                <a:cubicBezTo>
                  <a:pt x="13036" y="20181"/>
                  <a:pt x="13077" y="20175"/>
                  <a:pt x="13183" y="20295"/>
                </a:cubicBezTo>
                <a:cubicBezTo>
                  <a:pt x="13251" y="20372"/>
                  <a:pt x="13349" y="20611"/>
                  <a:pt x="13403" y="20826"/>
                </a:cubicBezTo>
                <a:cubicBezTo>
                  <a:pt x="13464" y="21072"/>
                  <a:pt x="13503" y="21132"/>
                  <a:pt x="13510" y="20988"/>
                </a:cubicBezTo>
                <a:cubicBezTo>
                  <a:pt x="13516" y="20862"/>
                  <a:pt x="13685" y="20602"/>
                  <a:pt x="13885" y="20408"/>
                </a:cubicBezTo>
                <a:cubicBezTo>
                  <a:pt x="14246" y="20058"/>
                  <a:pt x="14472" y="20034"/>
                  <a:pt x="14472" y="20347"/>
                </a:cubicBezTo>
                <a:cubicBezTo>
                  <a:pt x="14472" y="20483"/>
                  <a:pt x="14495" y="20477"/>
                  <a:pt x="14620" y="20316"/>
                </a:cubicBezTo>
                <a:cubicBezTo>
                  <a:pt x="14756" y="20140"/>
                  <a:pt x="14786" y="20136"/>
                  <a:pt x="14964" y="20281"/>
                </a:cubicBezTo>
                <a:cubicBezTo>
                  <a:pt x="15302" y="20555"/>
                  <a:pt x="15497" y="20625"/>
                  <a:pt x="15284" y="20396"/>
                </a:cubicBezTo>
                <a:cubicBezTo>
                  <a:pt x="15159" y="20262"/>
                  <a:pt x="15131" y="20168"/>
                  <a:pt x="15204" y="20126"/>
                </a:cubicBezTo>
                <a:cubicBezTo>
                  <a:pt x="15385" y="20021"/>
                  <a:pt x="15341" y="19744"/>
                  <a:pt x="15154" y="19811"/>
                </a:cubicBezTo>
                <a:cubicBezTo>
                  <a:pt x="14966" y="19879"/>
                  <a:pt x="14841" y="19650"/>
                  <a:pt x="14937" y="19414"/>
                </a:cubicBezTo>
                <a:cubicBezTo>
                  <a:pt x="14981" y="19307"/>
                  <a:pt x="15047" y="19285"/>
                  <a:pt x="15134" y="19346"/>
                </a:cubicBezTo>
                <a:cubicBezTo>
                  <a:pt x="15206" y="19396"/>
                  <a:pt x="15401" y="19432"/>
                  <a:pt x="15569" y="19426"/>
                </a:cubicBezTo>
                <a:cubicBezTo>
                  <a:pt x="15961" y="19412"/>
                  <a:pt x="16268" y="19854"/>
                  <a:pt x="16269" y="20433"/>
                </a:cubicBezTo>
                <a:cubicBezTo>
                  <a:pt x="16269" y="20751"/>
                  <a:pt x="16311" y="20856"/>
                  <a:pt x="16464" y="20894"/>
                </a:cubicBezTo>
                <a:cubicBezTo>
                  <a:pt x="16599" y="20927"/>
                  <a:pt x="16657" y="20892"/>
                  <a:pt x="16648" y="20781"/>
                </a:cubicBezTo>
                <a:cubicBezTo>
                  <a:pt x="16640" y="20665"/>
                  <a:pt x="16726" y="20619"/>
                  <a:pt x="16953" y="20619"/>
                </a:cubicBezTo>
                <a:cubicBezTo>
                  <a:pt x="17290" y="20619"/>
                  <a:pt x="17712" y="20309"/>
                  <a:pt x="17660" y="20098"/>
                </a:cubicBezTo>
                <a:cubicBezTo>
                  <a:pt x="17644" y="20028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8"/>
                </a:cubicBezTo>
                <a:cubicBezTo>
                  <a:pt x="17958" y="19690"/>
                  <a:pt x="17863" y="19725"/>
                  <a:pt x="17748" y="19823"/>
                </a:cubicBezTo>
                <a:cubicBezTo>
                  <a:pt x="17562" y="19981"/>
                  <a:pt x="17532" y="19981"/>
                  <a:pt x="17476" y="19842"/>
                </a:cubicBezTo>
                <a:cubicBezTo>
                  <a:pt x="17288" y="19380"/>
                  <a:pt x="17754" y="19098"/>
                  <a:pt x="18103" y="19461"/>
                </a:cubicBezTo>
                <a:cubicBezTo>
                  <a:pt x="18322" y="19690"/>
                  <a:pt x="18588" y="20573"/>
                  <a:pt x="18590" y="21077"/>
                </a:cubicBezTo>
                <a:cubicBezTo>
                  <a:pt x="18591" y="21273"/>
                  <a:pt x="18624" y="21461"/>
                  <a:pt x="18662" y="21497"/>
                </a:cubicBezTo>
                <a:cubicBezTo>
                  <a:pt x="18771" y="21600"/>
                  <a:pt x="18776" y="21584"/>
                  <a:pt x="18722" y="21319"/>
                </a:cubicBezTo>
                <a:cubicBezTo>
                  <a:pt x="18695" y="21183"/>
                  <a:pt x="18704" y="20997"/>
                  <a:pt x="18740" y="20908"/>
                </a:cubicBezTo>
                <a:cubicBezTo>
                  <a:pt x="18793" y="20777"/>
                  <a:pt x="18835" y="20770"/>
                  <a:pt x="18960" y="20868"/>
                </a:cubicBezTo>
                <a:cubicBezTo>
                  <a:pt x="19088" y="20968"/>
                  <a:pt x="19133" y="20946"/>
                  <a:pt x="19215" y="20743"/>
                </a:cubicBezTo>
                <a:cubicBezTo>
                  <a:pt x="19269" y="20608"/>
                  <a:pt x="19394" y="20468"/>
                  <a:pt x="19489" y="20433"/>
                </a:cubicBezTo>
                <a:cubicBezTo>
                  <a:pt x="19602" y="20393"/>
                  <a:pt x="19640" y="20304"/>
                  <a:pt x="19599" y="20184"/>
                </a:cubicBezTo>
                <a:cubicBezTo>
                  <a:pt x="19564" y="20079"/>
                  <a:pt x="19605" y="19950"/>
                  <a:pt x="19692" y="19881"/>
                </a:cubicBezTo>
                <a:cubicBezTo>
                  <a:pt x="19816" y="19785"/>
                  <a:pt x="19867" y="19800"/>
                  <a:pt x="19962" y="19966"/>
                </a:cubicBezTo>
                <a:cubicBezTo>
                  <a:pt x="20026" y="20079"/>
                  <a:pt x="20052" y="20170"/>
                  <a:pt x="20019" y="20170"/>
                </a:cubicBezTo>
                <a:cubicBezTo>
                  <a:pt x="19987" y="20170"/>
                  <a:pt x="20033" y="20303"/>
                  <a:pt x="20122" y="20464"/>
                </a:cubicBezTo>
                <a:cubicBezTo>
                  <a:pt x="20210" y="20625"/>
                  <a:pt x="20282" y="20848"/>
                  <a:pt x="20282" y="20957"/>
                </a:cubicBezTo>
                <a:cubicBezTo>
                  <a:pt x="20282" y="21066"/>
                  <a:pt x="20333" y="21185"/>
                  <a:pt x="20397" y="21223"/>
                </a:cubicBezTo>
                <a:cubicBezTo>
                  <a:pt x="20476" y="21269"/>
                  <a:pt x="20504" y="21153"/>
                  <a:pt x="20479" y="20856"/>
                </a:cubicBezTo>
                <a:cubicBezTo>
                  <a:pt x="20447" y="20478"/>
                  <a:pt x="20467" y="20422"/>
                  <a:pt x="20651" y="20419"/>
                </a:cubicBezTo>
                <a:cubicBezTo>
                  <a:pt x="20768" y="20418"/>
                  <a:pt x="20976" y="20509"/>
                  <a:pt x="21114" y="20619"/>
                </a:cubicBezTo>
                <a:lnTo>
                  <a:pt x="21361" y="20816"/>
                </a:lnTo>
                <a:lnTo>
                  <a:pt x="21286" y="20274"/>
                </a:lnTo>
                <a:cubicBezTo>
                  <a:pt x="21181" y="19542"/>
                  <a:pt x="20504" y="18420"/>
                  <a:pt x="19702" y="17648"/>
                </a:cubicBezTo>
                <a:cubicBezTo>
                  <a:pt x="18679" y="16663"/>
                  <a:pt x="17395" y="15701"/>
                  <a:pt x="16004" y="14876"/>
                </a:cubicBezTo>
                <a:cubicBezTo>
                  <a:pt x="15771" y="14739"/>
                  <a:pt x="15319" y="14468"/>
                  <a:pt x="14999" y="14275"/>
                </a:cubicBezTo>
                <a:cubicBezTo>
                  <a:pt x="14387" y="13907"/>
                  <a:pt x="13196" y="13304"/>
                  <a:pt x="11496" y="12500"/>
                </a:cubicBezTo>
                <a:cubicBezTo>
                  <a:pt x="10391" y="11977"/>
                  <a:pt x="10207" y="11831"/>
                  <a:pt x="10552" y="11746"/>
                </a:cubicBezTo>
                <a:cubicBezTo>
                  <a:pt x="10817" y="11680"/>
                  <a:pt x="10837" y="11532"/>
                  <a:pt x="10602" y="11370"/>
                </a:cubicBezTo>
                <a:cubicBezTo>
                  <a:pt x="10452" y="11267"/>
                  <a:pt x="10489" y="11219"/>
                  <a:pt x="10891" y="10999"/>
                </a:cubicBezTo>
                <a:cubicBezTo>
                  <a:pt x="11948" y="10422"/>
                  <a:pt x="12367" y="10304"/>
                  <a:pt x="13083" y="10374"/>
                </a:cubicBezTo>
                <a:cubicBezTo>
                  <a:pt x="13686" y="10433"/>
                  <a:pt x="13778" y="10417"/>
                  <a:pt x="14007" y="10214"/>
                </a:cubicBezTo>
                <a:cubicBezTo>
                  <a:pt x="14329" y="9930"/>
                  <a:pt x="14324" y="9844"/>
                  <a:pt x="13995" y="9726"/>
                </a:cubicBezTo>
                <a:cubicBezTo>
                  <a:pt x="13850" y="9674"/>
                  <a:pt x="13732" y="9584"/>
                  <a:pt x="13733" y="9526"/>
                </a:cubicBezTo>
                <a:cubicBezTo>
                  <a:pt x="13732" y="9352"/>
                  <a:pt x="14039" y="9296"/>
                  <a:pt x="14220" y="9437"/>
                </a:cubicBezTo>
                <a:cubicBezTo>
                  <a:pt x="14364" y="9550"/>
                  <a:pt x="14420" y="9530"/>
                  <a:pt x="14600" y="9298"/>
                </a:cubicBezTo>
                <a:cubicBezTo>
                  <a:pt x="14715" y="9150"/>
                  <a:pt x="15267" y="8758"/>
                  <a:pt x="15829" y="8427"/>
                </a:cubicBezTo>
                <a:cubicBezTo>
                  <a:pt x="16390" y="8096"/>
                  <a:pt x="17134" y="7632"/>
                  <a:pt x="17483" y="7394"/>
                </a:cubicBezTo>
                <a:cubicBezTo>
                  <a:pt x="17832" y="7155"/>
                  <a:pt x="18248" y="6934"/>
                  <a:pt x="18408" y="6903"/>
                </a:cubicBezTo>
                <a:cubicBezTo>
                  <a:pt x="18587" y="6868"/>
                  <a:pt x="18697" y="6780"/>
                  <a:pt x="18697" y="6675"/>
                </a:cubicBezTo>
                <a:cubicBezTo>
                  <a:pt x="18697" y="6582"/>
                  <a:pt x="19069" y="6144"/>
                  <a:pt x="19524" y="5703"/>
                </a:cubicBezTo>
                <a:cubicBezTo>
                  <a:pt x="20650" y="4611"/>
                  <a:pt x="21343" y="3470"/>
                  <a:pt x="21336" y="2720"/>
                </a:cubicBezTo>
                <a:lnTo>
                  <a:pt x="21334" y="2412"/>
                </a:lnTo>
                <a:lnTo>
                  <a:pt x="21044" y="2741"/>
                </a:lnTo>
                <a:cubicBezTo>
                  <a:pt x="20736" y="3091"/>
                  <a:pt x="20566" y="3077"/>
                  <a:pt x="20664" y="2708"/>
                </a:cubicBezTo>
                <a:cubicBezTo>
                  <a:pt x="20697" y="2585"/>
                  <a:pt x="20667" y="2453"/>
                  <a:pt x="20601" y="2414"/>
                </a:cubicBezTo>
                <a:cubicBezTo>
                  <a:pt x="20524" y="2369"/>
                  <a:pt x="20508" y="2192"/>
                  <a:pt x="20554" y="1907"/>
                </a:cubicBezTo>
                <a:cubicBezTo>
                  <a:pt x="20596" y="1640"/>
                  <a:pt x="20590" y="1502"/>
                  <a:pt x="20559" y="1473"/>
                </a:cubicBezTo>
                <a:close/>
                <a:moveTo>
                  <a:pt x="15776" y="2473"/>
                </a:moveTo>
                <a:cubicBezTo>
                  <a:pt x="15742" y="2481"/>
                  <a:pt x="15716" y="2514"/>
                  <a:pt x="15716" y="2567"/>
                </a:cubicBezTo>
                <a:cubicBezTo>
                  <a:pt x="15716" y="2626"/>
                  <a:pt x="15756" y="2649"/>
                  <a:pt x="15819" y="2626"/>
                </a:cubicBezTo>
                <a:cubicBezTo>
                  <a:pt x="15876" y="2605"/>
                  <a:pt x="15908" y="2562"/>
                  <a:pt x="15886" y="2530"/>
                </a:cubicBezTo>
                <a:cubicBezTo>
                  <a:pt x="15856" y="2483"/>
                  <a:pt x="15811" y="2465"/>
                  <a:pt x="15776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34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235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4990" y="2704425"/>
            <a:ext cx="7745339" cy="124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36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503255" y="4462421"/>
            <a:ext cx="13830762" cy="2863210"/>
          </a:xfrm>
          <a:prstGeom prst="rect">
            <a:avLst/>
          </a:prstGeom>
          <a:ln w="12700">
            <a:miter lim="400000"/>
          </a:ln>
        </p:spPr>
      </p:pic>
      <p:pic>
        <p:nvPicPr>
          <p:cNvPr id="237" name="صورة" descr="صورة"/>
          <p:cNvPicPr>
            <a:picLocks noChangeAspect="1"/>
          </p:cNvPicPr>
          <p:nvPr/>
        </p:nvPicPr>
        <p:blipFill>
          <a:blip r:embed="rId6">
            <a:extLst/>
          </a:blip>
          <a:srcRect l="0" t="0" r="2" b="10918"/>
          <a:stretch>
            <a:fillRect/>
          </a:stretch>
        </p:blipFill>
        <p:spPr>
          <a:xfrm>
            <a:off x="5242032" y="7325631"/>
            <a:ext cx="6298804" cy="548368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597" fill="norm" stroke="1" extrusionOk="0">
                <a:moveTo>
                  <a:pt x="0" y="0"/>
                </a:moveTo>
                <a:lnTo>
                  <a:pt x="0" y="4405"/>
                </a:lnTo>
                <a:cubicBezTo>
                  <a:pt x="0" y="7877"/>
                  <a:pt x="28" y="8796"/>
                  <a:pt x="133" y="8751"/>
                </a:cubicBezTo>
                <a:cubicBezTo>
                  <a:pt x="207" y="8720"/>
                  <a:pt x="412" y="8740"/>
                  <a:pt x="588" y="8795"/>
                </a:cubicBezTo>
                <a:cubicBezTo>
                  <a:pt x="839" y="8874"/>
                  <a:pt x="909" y="8966"/>
                  <a:pt x="913" y="9219"/>
                </a:cubicBezTo>
                <a:cubicBezTo>
                  <a:pt x="916" y="9396"/>
                  <a:pt x="952" y="9581"/>
                  <a:pt x="994" y="9628"/>
                </a:cubicBezTo>
                <a:cubicBezTo>
                  <a:pt x="1120" y="9773"/>
                  <a:pt x="1079" y="10070"/>
                  <a:pt x="901" y="10296"/>
                </a:cubicBezTo>
                <a:cubicBezTo>
                  <a:pt x="761" y="10472"/>
                  <a:pt x="754" y="10558"/>
                  <a:pt x="863" y="10791"/>
                </a:cubicBezTo>
                <a:cubicBezTo>
                  <a:pt x="935" y="10946"/>
                  <a:pt x="1000" y="11197"/>
                  <a:pt x="1006" y="11349"/>
                </a:cubicBezTo>
                <a:cubicBezTo>
                  <a:pt x="1012" y="11501"/>
                  <a:pt x="1273" y="11958"/>
                  <a:pt x="1587" y="12367"/>
                </a:cubicBezTo>
                <a:cubicBezTo>
                  <a:pt x="2111" y="13048"/>
                  <a:pt x="2169" y="13187"/>
                  <a:pt x="2299" y="14042"/>
                </a:cubicBezTo>
                <a:cubicBezTo>
                  <a:pt x="2376" y="14555"/>
                  <a:pt x="2415" y="15048"/>
                  <a:pt x="2384" y="15139"/>
                </a:cubicBezTo>
                <a:cubicBezTo>
                  <a:pt x="2354" y="15230"/>
                  <a:pt x="2385" y="15305"/>
                  <a:pt x="2451" y="15305"/>
                </a:cubicBezTo>
                <a:cubicBezTo>
                  <a:pt x="2614" y="15305"/>
                  <a:pt x="2754" y="15761"/>
                  <a:pt x="2794" y="16418"/>
                </a:cubicBezTo>
                <a:cubicBezTo>
                  <a:pt x="2851" y="17346"/>
                  <a:pt x="3449" y="18390"/>
                  <a:pt x="3786" y="18151"/>
                </a:cubicBezTo>
                <a:cubicBezTo>
                  <a:pt x="3992" y="18006"/>
                  <a:pt x="5817" y="18049"/>
                  <a:pt x="6167" y="18208"/>
                </a:cubicBezTo>
                <a:cubicBezTo>
                  <a:pt x="6525" y="18370"/>
                  <a:pt x="6627" y="18651"/>
                  <a:pt x="6686" y="19647"/>
                </a:cubicBezTo>
                <a:cubicBezTo>
                  <a:pt x="6727" y="20327"/>
                  <a:pt x="6870" y="20690"/>
                  <a:pt x="7266" y="21120"/>
                </a:cubicBezTo>
                <a:lnTo>
                  <a:pt x="7604" y="21487"/>
                </a:lnTo>
                <a:lnTo>
                  <a:pt x="10821" y="21515"/>
                </a:lnTo>
                <a:cubicBezTo>
                  <a:pt x="12590" y="21530"/>
                  <a:pt x="14050" y="21558"/>
                  <a:pt x="14067" y="21578"/>
                </a:cubicBezTo>
                <a:cubicBezTo>
                  <a:pt x="14077" y="21590"/>
                  <a:pt x="14297" y="21595"/>
                  <a:pt x="14637" y="21596"/>
                </a:cubicBezTo>
                <a:cubicBezTo>
                  <a:pt x="15659" y="21600"/>
                  <a:pt x="17776" y="21561"/>
                  <a:pt x="18653" y="21512"/>
                </a:cubicBezTo>
                <a:cubicBezTo>
                  <a:pt x="19530" y="21463"/>
                  <a:pt x="19628" y="21432"/>
                  <a:pt x="19833" y="21137"/>
                </a:cubicBezTo>
                <a:cubicBezTo>
                  <a:pt x="19957" y="20960"/>
                  <a:pt x="20110" y="20815"/>
                  <a:pt x="20174" y="20815"/>
                </a:cubicBezTo>
                <a:cubicBezTo>
                  <a:pt x="20239" y="20815"/>
                  <a:pt x="20295" y="20569"/>
                  <a:pt x="20300" y="20252"/>
                </a:cubicBezTo>
                <a:cubicBezTo>
                  <a:pt x="20306" y="19942"/>
                  <a:pt x="20340" y="19581"/>
                  <a:pt x="20376" y="19450"/>
                </a:cubicBezTo>
                <a:cubicBezTo>
                  <a:pt x="20413" y="19319"/>
                  <a:pt x="20393" y="19144"/>
                  <a:pt x="20333" y="19061"/>
                </a:cubicBezTo>
                <a:cubicBezTo>
                  <a:pt x="20157" y="18818"/>
                  <a:pt x="20176" y="16312"/>
                  <a:pt x="20375" y="13676"/>
                </a:cubicBezTo>
                <a:cubicBezTo>
                  <a:pt x="20414" y="13159"/>
                  <a:pt x="20385" y="12895"/>
                  <a:pt x="20266" y="12701"/>
                </a:cubicBezTo>
                <a:cubicBezTo>
                  <a:pt x="20066" y="12373"/>
                  <a:pt x="20056" y="12012"/>
                  <a:pt x="20246" y="11929"/>
                </a:cubicBezTo>
                <a:cubicBezTo>
                  <a:pt x="20354" y="11881"/>
                  <a:pt x="20382" y="11523"/>
                  <a:pt x="20364" y="10399"/>
                </a:cubicBezTo>
                <a:cubicBezTo>
                  <a:pt x="20339" y="8739"/>
                  <a:pt x="20361" y="8694"/>
                  <a:pt x="21166" y="8694"/>
                </a:cubicBezTo>
                <a:lnTo>
                  <a:pt x="21600" y="8694"/>
                </a:lnTo>
                <a:lnTo>
                  <a:pt x="21600" y="4347"/>
                </a:lnTo>
                <a:lnTo>
                  <a:pt x="21600" y="0"/>
                </a:lnTo>
                <a:lnTo>
                  <a:pt x="10801" y="0"/>
                </a:lnTo>
                <a:lnTo>
                  <a:pt x="0" y="0"/>
                </a:lnTo>
                <a:close/>
              </a:path>
            </a:pathLst>
          </a:custGeom>
          <a:ln w="12700">
            <a:miter lim="400000"/>
          </a:ln>
        </p:spPr>
      </p:pic>
      <p:pic>
        <p:nvPicPr>
          <p:cNvPr id="238" name="صفحة ٥٧ صفحة ٥٧" descr="صفحة ٥٧ صفحة ٥٧"/>
          <p:cNvPicPr>
            <a:picLocks noChangeAspect="0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4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4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4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4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4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4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4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4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5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5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7"/>
          <a:stretch>
            <a:fillRect/>
          </a:stretch>
        </p:blipFill>
        <p:spPr>
          <a:xfrm rot="17507574">
            <a:off x="860438" y="8252056"/>
            <a:ext cx="3392772" cy="364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6" fill="norm" stroke="1" extrusionOk="0">
                <a:moveTo>
                  <a:pt x="4777" y="0"/>
                </a:moveTo>
                <a:cubicBezTo>
                  <a:pt x="4668" y="39"/>
                  <a:pt x="4647" y="196"/>
                  <a:pt x="4647" y="869"/>
                </a:cubicBezTo>
                <a:cubicBezTo>
                  <a:pt x="4647" y="1568"/>
                  <a:pt x="4680" y="1766"/>
                  <a:pt x="4795" y="1766"/>
                </a:cubicBezTo>
                <a:cubicBezTo>
                  <a:pt x="5010" y="1766"/>
                  <a:pt x="5070" y="1539"/>
                  <a:pt x="5070" y="714"/>
                </a:cubicBezTo>
                <a:cubicBezTo>
                  <a:pt x="5070" y="181"/>
                  <a:pt x="5049" y="39"/>
                  <a:pt x="4947" y="0"/>
                </a:cubicBezTo>
                <a:lnTo>
                  <a:pt x="4777" y="0"/>
                </a:lnTo>
                <a:close/>
                <a:moveTo>
                  <a:pt x="6834" y="467"/>
                </a:moveTo>
                <a:cubicBezTo>
                  <a:pt x="6787" y="467"/>
                  <a:pt x="6739" y="464"/>
                  <a:pt x="6694" y="472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0" y="502"/>
                  <a:pt x="6719" y="512"/>
                </a:cubicBezTo>
                <a:cubicBezTo>
                  <a:pt x="6771" y="531"/>
                  <a:pt x="6791" y="553"/>
                  <a:pt x="6806" y="575"/>
                </a:cubicBezTo>
                <a:cubicBezTo>
                  <a:pt x="6831" y="527"/>
                  <a:pt x="6836" y="493"/>
                  <a:pt x="6834" y="467"/>
                </a:cubicBezTo>
                <a:close/>
                <a:moveTo>
                  <a:pt x="20559" y="1473"/>
                </a:moveTo>
                <a:cubicBezTo>
                  <a:pt x="20507" y="1423"/>
                  <a:pt x="20382" y="1676"/>
                  <a:pt x="20292" y="2137"/>
                </a:cubicBezTo>
                <a:cubicBezTo>
                  <a:pt x="20129" y="2967"/>
                  <a:pt x="20010" y="3131"/>
                  <a:pt x="19737" y="2898"/>
                </a:cubicBezTo>
                <a:cubicBezTo>
                  <a:pt x="19629" y="2806"/>
                  <a:pt x="19542" y="2651"/>
                  <a:pt x="19542" y="2553"/>
                </a:cubicBezTo>
                <a:cubicBezTo>
                  <a:pt x="19542" y="2455"/>
                  <a:pt x="19495" y="2347"/>
                  <a:pt x="19437" y="2313"/>
                </a:cubicBezTo>
                <a:cubicBezTo>
                  <a:pt x="19379" y="2279"/>
                  <a:pt x="19356" y="2154"/>
                  <a:pt x="19387" y="2034"/>
                </a:cubicBezTo>
                <a:cubicBezTo>
                  <a:pt x="19466" y="1735"/>
                  <a:pt x="19116" y="1527"/>
                  <a:pt x="18777" y="1672"/>
                </a:cubicBezTo>
                <a:cubicBezTo>
                  <a:pt x="18576" y="1759"/>
                  <a:pt x="18540" y="1840"/>
                  <a:pt x="18570" y="2144"/>
                </a:cubicBezTo>
                <a:cubicBezTo>
                  <a:pt x="18592" y="2370"/>
                  <a:pt x="18543" y="2588"/>
                  <a:pt x="18443" y="2710"/>
                </a:cubicBezTo>
                <a:lnTo>
                  <a:pt x="18280" y="2910"/>
                </a:lnTo>
                <a:lnTo>
                  <a:pt x="18218" y="2710"/>
                </a:lnTo>
                <a:cubicBezTo>
                  <a:pt x="18184" y="2601"/>
                  <a:pt x="17980" y="2396"/>
                  <a:pt x="17765" y="2255"/>
                </a:cubicBezTo>
                <a:cubicBezTo>
                  <a:pt x="17433" y="2036"/>
                  <a:pt x="17321" y="2012"/>
                  <a:pt x="17006" y="2088"/>
                </a:cubicBezTo>
                <a:cubicBezTo>
                  <a:pt x="16835" y="2129"/>
                  <a:pt x="16711" y="2157"/>
                  <a:pt x="16606" y="2173"/>
                </a:cubicBezTo>
                <a:cubicBezTo>
                  <a:pt x="16660" y="2205"/>
                  <a:pt x="16654" y="2267"/>
                  <a:pt x="16576" y="2379"/>
                </a:cubicBezTo>
                <a:cubicBezTo>
                  <a:pt x="16458" y="2549"/>
                  <a:pt x="16434" y="2538"/>
                  <a:pt x="16916" y="2560"/>
                </a:cubicBezTo>
                <a:cubicBezTo>
                  <a:pt x="16964" y="2562"/>
                  <a:pt x="17098" y="2626"/>
                  <a:pt x="17213" y="2703"/>
                </a:cubicBezTo>
                <a:cubicBezTo>
                  <a:pt x="17328" y="2781"/>
                  <a:pt x="17490" y="2867"/>
                  <a:pt x="17573" y="2891"/>
                </a:cubicBezTo>
                <a:cubicBezTo>
                  <a:pt x="17757" y="2946"/>
                  <a:pt x="18074" y="3326"/>
                  <a:pt x="18153" y="3586"/>
                </a:cubicBezTo>
                <a:cubicBezTo>
                  <a:pt x="18224" y="3821"/>
                  <a:pt x="18096" y="3957"/>
                  <a:pt x="17898" y="3857"/>
                </a:cubicBezTo>
                <a:cubicBezTo>
                  <a:pt x="17702" y="3757"/>
                  <a:pt x="17499" y="3696"/>
                  <a:pt x="17413" y="3709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6" y="3294"/>
                  <a:pt x="16983" y="2957"/>
                  <a:pt x="16866" y="2865"/>
                </a:cubicBezTo>
                <a:cubicBezTo>
                  <a:pt x="16808" y="2820"/>
                  <a:pt x="16687" y="2803"/>
                  <a:pt x="16591" y="2825"/>
                </a:cubicBezTo>
                <a:cubicBezTo>
                  <a:pt x="16497" y="2848"/>
                  <a:pt x="16400" y="2836"/>
                  <a:pt x="16376" y="2800"/>
                </a:cubicBezTo>
                <a:cubicBezTo>
                  <a:pt x="16299" y="2682"/>
                  <a:pt x="16186" y="2730"/>
                  <a:pt x="16224" y="2865"/>
                </a:cubicBezTo>
                <a:cubicBezTo>
                  <a:pt x="16244" y="2940"/>
                  <a:pt x="16218" y="3017"/>
                  <a:pt x="16164" y="3046"/>
                </a:cubicBezTo>
                <a:cubicBezTo>
                  <a:pt x="16111" y="3074"/>
                  <a:pt x="16056" y="3162"/>
                  <a:pt x="16044" y="3239"/>
                </a:cubicBezTo>
                <a:cubicBezTo>
                  <a:pt x="16015" y="3415"/>
                  <a:pt x="15858" y="3596"/>
                  <a:pt x="15776" y="3549"/>
                </a:cubicBezTo>
                <a:cubicBezTo>
                  <a:pt x="15742" y="3529"/>
                  <a:pt x="15716" y="3416"/>
                  <a:pt x="15716" y="3295"/>
                </a:cubicBezTo>
                <a:cubicBezTo>
                  <a:pt x="15716" y="3161"/>
                  <a:pt x="15676" y="3060"/>
                  <a:pt x="15612" y="3037"/>
                </a:cubicBezTo>
                <a:cubicBezTo>
                  <a:pt x="15554" y="3016"/>
                  <a:pt x="15509" y="2976"/>
                  <a:pt x="15514" y="2948"/>
                </a:cubicBezTo>
                <a:cubicBezTo>
                  <a:pt x="15539" y="2820"/>
                  <a:pt x="15411" y="2471"/>
                  <a:pt x="15339" y="2471"/>
                </a:cubicBezTo>
                <a:cubicBezTo>
                  <a:pt x="15295" y="2471"/>
                  <a:pt x="15193" y="2514"/>
                  <a:pt x="15112" y="2567"/>
                </a:cubicBezTo>
                <a:cubicBezTo>
                  <a:pt x="14981" y="2653"/>
                  <a:pt x="14952" y="2653"/>
                  <a:pt x="14874" y="2565"/>
                </a:cubicBezTo>
                <a:cubicBezTo>
                  <a:pt x="14810" y="2491"/>
                  <a:pt x="14808" y="2447"/>
                  <a:pt x="14864" y="2393"/>
                </a:cubicBezTo>
                <a:cubicBezTo>
                  <a:pt x="14921" y="2340"/>
                  <a:pt x="14904" y="2276"/>
                  <a:pt x="14804" y="2156"/>
                </a:cubicBezTo>
                <a:cubicBezTo>
                  <a:pt x="14730" y="2066"/>
                  <a:pt x="14670" y="1949"/>
                  <a:pt x="14670" y="1895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8" y="1837"/>
                  <a:pt x="14342" y="1745"/>
                </a:cubicBezTo>
                <a:cubicBezTo>
                  <a:pt x="14297" y="1583"/>
                  <a:pt x="14206" y="1584"/>
                  <a:pt x="14115" y="1745"/>
                </a:cubicBezTo>
                <a:cubicBezTo>
                  <a:pt x="14048" y="1863"/>
                  <a:pt x="14030" y="1864"/>
                  <a:pt x="13832" y="1771"/>
                </a:cubicBezTo>
                <a:cubicBezTo>
                  <a:pt x="13662" y="1691"/>
                  <a:pt x="13637" y="1652"/>
                  <a:pt x="13703" y="1578"/>
                </a:cubicBezTo>
                <a:cubicBezTo>
                  <a:pt x="13847" y="1414"/>
                  <a:pt x="13457" y="1467"/>
                  <a:pt x="13303" y="1632"/>
                </a:cubicBezTo>
                <a:cubicBezTo>
                  <a:pt x="13123" y="1825"/>
                  <a:pt x="12988" y="2127"/>
                  <a:pt x="13063" y="2170"/>
                </a:cubicBezTo>
                <a:cubicBezTo>
                  <a:pt x="13095" y="2189"/>
                  <a:pt x="13136" y="2283"/>
                  <a:pt x="13155" y="2377"/>
                </a:cubicBezTo>
                <a:cubicBezTo>
                  <a:pt x="13182" y="2507"/>
                  <a:pt x="13156" y="2559"/>
                  <a:pt x="13043" y="2600"/>
                </a:cubicBezTo>
                <a:cubicBezTo>
                  <a:pt x="12850" y="2669"/>
                  <a:pt x="12790" y="2630"/>
                  <a:pt x="12790" y="2438"/>
                </a:cubicBezTo>
                <a:cubicBezTo>
                  <a:pt x="12790" y="2352"/>
                  <a:pt x="12761" y="2264"/>
                  <a:pt x="12726" y="2243"/>
                </a:cubicBezTo>
                <a:cubicBezTo>
                  <a:pt x="12690" y="2222"/>
                  <a:pt x="12639" y="2042"/>
                  <a:pt x="12613" y="1844"/>
                </a:cubicBezTo>
                <a:cubicBezTo>
                  <a:pt x="12562" y="1455"/>
                  <a:pt x="12523" y="1422"/>
                  <a:pt x="12351" y="1602"/>
                </a:cubicBezTo>
                <a:cubicBezTo>
                  <a:pt x="12181" y="1778"/>
                  <a:pt x="12346" y="2479"/>
                  <a:pt x="12601" y="2668"/>
                </a:cubicBezTo>
                <a:cubicBezTo>
                  <a:pt x="12761" y="2787"/>
                  <a:pt x="12775" y="2825"/>
                  <a:pt x="12708" y="2964"/>
                </a:cubicBezTo>
                <a:cubicBezTo>
                  <a:pt x="12649" y="3086"/>
                  <a:pt x="12651" y="3146"/>
                  <a:pt x="12721" y="3225"/>
                </a:cubicBezTo>
                <a:cubicBezTo>
                  <a:pt x="12856" y="3378"/>
                  <a:pt x="12721" y="3477"/>
                  <a:pt x="12488" y="3394"/>
                </a:cubicBezTo>
                <a:cubicBezTo>
                  <a:pt x="12359" y="3347"/>
                  <a:pt x="12303" y="3280"/>
                  <a:pt x="12303" y="3171"/>
                </a:cubicBezTo>
                <a:cubicBezTo>
                  <a:pt x="12303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5" y="2075"/>
                  <a:pt x="11876" y="2076"/>
                </a:cubicBezTo>
                <a:cubicBezTo>
                  <a:pt x="11651" y="2078"/>
                  <a:pt x="11558" y="2144"/>
                  <a:pt x="11469" y="2365"/>
                </a:cubicBezTo>
                <a:cubicBezTo>
                  <a:pt x="11395" y="2547"/>
                  <a:pt x="11390" y="2550"/>
                  <a:pt x="11256" y="2436"/>
                </a:cubicBezTo>
                <a:cubicBezTo>
                  <a:pt x="11047" y="2257"/>
                  <a:pt x="10628" y="2402"/>
                  <a:pt x="10212" y="2795"/>
                </a:cubicBezTo>
                <a:cubicBezTo>
                  <a:pt x="9748" y="3232"/>
                  <a:pt x="9620" y="3477"/>
                  <a:pt x="9730" y="3727"/>
                </a:cubicBezTo>
                <a:cubicBezTo>
                  <a:pt x="9829" y="3953"/>
                  <a:pt x="9775" y="4028"/>
                  <a:pt x="9487" y="4059"/>
                </a:cubicBezTo>
                <a:cubicBezTo>
                  <a:pt x="9328" y="4075"/>
                  <a:pt x="9248" y="4140"/>
                  <a:pt x="9125" y="4359"/>
                </a:cubicBezTo>
                <a:cubicBezTo>
                  <a:pt x="8981" y="4616"/>
                  <a:pt x="8976" y="4661"/>
                  <a:pt x="9065" y="4862"/>
                </a:cubicBezTo>
                <a:cubicBezTo>
                  <a:pt x="9244" y="5266"/>
                  <a:pt x="8972" y="5284"/>
                  <a:pt x="8750" y="4883"/>
                </a:cubicBezTo>
                <a:cubicBezTo>
                  <a:pt x="8541" y="4505"/>
                  <a:pt x="7733" y="3662"/>
                  <a:pt x="7461" y="3539"/>
                </a:cubicBezTo>
                <a:cubicBezTo>
                  <a:pt x="7278" y="3457"/>
                  <a:pt x="7181" y="3453"/>
                  <a:pt x="6899" y="3516"/>
                </a:cubicBezTo>
                <a:cubicBezTo>
                  <a:pt x="6711" y="3558"/>
                  <a:pt x="6509" y="3589"/>
                  <a:pt x="6451" y="3584"/>
                </a:cubicBezTo>
                <a:cubicBezTo>
                  <a:pt x="6394" y="3580"/>
                  <a:pt x="6230" y="3570"/>
                  <a:pt x="6087" y="3563"/>
                </a:cubicBezTo>
                <a:cubicBezTo>
                  <a:pt x="5923" y="3555"/>
                  <a:pt x="5858" y="3541"/>
                  <a:pt x="5842" y="3495"/>
                </a:cubicBezTo>
                <a:cubicBezTo>
                  <a:pt x="5787" y="3595"/>
                  <a:pt x="5713" y="3657"/>
                  <a:pt x="5587" y="3727"/>
                </a:cubicBezTo>
                <a:cubicBezTo>
                  <a:pt x="5419" y="3821"/>
                  <a:pt x="5282" y="3935"/>
                  <a:pt x="5282" y="3979"/>
                </a:cubicBezTo>
                <a:cubicBezTo>
                  <a:pt x="5282" y="4120"/>
                  <a:pt x="4602" y="4453"/>
                  <a:pt x="4312" y="4453"/>
                </a:cubicBezTo>
                <a:cubicBezTo>
                  <a:pt x="3863" y="4454"/>
                  <a:pt x="3698" y="4553"/>
                  <a:pt x="3533" y="4925"/>
                </a:cubicBezTo>
                <a:cubicBezTo>
                  <a:pt x="3379" y="5271"/>
                  <a:pt x="3377" y="5272"/>
                  <a:pt x="2816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9" y="4079"/>
                  <a:pt x="200" y="4159"/>
                </a:cubicBezTo>
                <a:cubicBezTo>
                  <a:pt x="-239" y="4381"/>
                  <a:pt x="99" y="4840"/>
                  <a:pt x="704" y="4845"/>
                </a:cubicBezTo>
                <a:cubicBezTo>
                  <a:pt x="1173" y="4850"/>
                  <a:pt x="1968" y="5193"/>
                  <a:pt x="2116" y="5454"/>
                </a:cubicBezTo>
                <a:cubicBezTo>
                  <a:pt x="2208" y="5615"/>
                  <a:pt x="2210" y="5736"/>
                  <a:pt x="2124" y="5914"/>
                </a:cubicBezTo>
                <a:cubicBezTo>
                  <a:pt x="2060" y="6046"/>
                  <a:pt x="2006" y="6280"/>
                  <a:pt x="2006" y="6435"/>
                </a:cubicBezTo>
                <a:cubicBezTo>
                  <a:pt x="2006" y="6590"/>
                  <a:pt x="1936" y="6875"/>
                  <a:pt x="1849" y="7072"/>
                </a:cubicBezTo>
                <a:cubicBezTo>
                  <a:pt x="1622" y="7584"/>
                  <a:pt x="1641" y="7666"/>
                  <a:pt x="2111" y="8096"/>
                </a:cubicBezTo>
                <a:cubicBezTo>
                  <a:pt x="2343" y="8308"/>
                  <a:pt x="2533" y="8532"/>
                  <a:pt x="2533" y="8596"/>
                </a:cubicBezTo>
                <a:cubicBezTo>
                  <a:pt x="2533" y="8660"/>
                  <a:pt x="2729" y="8848"/>
                  <a:pt x="2966" y="9012"/>
                </a:cubicBezTo>
                <a:cubicBezTo>
                  <a:pt x="3388" y="9305"/>
                  <a:pt x="3695" y="9397"/>
                  <a:pt x="5704" y="9829"/>
                </a:cubicBezTo>
                <a:cubicBezTo>
                  <a:pt x="7339" y="10181"/>
                  <a:pt x="9016" y="11023"/>
                  <a:pt x="8690" y="11330"/>
                </a:cubicBezTo>
                <a:cubicBezTo>
                  <a:pt x="8625" y="11391"/>
                  <a:pt x="8041" y="11451"/>
                  <a:pt x="7341" y="11469"/>
                </a:cubicBezTo>
                <a:cubicBezTo>
                  <a:pt x="6662" y="11486"/>
                  <a:pt x="6077" y="11526"/>
                  <a:pt x="6044" y="11558"/>
                </a:cubicBezTo>
                <a:cubicBezTo>
                  <a:pt x="5887" y="11706"/>
                  <a:pt x="6237" y="11765"/>
                  <a:pt x="7293" y="11767"/>
                </a:cubicBezTo>
                <a:cubicBezTo>
                  <a:pt x="8581" y="11769"/>
                  <a:pt x="8838" y="11864"/>
                  <a:pt x="8500" y="12215"/>
                </a:cubicBezTo>
                <a:cubicBezTo>
                  <a:pt x="8391" y="12329"/>
                  <a:pt x="8142" y="12494"/>
                  <a:pt x="7946" y="12582"/>
                </a:cubicBezTo>
                <a:cubicBezTo>
                  <a:pt x="7749" y="12670"/>
                  <a:pt x="7545" y="12846"/>
                  <a:pt x="7493" y="12974"/>
                </a:cubicBezTo>
                <a:cubicBezTo>
                  <a:pt x="7386" y="13239"/>
                  <a:pt x="7206" y="13280"/>
                  <a:pt x="7116" y="13059"/>
                </a:cubicBezTo>
                <a:cubicBezTo>
                  <a:pt x="7030" y="12848"/>
                  <a:pt x="6722" y="12873"/>
                  <a:pt x="6496" y="13108"/>
                </a:cubicBezTo>
                <a:cubicBezTo>
                  <a:pt x="6374" y="13235"/>
                  <a:pt x="6166" y="13308"/>
                  <a:pt x="5924" y="13310"/>
                </a:cubicBezTo>
                <a:cubicBezTo>
                  <a:pt x="4990" y="13319"/>
                  <a:pt x="2977" y="13972"/>
                  <a:pt x="2641" y="14374"/>
                </a:cubicBezTo>
                <a:cubicBezTo>
                  <a:pt x="2524" y="14513"/>
                  <a:pt x="2431" y="14683"/>
                  <a:pt x="2431" y="14752"/>
                </a:cubicBezTo>
                <a:cubicBezTo>
                  <a:pt x="2431" y="14821"/>
                  <a:pt x="2262" y="14973"/>
                  <a:pt x="2059" y="15086"/>
                </a:cubicBezTo>
                <a:cubicBezTo>
                  <a:pt x="1736" y="15265"/>
                  <a:pt x="1689" y="15340"/>
                  <a:pt x="1689" y="15680"/>
                </a:cubicBezTo>
                <a:cubicBezTo>
                  <a:pt x="1689" y="15904"/>
                  <a:pt x="1757" y="16120"/>
                  <a:pt x="1849" y="16192"/>
                </a:cubicBezTo>
                <a:cubicBezTo>
                  <a:pt x="1941" y="16264"/>
                  <a:pt x="2006" y="16481"/>
                  <a:pt x="2006" y="16708"/>
                </a:cubicBezTo>
                <a:cubicBezTo>
                  <a:pt x="2006" y="16924"/>
                  <a:pt x="2058" y="17191"/>
                  <a:pt x="2121" y="17303"/>
                </a:cubicBezTo>
                <a:cubicBezTo>
                  <a:pt x="2217" y="17471"/>
                  <a:pt x="2187" y="17556"/>
                  <a:pt x="1941" y="17798"/>
                </a:cubicBezTo>
                <a:cubicBezTo>
                  <a:pt x="1651" y="18083"/>
                  <a:pt x="1290" y="18215"/>
                  <a:pt x="502" y="18331"/>
                </a:cubicBezTo>
                <a:cubicBezTo>
                  <a:pt x="199" y="18376"/>
                  <a:pt x="91" y="18444"/>
                  <a:pt x="42" y="18627"/>
                </a:cubicBezTo>
                <a:cubicBezTo>
                  <a:pt x="-119" y="19232"/>
                  <a:pt x="317" y="19218"/>
                  <a:pt x="1199" y="18590"/>
                </a:cubicBezTo>
                <a:cubicBezTo>
                  <a:pt x="2243" y="17845"/>
                  <a:pt x="3241" y="17727"/>
                  <a:pt x="3480" y="18320"/>
                </a:cubicBezTo>
                <a:cubicBezTo>
                  <a:pt x="3609" y="18637"/>
                  <a:pt x="3741" y="18704"/>
                  <a:pt x="4407" y="18789"/>
                </a:cubicBezTo>
                <a:cubicBezTo>
                  <a:pt x="4840" y="18845"/>
                  <a:pt x="5037" y="18930"/>
                  <a:pt x="5272" y="19168"/>
                </a:cubicBezTo>
                <a:cubicBezTo>
                  <a:pt x="5439" y="19336"/>
                  <a:pt x="5617" y="19480"/>
                  <a:pt x="5667" y="19487"/>
                </a:cubicBezTo>
                <a:cubicBezTo>
                  <a:pt x="6143" y="19550"/>
                  <a:pt x="7383" y="19526"/>
                  <a:pt x="7538" y="19452"/>
                </a:cubicBezTo>
                <a:cubicBezTo>
                  <a:pt x="7723" y="19363"/>
                  <a:pt x="8052" y="19041"/>
                  <a:pt x="8535" y="18479"/>
                </a:cubicBezTo>
                <a:cubicBezTo>
                  <a:pt x="8705" y="18281"/>
                  <a:pt x="8770" y="18261"/>
                  <a:pt x="8900" y="18362"/>
                </a:cubicBezTo>
                <a:cubicBezTo>
                  <a:pt x="9030" y="18464"/>
                  <a:pt x="9068" y="18447"/>
                  <a:pt x="9117" y="18270"/>
                </a:cubicBezTo>
                <a:cubicBezTo>
                  <a:pt x="9157" y="18129"/>
                  <a:pt x="9231" y="18077"/>
                  <a:pt x="9337" y="18115"/>
                </a:cubicBezTo>
                <a:cubicBezTo>
                  <a:pt x="9426" y="18147"/>
                  <a:pt x="9528" y="18129"/>
                  <a:pt x="9562" y="18078"/>
                </a:cubicBezTo>
                <a:cubicBezTo>
                  <a:pt x="9641" y="17958"/>
                  <a:pt x="10142" y="18263"/>
                  <a:pt x="10142" y="18430"/>
                </a:cubicBezTo>
                <a:cubicBezTo>
                  <a:pt x="10142" y="18498"/>
                  <a:pt x="10020" y="18717"/>
                  <a:pt x="9875" y="18919"/>
                </a:cubicBezTo>
                <a:cubicBezTo>
                  <a:pt x="9561" y="19353"/>
                  <a:pt x="9530" y="19576"/>
                  <a:pt x="9815" y="19334"/>
                </a:cubicBezTo>
                <a:cubicBezTo>
                  <a:pt x="9986" y="19188"/>
                  <a:pt x="10029" y="19184"/>
                  <a:pt x="10104" y="19306"/>
                </a:cubicBezTo>
                <a:cubicBezTo>
                  <a:pt x="10249" y="19539"/>
                  <a:pt x="10832" y="19781"/>
                  <a:pt x="10959" y="19661"/>
                </a:cubicBezTo>
                <a:cubicBezTo>
                  <a:pt x="11093" y="19534"/>
                  <a:pt x="11518" y="19720"/>
                  <a:pt x="11511" y="19903"/>
                </a:cubicBezTo>
                <a:cubicBezTo>
                  <a:pt x="11509" y="19969"/>
                  <a:pt x="11437" y="20203"/>
                  <a:pt x="11354" y="20422"/>
                </a:cubicBezTo>
                <a:cubicBezTo>
                  <a:pt x="11210" y="20800"/>
                  <a:pt x="11213" y="20827"/>
                  <a:pt x="11436" y="20990"/>
                </a:cubicBezTo>
                <a:cubicBezTo>
                  <a:pt x="11566" y="21085"/>
                  <a:pt x="11770" y="21162"/>
                  <a:pt x="11886" y="21162"/>
                </a:cubicBezTo>
                <a:cubicBezTo>
                  <a:pt x="12154" y="21162"/>
                  <a:pt x="12541" y="20872"/>
                  <a:pt x="12588" y="20638"/>
                </a:cubicBezTo>
                <a:cubicBezTo>
                  <a:pt x="12608" y="20539"/>
                  <a:pt x="12657" y="20473"/>
                  <a:pt x="12698" y="20490"/>
                </a:cubicBezTo>
                <a:cubicBezTo>
                  <a:pt x="12739" y="20506"/>
                  <a:pt x="12837" y="20438"/>
                  <a:pt x="12915" y="20337"/>
                </a:cubicBezTo>
                <a:cubicBezTo>
                  <a:pt x="13036" y="20181"/>
                  <a:pt x="13077" y="20175"/>
                  <a:pt x="13183" y="20295"/>
                </a:cubicBezTo>
                <a:cubicBezTo>
                  <a:pt x="13251" y="20372"/>
                  <a:pt x="13349" y="20611"/>
                  <a:pt x="13403" y="20826"/>
                </a:cubicBezTo>
                <a:cubicBezTo>
                  <a:pt x="13464" y="21072"/>
                  <a:pt x="13503" y="21132"/>
                  <a:pt x="13510" y="20988"/>
                </a:cubicBezTo>
                <a:cubicBezTo>
                  <a:pt x="13516" y="20862"/>
                  <a:pt x="13685" y="20602"/>
                  <a:pt x="13885" y="20408"/>
                </a:cubicBezTo>
                <a:cubicBezTo>
                  <a:pt x="14246" y="20058"/>
                  <a:pt x="14472" y="20034"/>
                  <a:pt x="14472" y="20347"/>
                </a:cubicBezTo>
                <a:cubicBezTo>
                  <a:pt x="14472" y="20483"/>
                  <a:pt x="14495" y="20477"/>
                  <a:pt x="14620" y="20316"/>
                </a:cubicBezTo>
                <a:cubicBezTo>
                  <a:pt x="14756" y="20140"/>
                  <a:pt x="14786" y="20136"/>
                  <a:pt x="14964" y="20281"/>
                </a:cubicBezTo>
                <a:cubicBezTo>
                  <a:pt x="15302" y="20555"/>
                  <a:pt x="15497" y="20625"/>
                  <a:pt x="15284" y="20396"/>
                </a:cubicBezTo>
                <a:cubicBezTo>
                  <a:pt x="15159" y="20262"/>
                  <a:pt x="15131" y="20168"/>
                  <a:pt x="15204" y="20126"/>
                </a:cubicBezTo>
                <a:cubicBezTo>
                  <a:pt x="15385" y="20021"/>
                  <a:pt x="15341" y="19744"/>
                  <a:pt x="15154" y="19811"/>
                </a:cubicBezTo>
                <a:cubicBezTo>
                  <a:pt x="14966" y="19879"/>
                  <a:pt x="14841" y="19650"/>
                  <a:pt x="14937" y="19414"/>
                </a:cubicBezTo>
                <a:cubicBezTo>
                  <a:pt x="14981" y="19307"/>
                  <a:pt x="15047" y="19285"/>
                  <a:pt x="15134" y="19346"/>
                </a:cubicBezTo>
                <a:cubicBezTo>
                  <a:pt x="15206" y="19396"/>
                  <a:pt x="15401" y="19432"/>
                  <a:pt x="15569" y="19426"/>
                </a:cubicBezTo>
                <a:cubicBezTo>
                  <a:pt x="15961" y="19412"/>
                  <a:pt x="16268" y="19854"/>
                  <a:pt x="16269" y="20433"/>
                </a:cubicBezTo>
                <a:cubicBezTo>
                  <a:pt x="16269" y="20751"/>
                  <a:pt x="16311" y="20856"/>
                  <a:pt x="16464" y="20894"/>
                </a:cubicBezTo>
                <a:cubicBezTo>
                  <a:pt x="16599" y="20927"/>
                  <a:pt x="16657" y="20892"/>
                  <a:pt x="16648" y="20781"/>
                </a:cubicBezTo>
                <a:cubicBezTo>
                  <a:pt x="16640" y="20665"/>
                  <a:pt x="16726" y="20619"/>
                  <a:pt x="16953" y="20619"/>
                </a:cubicBezTo>
                <a:cubicBezTo>
                  <a:pt x="17290" y="20619"/>
                  <a:pt x="17712" y="20309"/>
                  <a:pt x="17660" y="20098"/>
                </a:cubicBezTo>
                <a:cubicBezTo>
                  <a:pt x="17644" y="20028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8"/>
                </a:cubicBezTo>
                <a:cubicBezTo>
                  <a:pt x="17958" y="19690"/>
                  <a:pt x="17863" y="19725"/>
                  <a:pt x="17748" y="19823"/>
                </a:cubicBezTo>
                <a:cubicBezTo>
                  <a:pt x="17562" y="19981"/>
                  <a:pt x="17532" y="19981"/>
                  <a:pt x="17476" y="19842"/>
                </a:cubicBezTo>
                <a:cubicBezTo>
                  <a:pt x="17288" y="19380"/>
                  <a:pt x="17754" y="19098"/>
                  <a:pt x="18103" y="19461"/>
                </a:cubicBezTo>
                <a:cubicBezTo>
                  <a:pt x="18322" y="19690"/>
                  <a:pt x="18588" y="20573"/>
                  <a:pt x="18590" y="21077"/>
                </a:cubicBezTo>
                <a:cubicBezTo>
                  <a:pt x="18591" y="21273"/>
                  <a:pt x="18624" y="21461"/>
                  <a:pt x="18662" y="21497"/>
                </a:cubicBezTo>
                <a:cubicBezTo>
                  <a:pt x="18771" y="21600"/>
                  <a:pt x="18776" y="21584"/>
                  <a:pt x="18722" y="21319"/>
                </a:cubicBezTo>
                <a:cubicBezTo>
                  <a:pt x="18695" y="21183"/>
                  <a:pt x="18704" y="20997"/>
                  <a:pt x="18740" y="20908"/>
                </a:cubicBezTo>
                <a:cubicBezTo>
                  <a:pt x="18793" y="20777"/>
                  <a:pt x="18835" y="20770"/>
                  <a:pt x="18960" y="20868"/>
                </a:cubicBezTo>
                <a:cubicBezTo>
                  <a:pt x="19088" y="20968"/>
                  <a:pt x="19133" y="20946"/>
                  <a:pt x="19215" y="20743"/>
                </a:cubicBezTo>
                <a:cubicBezTo>
                  <a:pt x="19269" y="20608"/>
                  <a:pt x="19394" y="20468"/>
                  <a:pt x="19489" y="20433"/>
                </a:cubicBezTo>
                <a:cubicBezTo>
                  <a:pt x="19602" y="20393"/>
                  <a:pt x="19640" y="20304"/>
                  <a:pt x="19599" y="20184"/>
                </a:cubicBezTo>
                <a:cubicBezTo>
                  <a:pt x="19564" y="20079"/>
                  <a:pt x="19605" y="19950"/>
                  <a:pt x="19692" y="19881"/>
                </a:cubicBezTo>
                <a:cubicBezTo>
                  <a:pt x="19816" y="19785"/>
                  <a:pt x="19867" y="19800"/>
                  <a:pt x="19962" y="19966"/>
                </a:cubicBezTo>
                <a:cubicBezTo>
                  <a:pt x="20026" y="20079"/>
                  <a:pt x="20052" y="20170"/>
                  <a:pt x="20019" y="20170"/>
                </a:cubicBezTo>
                <a:cubicBezTo>
                  <a:pt x="19987" y="20170"/>
                  <a:pt x="20033" y="20303"/>
                  <a:pt x="20122" y="20464"/>
                </a:cubicBezTo>
                <a:cubicBezTo>
                  <a:pt x="20210" y="20625"/>
                  <a:pt x="20282" y="20848"/>
                  <a:pt x="20282" y="20957"/>
                </a:cubicBezTo>
                <a:cubicBezTo>
                  <a:pt x="20282" y="21066"/>
                  <a:pt x="20333" y="21185"/>
                  <a:pt x="20397" y="21223"/>
                </a:cubicBezTo>
                <a:cubicBezTo>
                  <a:pt x="20476" y="21269"/>
                  <a:pt x="20504" y="21153"/>
                  <a:pt x="20479" y="20856"/>
                </a:cubicBezTo>
                <a:cubicBezTo>
                  <a:pt x="20447" y="20478"/>
                  <a:pt x="20467" y="20422"/>
                  <a:pt x="20651" y="20419"/>
                </a:cubicBezTo>
                <a:cubicBezTo>
                  <a:pt x="20768" y="20418"/>
                  <a:pt x="20976" y="20509"/>
                  <a:pt x="21114" y="20619"/>
                </a:cubicBezTo>
                <a:lnTo>
                  <a:pt x="21361" y="20816"/>
                </a:lnTo>
                <a:lnTo>
                  <a:pt x="21286" y="20274"/>
                </a:lnTo>
                <a:cubicBezTo>
                  <a:pt x="21181" y="19542"/>
                  <a:pt x="20504" y="18420"/>
                  <a:pt x="19702" y="17648"/>
                </a:cubicBezTo>
                <a:cubicBezTo>
                  <a:pt x="18679" y="16663"/>
                  <a:pt x="17395" y="15701"/>
                  <a:pt x="16004" y="14876"/>
                </a:cubicBezTo>
                <a:cubicBezTo>
                  <a:pt x="15771" y="14739"/>
                  <a:pt x="15319" y="14468"/>
                  <a:pt x="14999" y="14275"/>
                </a:cubicBezTo>
                <a:cubicBezTo>
                  <a:pt x="14387" y="13907"/>
                  <a:pt x="13196" y="13304"/>
                  <a:pt x="11496" y="12500"/>
                </a:cubicBezTo>
                <a:cubicBezTo>
                  <a:pt x="10391" y="11977"/>
                  <a:pt x="10207" y="11831"/>
                  <a:pt x="10552" y="11746"/>
                </a:cubicBezTo>
                <a:cubicBezTo>
                  <a:pt x="10817" y="11680"/>
                  <a:pt x="10837" y="11532"/>
                  <a:pt x="10602" y="11370"/>
                </a:cubicBezTo>
                <a:cubicBezTo>
                  <a:pt x="10452" y="11267"/>
                  <a:pt x="10489" y="11219"/>
                  <a:pt x="10891" y="10999"/>
                </a:cubicBezTo>
                <a:cubicBezTo>
                  <a:pt x="11948" y="10422"/>
                  <a:pt x="12367" y="10304"/>
                  <a:pt x="13083" y="10374"/>
                </a:cubicBezTo>
                <a:cubicBezTo>
                  <a:pt x="13686" y="10433"/>
                  <a:pt x="13778" y="10417"/>
                  <a:pt x="14007" y="10214"/>
                </a:cubicBezTo>
                <a:cubicBezTo>
                  <a:pt x="14329" y="9930"/>
                  <a:pt x="14324" y="9844"/>
                  <a:pt x="13995" y="9726"/>
                </a:cubicBezTo>
                <a:cubicBezTo>
                  <a:pt x="13850" y="9674"/>
                  <a:pt x="13732" y="9584"/>
                  <a:pt x="13733" y="9526"/>
                </a:cubicBezTo>
                <a:cubicBezTo>
                  <a:pt x="13732" y="9352"/>
                  <a:pt x="14039" y="9296"/>
                  <a:pt x="14220" y="9437"/>
                </a:cubicBezTo>
                <a:cubicBezTo>
                  <a:pt x="14364" y="9550"/>
                  <a:pt x="14420" y="9530"/>
                  <a:pt x="14600" y="9298"/>
                </a:cubicBezTo>
                <a:cubicBezTo>
                  <a:pt x="14715" y="9150"/>
                  <a:pt x="15267" y="8758"/>
                  <a:pt x="15829" y="8427"/>
                </a:cubicBezTo>
                <a:cubicBezTo>
                  <a:pt x="16390" y="8096"/>
                  <a:pt x="17134" y="7632"/>
                  <a:pt x="17483" y="7394"/>
                </a:cubicBezTo>
                <a:cubicBezTo>
                  <a:pt x="17832" y="7155"/>
                  <a:pt x="18248" y="6934"/>
                  <a:pt x="18408" y="6903"/>
                </a:cubicBezTo>
                <a:cubicBezTo>
                  <a:pt x="18587" y="6868"/>
                  <a:pt x="18697" y="6780"/>
                  <a:pt x="18697" y="6675"/>
                </a:cubicBezTo>
                <a:cubicBezTo>
                  <a:pt x="18697" y="6582"/>
                  <a:pt x="19069" y="6144"/>
                  <a:pt x="19524" y="5703"/>
                </a:cubicBezTo>
                <a:cubicBezTo>
                  <a:pt x="20650" y="4611"/>
                  <a:pt x="21343" y="3470"/>
                  <a:pt x="21336" y="2720"/>
                </a:cubicBezTo>
                <a:lnTo>
                  <a:pt x="21334" y="2412"/>
                </a:lnTo>
                <a:lnTo>
                  <a:pt x="21044" y="2741"/>
                </a:lnTo>
                <a:cubicBezTo>
                  <a:pt x="20736" y="3091"/>
                  <a:pt x="20566" y="3077"/>
                  <a:pt x="20664" y="2708"/>
                </a:cubicBezTo>
                <a:cubicBezTo>
                  <a:pt x="20697" y="2585"/>
                  <a:pt x="20667" y="2453"/>
                  <a:pt x="20601" y="2414"/>
                </a:cubicBezTo>
                <a:cubicBezTo>
                  <a:pt x="20524" y="2369"/>
                  <a:pt x="20508" y="2192"/>
                  <a:pt x="20554" y="1907"/>
                </a:cubicBezTo>
                <a:cubicBezTo>
                  <a:pt x="20596" y="1640"/>
                  <a:pt x="20590" y="1502"/>
                  <a:pt x="20559" y="1473"/>
                </a:cubicBezTo>
                <a:close/>
                <a:moveTo>
                  <a:pt x="15776" y="2473"/>
                </a:moveTo>
                <a:cubicBezTo>
                  <a:pt x="15742" y="2481"/>
                  <a:pt x="15716" y="2514"/>
                  <a:pt x="15716" y="2567"/>
                </a:cubicBezTo>
                <a:cubicBezTo>
                  <a:pt x="15716" y="2626"/>
                  <a:pt x="15756" y="2649"/>
                  <a:pt x="15819" y="2626"/>
                </a:cubicBezTo>
                <a:cubicBezTo>
                  <a:pt x="15876" y="2605"/>
                  <a:pt x="15908" y="2562"/>
                  <a:pt x="15886" y="2530"/>
                </a:cubicBezTo>
                <a:cubicBezTo>
                  <a:pt x="15856" y="2483"/>
                  <a:pt x="15811" y="2465"/>
                  <a:pt x="15776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56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257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4990" y="2704425"/>
            <a:ext cx="7745339" cy="124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8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72237" y="4689821"/>
            <a:ext cx="17029161" cy="64926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59" name="صفحة ٥٧ صفحة ٥٧" descr="صفحة ٥٧ صفحة ٥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62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65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63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4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68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66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67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6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1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7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4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7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7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7"/>
          <a:stretch>
            <a:fillRect/>
          </a:stretch>
        </p:blipFill>
        <p:spPr>
          <a:xfrm rot="17507574">
            <a:off x="860438" y="8252056"/>
            <a:ext cx="3392772" cy="364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6" fill="norm" stroke="1" extrusionOk="0">
                <a:moveTo>
                  <a:pt x="4777" y="0"/>
                </a:moveTo>
                <a:cubicBezTo>
                  <a:pt x="4668" y="39"/>
                  <a:pt x="4647" y="196"/>
                  <a:pt x="4647" y="869"/>
                </a:cubicBezTo>
                <a:cubicBezTo>
                  <a:pt x="4647" y="1568"/>
                  <a:pt x="4680" y="1766"/>
                  <a:pt x="4795" y="1766"/>
                </a:cubicBezTo>
                <a:cubicBezTo>
                  <a:pt x="5010" y="1766"/>
                  <a:pt x="5070" y="1539"/>
                  <a:pt x="5070" y="714"/>
                </a:cubicBezTo>
                <a:cubicBezTo>
                  <a:pt x="5070" y="181"/>
                  <a:pt x="5049" y="39"/>
                  <a:pt x="4947" y="0"/>
                </a:cubicBezTo>
                <a:lnTo>
                  <a:pt x="4777" y="0"/>
                </a:lnTo>
                <a:close/>
                <a:moveTo>
                  <a:pt x="6834" y="467"/>
                </a:moveTo>
                <a:cubicBezTo>
                  <a:pt x="6787" y="467"/>
                  <a:pt x="6739" y="464"/>
                  <a:pt x="6694" y="472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0" y="502"/>
                  <a:pt x="6719" y="512"/>
                </a:cubicBezTo>
                <a:cubicBezTo>
                  <a:pt x="6771" y="531"/>
                  <a:pt x="6791" y="553"/>
                  <a:pt x="6806" y="575"/>
                </a:cubicBezTo>
                <a:cubicBezTo>
                  <a:pt x="6831" y="527"/>
                  <a:pt x="6836" y="493"/>
                  <a:pt x="6834" y="467"/>
                </a:cubicBezTo>
                <a:close/>
                <a:moveTo>
                  <a:pt x="20559" y="1473"/>
                </a:moveTo>
                <a:cubicBezTo>
                  <a:pt x="20507" y="1423"/>
                  <a:pt x="20382" y="1676"/>
                  <a:pt x="20292" y="2137"/>
                </a:cubicBezTo>
                <a:cubicBezTo>
                  <a:pt x="20129" y="2967"/>
                  <a:pt x="20010" y="3131"/>
                  <a:pt x="19737" y="2898"/>
                </a:cubicBezTo>
                <a:cubicBezTo>
                  <a:pt x="19629" y="2806"/>
                  <a:pt x="19542" y="2651"/>
                  <a:pt x="19542" y="2553"/>
                </a:cubicBezTo>
                <a:cubicBezTo>
                  <a:pt x="19542" y="2455"/>
                  <a:pt x="19495" y="2347"/>
                  <a:pt x="19437" y="2313"/>
                </a:cubicBezTo>
                <a:cubicBezTo>
                  <a:pt x="19379" y="2279"/>
                  <a:pt x="19356" y="2154"/>
                  <a:pt x="19387" y="2034"/>
                </a:cubicBezTo>
                <a:cubicBezTo>
                  <a:pt x="19466" y="1735"/>
                  <a:pt x="19116" y="1527"/>
                  <a:pt x="18777" y="1672"/>
                </a:cubicBezTo>
                <a:cubicBezTo>
                  <a:pt x="18576" y="1759"/>
                  <a:pt x="18540" y="1840"/>
                  <a:pt x="18570" y="2144"/>
                </a:cubicBezTo>
                <a:cubicBezTo>
                  <a:pt x="18592" y="2370"/>
                  <a:pt x="18543" y="2588"/>
                  <a:pt x="18443" y="2710"/>
                </a:cubicBezTo>
                <a:lnTo>
                  <a:pt x="18280" y="2910"/>
                </a:lnTo>
                <a:lnTo>
                  <a:pt x="18218" y="2710"/>
                </a:lnTo>
                <a:cubicBezTo>
                  <a:pt x="18184" y="2601"/>
                  <a:pt x="17980" y="2396"/>
                  <a:pt x="17765" y="2255"/>
                </a:cubicBezTo>
                <a:cubicBezTo>
                  <a:pt x="17433" y="2036"/>
                  <a:pt x="17321" y="2012"/>
                  <a:pt x="17006" y="2088"/>
                </a:cubicBezTo>
                <a:cubicBezTo>
                  <a:pt x="16835" y="2129"/>
                  <a:pt x="16711" y="2157"/>
                  <a:pt x="16606" y="2173"/>
                </a:cubicBezTo>
                <a:cubicBezTo>
                  <a:pt x="16660" y="2205"/>
                  <a:pt x="16654" y="2267"/>
                  <a:pt x="16576" y="2379"/>
                </a:cubicBezTo>
                <a:cubicBezTo>
                  <a:pt x="16458" y="2549"/>
                  <a:pt x="16434" y="2538"/>
                  <a:pt x="16916" y="2560"/>
                </a:cubicBezTo>
                <a:cubicBezTo>
                  <a:pt x="16964" y="2562"/>
                  <a:pt x="17098" y="2626"/>
                  <a:pt x="17213" y="2703"/>
                </a:cubicBezTo>
                <a:cubicBezTo>
                  <a:pt x="17328" y="2781"/>
                  <a:pt x="17490" y="2867"/>
                  <a:pt x="17573" y="2891"/>
                </a:cubicBezTo>
                <a:cubicBezTo>
                  <a:pt x="17757" y="2946"/>
                  <a:pt x="18074" y="3326"/>
                  <a:pt x="18153" y="3586"/>
                </a:cubicBezTo>
                <a:cubicBezTo>
                  <a:pt x="18224" y="3821"/>
                  <a:pt x="18096" y="3957"/>
                  <a:pt x="17898" y="3857"/>
                </a:cubicBezTo>
                <a:cubicBezTo>
                  <a:pt x="17702" y="3757"/>
                  <a:pt x="17499" y="3696"/>
                  <a:pt x="17413" y="3709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6" y="3294"/>
                  <a:pt x="16983" y="2957"/>
                  <a:pt x="16866" y="2865"/>
                </a:cubicBezTo>
                <a:cubicBezTo>
                  <a:pt x="16808" y="2820"/>
                  <a:pt x="16687" y="2803"/>
                  <a:pt x="16591" y="2825"/>
                </a:cubicBezTo>
                <a:cubicBezTo>
                  <a:pt x="16497" y="2848"/>
                  <a:pt x="16400" y="2836"/>
                  <a:pt x="16376" y="2800"/>
                </a:cubicBezTo>
                <a:cubicBezTo>
                  <a:pt x="16299" y="2682"/>
                  <a:pt x="16186" y="2730"/>
                  <a:pt x="16224" y="2865"/>
                </a:cubicBezTo>
                <a:cubicBezTo>
                  <a:pt x="16244" y="2940"/>
                  <a:pt x="16218" y="3017"/>
                  <a:pt x="16164" y="3046"/>
                </a:cubicBezTo>
                <a:cubicBezTo>
                  <a:pt x="16111" y="3074"/>
                  <a:pt x="16056" y="3162"/>
                  <a:pt x="16044" y="3239"/>
                </a:cubicBezTo>
                <a:cubicBezTo>
                  <a:pt x="16015" y="3415"/>
                  <a:pt x="15858" y="3596"/>
                  <a:pt x="15776" y="3549"/>
                </a:cubicBezTo>
                <a:cubicBezTo>
                  <a:pt x="15742" y="3529"/>
                  <a:pt x="15716" y="3416"/>
                  <a:pt x="15716" y="3295"/>
                </a:cubicBezTo>
                <a:cubicBezTo>
                  <a:pt x="15716" y="3161"/>
                  <a:pt x="15676" y="3060"/>
                  <a:pt x="15612" y="3037"/>
                </a:cubicBezTo>
                <a:cubicBezTo>
                  <a:pt x="15554" y="3016"/>
                  <a:pt x="15509" y="2976"/>
                  <a:pt x="15514" y="2948"/>
                </a:cubicBezTo>
                <a:cubicBezTo>
                  <a:pt x="15539" y="2820"/>
                  <a:pt x="15411" y="2471"/>
                  <a:pt x="15339" y="2471"/>
                </a:cubicBezTo>
                <a:cubicBezTo>
                  <a:pt x="15295" y="2471"/>
                  <a:pt x="15193" y="2514"/>
                  <a:pt x="15112" y="2567"/>
                </a:cubicBezTo>
                <a:cubicBezTo>
                  <a:pt x="14981" y="2653"/>
                  <a:pt x="14952" y="2653"/>
                  <a:pt x="14874" y="2565"/>
                </a:cubicBezTo>
                <a:cubicBezTo>
                  <a:pt x="14810" y="2491"/>
                  <a:pt x="14808" y="2447"/>
                  <a:pt x="14864" y="2393"/>
                </a:cubicBezTo>
                <a:cubicBezTo>
                  <a:pt x="14921" y="2340"/>
                  <a:pt x="14904" y="2276"/>
                  <a:pt x="14804" y="2156"/>
                </a:cubicBezTo>
                <a:cubicBezTo>
                  <a:pt x="14730" y="2066"/>
                  <a:pt x="14670" y="1949"/>
                  <a:pt x="14670" y="1895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8" y="1837"/>
                  <a:pt x="14342" y="1745"/>
                </a:cubicBezTo>
                <a:cubicBezTo>
                  <a:pt x="14297" y="1583"/>
                  <a:pt x="14206" y="1584"/>
                  <a:pt x="14115" y="1745"/>
                </a:cubicBezTo>
                <a:cubicBezTo>
                  <a:pt x="14048" y="1863"/>
                  <a:pt x="14030" y="1864"/>
                  <a:pt x="13832" y="1771"/>
                </a:cubicBezTo>
                <a:cubicBezTo>
                  <a:pt x="13662" y="1691"/>
                  <a:pt x="13637" y="1652"/>
                  <a:pt x="13703" y="1578"/>
                </a:cubicBezTo>
                <a:cubicBezTo>
                  <a:pt x="13847" y="1414"/>
                  <a:pt x="13457" y="1467"/>
                  <a:pt x="13303" y="1632"/>
                </a:cubicBezTo>
                <a:cubicBezTo>
                  <a:pt x="13123" y="1825"/>
                  <a:pt x="12988" y="2127"/>
                  <a:pt x="13063" y="2170"/>
                </a:cubicBezTo>
                <a:cubicBezTo>
                  <a:pt x="13095" y="2189"/>
                  <a:pt x="13136" y="2283"/>
                  <a:pt x="13155" y="2377"/>
                </a:cubicBezTo>
                <a:cubicBezTo>
                  <a:pt x="13182" y="2507"/>
                  <a:pt x="13156" y="2559"/>
                  <a:pt x="13043" y="2600"/>
                </a:cubicBezTo>
                <a:cubicBezTo>
                  <a:pt x="12850" y="2669"/>
                  <a:pt x="12790" y="2630"/>
                  <a:pt x="12790" y="2438"/>
                </a:cubicBezTo>
                <a:cubicBezTo>
                  <a:pt x="12790" y="2352"/>
                  <a:pt x="12761" y="2264"/>
                  <a:pt x="12726" y="2243"/>
                </a:cubicBezTo>
                <a:cubicBezTo>
                  <a:pt x="12690" y="2222"/>
                  <a:pt x="12639" y="2042"/>
                  <a:pt x="12613" y="1844"/>
                </a:cubicBezTo>
                <a:cubicBezTo>
                  <a:pt x="12562" y="1455"/>
                  <a:pt x="12523" y="1422"/>
                  <a:pt x="12351" y="1602"/>
                </a:cubicBezTo>
                <a:cubicBezTo>
                  <a:pt x="12181" y="1778"/>
                  <a:pt x="12346" y="2479"/>
                  <a:pt x="12601" y="2668"/>
                </a:cubicBezTo>
                <a:cubicBezTo>
                  <a:pt x="12761" y="2787"/>
                  <a:pt x="12775" y="2825"/>
                  <a:pt x="12708" y="2964"/>
                </a:cubicBezTo>
                <a:cubicBezTo>
                  <a:pt x="12649" y="3086"/>
                  <a:pt x="12651" y="3146"/>
                  <a:pt x="12721" y="3225"/>
                </a:cubicBezTo>
                <a:cubicBezTo>
                  <a:pt x="12856" y="3378"/>
                  <a:pt x="12721" y="3477"/>
                  <a:pt x="12488" y="3394"/>
                </a:cubicBezTo>
                <a:cubicBezTo>
                  <a:pt x="12359" y="3347"/>
                  <a:pt x="12303" y="3280"/>
                  <a:pt x="12303" y="3171"/>
                </a:cubicBezTo>
                <a:cubicBezTo>
                  <a:pt x="12303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5" y="2075"/>
                  <a:pt x="11876" y="2076"/>
                </a:cubicBezTo>
                <a:cubicBezTo>
                  <a:pt x="11651" y="2078"/>
                  <a:pt x="11558" y="2144"/>
                  <a:pt x="11469" y="2365"/>
                </a:cubicBezTo>
                <a:cubicBezTo>
                  <a:pt x="11395" y="2547"/>
                  <a:pt x="11390" y="2550"/>
                  <a:pt x="11256" y="2436"/>
                </a:cubicBezTo>
                <a:cubicBezTo>
                  <a:pt x="11047" y="2257"/>
                  <a:pt x="10628" y="2402"/>
                  <a:pt x="10212" y="2795"/>
                </a:cubicBezTo>
                <a:cubicBezTo>
                  <a:pt x="9748" y="3232"/>
                  <a:pt x="9620" y="3477"/>
                  <a:pt x="9730" y="3727"/>
                </a:cubicBezTo>
                <a:cubicBezTo>
                  <a:pt x="9829" y="3953"/>
                  <a:pt x="9775" y="4028"/>
                  <a:pt x="9487" y="4059"/>
                </a:cubicBezTo>
                <a:cubicBezTo>
                  <a:pt x="9328" y="4075"/>
                  <a:pt x="9248" y="4140"/>
                  <a:pt x="9125" y="4359"/>
                </a:cubicBezTo>
                <a:cubicBezTo>
                  <a:pt x="8981" y="4616"/>
                  <a:pt x="8976" y="4661"/>
                  <a:pt x="9065" y="4862"/>
                </a:cubicBezTo>
                <a:cubicBezTo>
                  <a:pt x="9244" y="5266"/>
                  <a:pt x="8972" y="5284"/>
                  <a:pt x="8750" y="4883"/>
                </a:cubicBezTo>
                <a:cubicBezTo>
                  <a:pt x="8541" y="4505"/>
                  <a:pt x="7733" y="3662"/>
                  <a:pt x="7461" y="3539"/>
                </a:cubicBezTo>
                <a:cubicBezTo>
                  <a:pt x="7278" y="3457"/>
                  <a:pt x="7181" y="3453"/>
                  <a:pt x="6899" y="3516"/>
                </a:cubicBezTo>
                <a:cubicBezTo>
                  <a:pt x="6711" y="3558"/>
                  <a:pt x="6509" y="3589"/>
                  <a:pt x="6451" y="3584"/>
                </a:cubicBezTo>
                <a:cubicBezTo>
                  <a:pt x="6394" y="3580"/>
                  <a:pt x="6230" y="3570"/>
                  <a:pt x="6087" y="3563"/>
                </a:cubicBezTo>
                <a:cubicBezTo>
                  <a:pt x="5923" y="3555"/>
                  <a:pt x="5858" y="3541"/>
                  <a:pt x="5842" y="3495"/>
                </a:cubicBezTo>
                <a:cubicBezTo>
                  <a:pt x="5787" y="3595"/>
                  <a:pt x="5713" y="3657"/>
                  <a:pt x="5587" y="3727"/>
                </a:cubicBezTo>
                <a:cubicBezTo>
                  <a:pt x="5419" y="3821"/>
                  <a:pt x="5282" y="3935"/>
                  <a:pt x="5282" y="3979"/>
                </a:cubicBezTo>
                <a:cubicBezTo>
                  <a:pt x="5282" y="4120"/>
                  <a:pt x="4602" y="4453"/>
                  <a:pt x="4312" y="4453"/>
                </a:cubicBezTo>
                <a:cubicBezTo>
                  <a:pt x="3863" y="4454"/>
                  <a:pt x="3698" y="4553"/>
                  <a:pt x="3533" y="4925"/>
                </a:cubicBezTo>
                <a:cubicBezTo>
                  <a:pt x="3379" y="5271"/>
                  <a:pt x="3377" y="5272"/>
                  <a:pt x="2816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9" y="4079"/>
                  <a:pt x="200" y="4159"/>
                </a:cubicBezTo>
                <a:cubicBezTo>
                  <a:pt x="-239" y="4381"/>
                  <a:pt x="99" y="4840"/>
                  <a:pt x="704" y="4845"/>
                </a:cubicBezTo>
                <a:cubicBezTo>
                  <a:pt x="1173" y="4850"/>
                  <a:pt x="1968" y="5193"/>
                  <a:pt x="2116" y="5454"/>
                </a:cubicBezTo>
                <a:cubicBezTo>
                  <a:pt x="2208" y="5615"/>
                  <a:pt x="2210" y="5736"/>
                  <a:pt x="2124" y="5914"/>
                </a:cubicBezTo>
                <a:cubicBezTo>
                  <a:pt x="2060" y="6046"/>
                  <a:pt x="2006" y="6280"/>
                  <a:pt x="2006" y="6435"/>
                </a:cubicBezTo>
                <a:cubicBezTo>
                  <a:pt x="2006" y="6590"/>
                  <a:pt x="1936" y="6875"/>
                  <a:pt x="1849" y="7072"/>
                </a:cubicBezTo>
                <a:cubicBezTo>
                  <a:pt x="1622" y="7584"/>
                  <a:pt x="1641" y="7666"/>
                  <a:pt x="2111" y="8096"/>
                </a:cubicBezTo>
                <a:cubicBezTo>
                  <a:pt x="2343" y="8308"/>
                  <a:pt x="2533" y="8532"/>
                  <a:pt x="2533" y="8596"/>
                </a:cubicBezTo>
                <a:cubicBezTo>
                  <a:pt x="2533" y="8660"/>
                  <a:pt x="2729" y="8848"/>
                  <a:pt x="2966" y="9012"/>
                </a:cubicBezTo>
                <a:cubicBezTo>
                  <a:pt x="3388" y="9305"/>
                  <a:pt x="3695" y="9397"/>
                  <a:pt x="5704" y="9829"/>
                </a:cubicBezTo>
                <a:cubicBezTo>
                  <a:pt x="7339" y="10181"/>
                  <a:pt x="9016" y="11023"/>
                  <a:pt x="8690" y="11330"/>
                </a:cubicBezTo>
                <a:cubicBezTo>
                  <a:pt x="8625" y="11391"/>
                  <a:pt x="8041" y="11451"/>
                  <a:pt x="7341" y="11469"/>
                </a:cubicBezTo>
                <a:cubicBezTo>
                  <a:pt x="6662" y="11486"/>
                  <a:pt x="6077" y="11526"/>
                  <a:pt x="6044" y="11558"/>
                </a:cubicBezTo>
                <a:cubicBezTo>
                  <a:pt x="5887" y="11706"/>
                  <a:pt x="6237" y="11765"/>
                  <a:pt x="7293" y="11767"/>
                </a:cubicBezTo>
                <a:cubicBezTo>
                  <a:pt x="8581" y="11769"/>
                  <a:pt x="8838" y="11864"/>
                  <a:pt x="8500" y="12215"/>
                </a:cubicBezTo>
                <a:cubicBezTo>
                  <a:pt x="8391" y="12329"/>
                  <a:pt x="8142" y="12494"/>
                  <a:pt x="7946" y="12582"/>
                </a:cubicBezTo>
                <a:cubicBezTo>
                  <a:pt x="7749" y="12670"/>
                  <a:pt x="7545" y="12846"/>
                  <a:pt x="7493" y="12974"/>
                </a:cubicBezTo>
                <a:cubicBezTo>
                  <a:pt x="7386" y="13239"/>
                  <a:pt x="7206" y="13280"/>
                  <a:pt x="7116" y="13059"/>
                </a:cubicBezTo>
                <a:cubicBezTo>
                  <a:pt x="7030" y="12848"/>
                  <a:pt x="6722" y="12873"/>
                  <a:pt x="6496" y="13108"/>
                </a:cubicBezTo>
                <a:cubicBezTo>
                  <a:pt x="6374" y="13235"/>
                  <a:pt x="6166" y="13308"/>
                  <a:pt x="5924" y="13310"/>
                </a:cubicBezTo>
                <a:cubicBezTo>
                  <a:pt x="4990" y="13319"/>
                  <a:pt x="2977" y="13972"/>
                  <a:pt x="2641" y="14374"/>
                </a:cubicBezTo>
                <a:cubicBezTo>
                  <a:pt x="2524" y="14513"/>
                  <a:pt x="2431" y="14683"/>
                  <a:pt x="2431" y="14752"/>
                </a:cubicBezTo>
                <a:cubicBezTo>
                  <a:pt x="2431" y="14821"/>
                  <a:pt x="2262" y="14973"/>
                  <a:pt x="2059" y="15086"/>
                </a:cubicBezTo>
                <a:cubicBezTo>
                  <a:pt x="1736" y="15265"/>
                  <a:pt x="1689" y="15340"/>
                  <a:pt x="1689" y="15680"/>
                </a:cubicBezTo>
                <a:cubicBezTo>
                  <a:pt x="1689" y="15904"/>
                  <a:pt x="1757" y="16120"/>
                  <a:pt x="1849" y="16192"/>
                </a:cubicBezTo>
                <a:cubicBezTo>
                  <a:pt x="1941" y="16264"/>
                  <a:pt x="2006" y="16481"/>
                  <a:pt x="2006" y="16708"/>
                </a:cubicBezTo>
                <a:cubicBezTo>
                  <a:pt x="2006" y="16924"/>
                  <a:pt x="2058" y="17191"/>
                  <a:pt x="2121" y="17303"/>
                </a:cubicBezTo>
                <a:cubicBezTo>
                  <a:pt x="2217" y="17471"/>
                  <a:pt x="2187" y="17556"/>
                  <a:pt x="1941" y="17798"/>
                </a:cubicBezTo>
                <a:cubicBezTo>
                  <a:pt x="1651" y="18083"/>
                  <a:pt x="1290" y="18215"/>
                  <a:pt x="502" y="18331"/>
                </a:cubicBezTo>
                <a:cubicBezTo>
                  <a:pt x="199" y="18376"/>
                  <a:pt x="91" y="18444"/>
                  <a:pt x="42" y="18627"/>
                </a:cubicBezTo>
                <a:cubicBezTo>
                  <a:pt x="-119" y="19232"/>
                  <a:pt x="317" y="19218"/>
                  <a:pt x="1199" y="18590"/>
                </a:cubicBezTo>
                <a:cubicBezTo>
                  <a:pt x="2243" y="17845"/>
                  <a:pt x="3241" y="17727"/>
                  <a:pt x="3480" y="18320"/>
                </a:cubicBezTo>
                <a:cubicBezTo>
                  <a:pt x="3609" y="18637"/>
                  <a:pt x="3741" y="18704"/>
                  <a:pt x="4407" y="18789"/>
                </a:cubicBezTo>
                <a:cubicBezTo>
                  <a:pt x="4840" y="18845"/>
                  <a:pt x="5037" y="18930"/>
                  <a:pt x="5272" y="19168"/>
                </a:cubicBezTo>
                <a:cubicBezTo>
                  <a:pt x="5439" y="19336"/>
                  <a:pt x="5617" y="19480"/>
                  <a:pt x="5667" y="19487"/>
                </a:cubicBezTo>
                <a:cubicBezTo>
                  <a:pt x="6143" y="19550"/>
                  <a:pt x="7383" y="19526"/>
                  <a:pt x="7538" y="19452"/>
                </a:cubicBezTo>
                <a:cubicBezTo>
                  <a:pt x="7723" y="19363"/>
                  <a:pt x="8052" y="19041"/>
                  <a:pt x="8535" y="18479"/>
                </a:cubicBezTo>
                <a:cubicBezTo>
                  <a:pt x="8705" y="18281"/>
                  <a:pt x="8770" y="18261"/>
                  <a:pt x="8900" y="18362"/>
                </a:cubicBezTo>
                <a:cubicBezTo>
                  <a:pt x="9030" y="18464"/>
                  <a:pt x="9068" y="18447"/>
                  <a:pt x="9117" y="18270"/>
                </a:cubicBezTo>
                <a:cubicBezTo>
                  <a:pt x="9157" y="18129"/>
                  <a:pt x="9231" y="18077"/>
                  <a:pt x="9337" y="18115"/>
                </a:cubicBezTo>
                <a:cubicBezTo>
                  <a:pt x="9426" y="18147"/>
                  <a:pt x="9528" y="18129"/>
                  <a:pt x="9562" y="18078"/>
                </a:cubicBezTo>
                <a:cubicBezTo>
                  <a:pt x="9641" y="17958"/>
                  <a:pt x="10142" y="18263"/>
                  <a:pt x="10142" y="18430"/>
                </a:cubicBezTo>
                <a:cubicBezTo>
                  <a:pt x="10142" y="18498"/>
                  <a:pt x="10020" y="18717"/>
                  <a:pt x="9875" y="18919"/>
                </a:cubicBezTo>
                <a:cubicBezTo>
                  <a:pt x="9561" y="19353"/>
                  <a:pt x="9530" y="19576"/>
                  <a:pt x="9815" y="19334"/>
                </a:cubicBezTo>
                <a:cubicBezTo>
                  <a:pt x="9986" y="19188"/>
                  <a:pt x="10029" y="19184"/>
                  <a:pt x="10104" y="19306"/>
                </a:cubicBezTo>
                <a:cubicBezTo>
                  <a:pt x="10249" y="19539"/>
                  <a:pt x="10832" y="19781"/>
                  <a:pt x="10959" y="19661"/>
                </a:cubicBezTo>
                <a:cubicBezTo>
                  <a:pt x="11093" y="19534"/>
                  <a:pt x="11518" y="19720"/>
                  <a:pt x="11511" y="19903"/>
                </a:cubicBezTo>
                <a:cubicBezTo>
                  <a:pt x="11509" y="19969"/>
                  <a:pt x="11437" y="20203"/>
                  <a:pt x="11354" y="20422"/>
                </a:cubicBezTo>
                <a:cubicBezTo>
                  <a:pt x="11210" y="20800"/>
                  <a:pt x="11213" y="20827"/>
                  <a:pt x="11436" y="20990"/>
                </a:cubicBezTo>
                <a:cubicBezTo>
                  <a:pt x="11566" y="21085"/>
                  <a:pt x="11770" y="21162"/>
                  <a:pt x="11886" y="21162"/>
                </a:cubicBezTo>
                <a:cubicBezTo>
                  <a:pt x="12154" y="21162"/>
                  <a:pt x="12541" y="20872"/>
                  <a:pt x="12588" y="20638"/>
                </a:cubicBezTo>
                <a:cubicBezTo>
                  <a:pt x="12608" y="20539"/>
                  <a:pt x="12657" y="20473"/>
                  <a:pt x="12698" y="20490"/>
                </a:cubicBezTo>
                <a:cubicBezTo>
                  <a:pt x="12739" y="20506"/>
                  <a:pt x="12837" y="20438"/>
                  <a:pt x="12915" y="20337"/>
                </a:cubicBezTo>
                <a:cubicBezTo>
                  <a:pt x="13036" y="20181"/>
                  <a:pt x="13077" y="20175"/>
                  <a:pt x="13183" y="20295"/>
                </a:cubicBezTo>
                <a:cubicBezTo>
                  <a:pt x="13251" y="20372"/>
                  <a:pt x="13349" y="20611"/>
                  <a:pt x="13403" y="20826"/>
                </a:cubicBezTo>
                <a:cubicBezTo>
                  <a:pt x="13464" y="21072"/>
                  <a:pt x="13503" y="21132"/>
                  <a:pt x="13510" y="20988"/>
                </a:cubicBezTo>
                <a:cubicBezTo>
                  <a:pt x="13516" y="20862"/>
                  <a:pt x="13685" y="20602"/>
                  <a:pt x="13885" y="20408"/>
                </a:cubicBezTo>
                <a:cubicBezTo>
                  <a:pt x="14246" y="20058"/>
                  <a:pt x="14472" y="20034"/>
                  <a:pt x="14472" y="20347"/>
                </a:cubicBezTo>
                <a:cubicBezTo>
                  <a:pt x="14472" y="20483"/>
                  <a:pt x="14495" y="20477"/>
                  <a:pt x="14620" y="20316"/>
                </a:cubicBezTo>
                <a:cubicBezTo>
                  <a:pt x="14756" y="20140"/>
                  <a:pt x="14786" y="20136"/>
                  <a:pt x="14964" y="20281"/>
                </a:cubicBezTo>
                <a:cubicBezTo>
                  <a:pt x="15302" y="20555"/>
                  <a:pt x="15497" y="20625"/>
                  <a:pt x="15284" y="20396"/>
                </a:cubicBezTo>
                <a:cubicBezTo>
                  <a:pt x="15159" y="20262"/>
                  <a:pt x="15131" y="20168"/>
                  <a:pt x="15204" y="20126"/>
                </a:cubicBezTo>
                <a:cubicBezTo>
                  <a:pt x="15385" y="20021"/>
                  <a:pt x="15341" y="19744"/>
                  <a:pt x="15154" y="19811"/>
                </a:cubicBezTo>
                <a:cubicBezTo>
                  <a:pt x="14966" y="19879"/>
                  <a:pt x="14841" y="19650"/>
                  <a:pt x="14937" y="19414"/>
                </a:cubicBezTo>
                <a:cubicBezTo>
                  <a:pt x="14981" y="19307"/>
                  <a:pt x="15047" y="19285"/>
                  <a:pt x="15134" y="19346"/>
                </a:cubicBezTo>
                <a:cubicBezTo>
                  <a:pt x="15206" y="19396"/>
                  <a:pt x="15401" y="19432"/>
                  <a:pt x="15569" y="19426"/>
                </a:cubicBezTo>
                <a:cubicBezTo>
                  <a:pt x="15961" y="19412"/>
                  <a:pt x="16268" y="19854"/>
                  <a:pt x="16269" y="20433"/>
                </a:cubicBezTo>
                <a:cubicBezTo>
                  <a:pt x="16269" y="20751"/>
                  <a:pt x="16311" y="20856"/>
                  <a:pt x="16464" y="20894"/>
                </a:cubicBezTo>
                <a:cubicBezTo>
                  <a:pt x="16599" y="20927"/>
                  <a:pt x="16657" y="20892"/>
                  <a:pt x="16648" y="20781"/>
                </a:cubicBezTo>
                <a:cubicBezTo>
                  <a:pt x="16640" y="20665"/>
                  <a:pt x="16726" y="20619"/>
                  <a:pt x="16953" y="20619"/>
                </a:cubicBezTo>
                <a:cubicBezTo>
                  <a:pt x="17290" y="20619"/>
                  <a:pt x="17712" y="20309"/>
                  <a:pt x="17660" y="20098"/>
                </a:cubicBezTo>
                <a:cubicBezTo>
                  <a:pt x="17644" y="20028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8"/>
                </a:cubicBezTo>
                <a:cubicBezTo>
                  <a:pt x="17958" y="19690"/>
                  <a:pt x="17863" y="19725"/>
                  <a:pt x="17748" y="19823"/>
                </a:cubicBezTo>
                <a:cubicBezTo>
                  <a:pt x="17562" y="19981"/>
                  <a:pt x="17532" y="19981"/>
                  <a:pt x="17476" y="19842"/>
                </a:cubicBezTo>
                <a:cubicBezTo>
                  <a:pt x="17288" y="19380"/>
                  <a:pt x="17754" y="19098"/>
                  <a:pt x="18103" y="19461"/>
                </a:cubicBezTo>
                <a:cubicBezTo>
                  <a:pt x="18322" y="19690"/>
                  <a:pt x="18588" y="20573"/>
                  <a:pt x="18590" y="21077"/>
                </a:cubicBezTo>
                <a:cubicBezTo>
                  <a:pt x="18591" y="21273"/>
                  <a:pt x="18624" y="21461"/>
                  <a:pt x="18662" y="21497"/>
                </a:cubicBezTo>
                <a:cubicBezTo>
                  <a:pt x="18771" y="21600"/>
                  <a:pt x="18776" y="21584"/>
                  <a:pt x="18722" y="21319"/>
                </a:cubicBezTo>
                <a:cubicBezTo>
                  <a:pt x="18695" y="21183"/>
                  <a:pt x="18704" y="20997"/>
                  <a:pt x="18740" y="20908"/>
                </a:cubicBezTo>
                <a:cubicBezTo>
                  <a:pt x="18793" y="20777"/>
                  <a:pt x="18835" y="20770"/>
                  <a:pt x="18960" y="20868"/>
                </a:cubicBezTo>
                <a:cubicBezTo>
                  <a:pt x="19088" y="20968"/>
                  <a:pt x="19133" y="20946"/>
                  <a:pt x="19215" y="20743"/>
                </a:cubicBezTo>
                <a:cubicBezTo>
                  <a:pt x="19269" y="20608"/>
                  <a:pt x="19394" y="20468"/>
                  <a:pt x="19489" y="20433"/>
                </a:cubicBezTo>
                <a:cubicBezTo>
                  <a:pt x="19602" y="20393"/>
                  <a:pt x="19640" y="20304"/>
                  <a:pt x="19599" y="20184"/>
                </a:cubicBezTo>
                <a:cubicBezTo>
                  <a:pt x="19564" y="20079"/>
                  <a:pt x="19605" y="19950"/>
                  <a:pt x="19692" y="19881"/>
                </a:cubicBezTo>
                <a:cubicBezTo>
                  <a:pt x="19816" y="19785"/>
                  <a:pt x="19867" y="19800"/>
                  <a:pt x="19962" y="19966"/>
                </a:cubicBezTo>
                <a:cubicBezTo>
                  <a:pt x="20026" y="20079"/>
                  <a:pt x="20052" y="20170"/>
                  <a:pt x="20019" y="20170"/>
                </a:cubicBezTo>
                <a:cubicBezTo>
                  <a:pt x="19987" y="20170"/>
                  <a:pt x="20033" y="20303"/>
                  <a:pt x="20122" y="20464"/>
                </a:cubicBezTo>
                <a:cubicBezTo>
                  <a:pt x="20210" y="20625"/>
                  <a:pt x="20282" y="20848"/>
                  <a:pt x="20282" y="20957"/>
                </a:cubicBezTo>
                <a:cubicBezTo>
                  <a:pt x="20282" y="21066"/>
                  <a:pt x="20333" y="21185"/>
                  <a:pt x="20397" y="21223"/>
                </a:cubicBezTo>
                <a:cubicBezTo>
                  <a:pt x="20476" y="21269"/>
                  <a:pt x="20504" y="21153"/>
                  <a:pt x="20479" y="20856"/>
                </a:cubicBezTo>
                <a:cubicBezTo>
                  <a:pt x="20447" y="20478"/>
                  <a:pt x="20467" y="20422"/>
                  <a:pt x="20651" y="20419"/>
                </a:cubicBezTo>
                <a:cubicBezTo>
                  <a:pt x="20768" y="20418"/>
                  <a:pt x="20976" y="20509"/>
                  <a:pt x="21114" y="20619"/>
                </a:cubicBezTo>
                <a:lnTo>
                  <a:pt x="21361" y="20816"/>
                </a:lnTo>
                <a:lnTo>
                  <a:pt x="21286" y="20274"/>
                </a:lnTo>
                <a:cubicBezTo>
                  <a:pt x="21181" y="19542"/>
                  <a:pt x="20504" y="18420"/>
                  <a:pt x="19702" y="17648"/>
                </a:cubicBezTo>
                <a:cubicBezTo>
                  <a:pt x="18679" y="16663"/>
                  <a:pt x="17395" y="15701"/>
                  <a:pt x="16004" y="14876"/>
                </a:cubicBezTo>
                <a:cubicBezTo>
                  <a:pt x="15771" y="14739"/>
                  <a:pt x="15319" y="14468"/>
                  <a:pt x="14999" y="14275"/>
                </a:cubicBezTo>
                <a:cubicBezTo>
                  <a:pt x="14387" y="13907"/>
                  <a:pt x="13196" y="13304"/>
                  <a:pt x="11496" y="12500"/>
                </a:cubicBezTo>
                <a:cubicBezTo>
                  <a:pt x="10391" y="11977"/>
                  <a:pt x="10207" y="11831"/>
                  <a:pt x="10552" y="11746"/>
                </a:cubicBezTo>
                <a:cubicBezTo>
                  <a:pt x="10817" y="11680"/>
                  <a:pt x="10837" y="11532"/>
                  <a:pt x="10602" y="11370"/>
                </a:cubicBezTo>
                <a:cubicBezTo>
                  <a:pt x="10452" y="11267"/>
                  <a:pt x="10489" y="11219"/>
                  <a:pt x="10891" y="10999"/>
                </a:cubicBezTo>
                <a:cubicBezTo>
                  <a:pt x="11948" y="10422"/>
                  <a:pt x="12367" y="10304"/>
                  <a:pt x="13083" y="10374"/>
                </a:cubicBezTo>
                <a:cubicBezTo>
                  <a:pt x="13686" y="10433"/>
                  <a:pt x="13778" y="10417"/>
                  <a:pt x="14007" y="10214"/>
                </a:cubicBezTo>
                <a:cubicBezTo>
                  <a:pt x="14329" y="9930"/>
                  <a:pt x="14324" y="9844"/>
                  <a:pt x="13995" y="9726"/>
                </a:cubicBezTo>
                <a:cubicBezTo>
                  <a:pt x="13850" y="9674"/>
                  <a:pt x="13732" y="9584"/>
                  <a:pt x="13733" y="9526"/>
                </a:cubicBezTo>
                <a:cubicBezTo>
                  <a:pt x="13732" y="9352"/>
                  <a:pt x="14039" y="9296"/>
                  <a:pt x="14220" y="9437"/>
                </a:cubicBezTo>
                <a:cubicBezTo>
                  <a:pt x="14364" y="9550"/>
                  <a:pt x="14420" y="9530"/>
                  <a:pt x="14600" y="9298"/>
                </a:cubicBezTo>
                <a:cubicBezTo>
                  <a:pt x="14715" y="9150"/>
                  <a:pt x="15267" y="8758"/>
                  <a:pt x="15829" y="8427"/>
                </a:cubicBezTo>
                <a:cubicBezTo>
                  <a:pt x="16390" y="8096"/>
                  <a:pt x="17134" y="7632"/>
                  <a:pt x="17483" y="7394"/>
                </a:cubicBezTo>
                <a:cubicBezTo>
                  <a:pt x="17832" y="7155"/>
                  <a:pt x="18248" y="6934"/>
                  <a:pt x="18408" y="6903"/>
                </a:cubicBezTo>
                <a:cubicBezTo>
                  <a:pt x="18587" y="6868"/>
                  <a:pt x="18697" y="6780"/>
                  <a:pt x="18697" y="6675"/>
                </a:cubicBezTo>
                <a:cubicBezTo>
                  <a:pt x="18697" y="6582"/>
                  <a:pt x="19069" y="6144"/>
                  <a:pt x="19524" y="5703"/>
                </a:cubicBezTo>
                <a:cubicBezTo>
                  <a:pt x="20650" y="4611"/>
                  <a:pt x="21343" y="3470"/>
                  <a:pt x="21336" y="2720"/>
                </a:cubicBezTo>
                <a:lnTo>
                  <a:pt x="21334" y="2412"/>
                </a:lnTo>
                <a:lnTo>
                  <a:pt x="21044" y="2741"/>
                </a:lnTo>
                <a:cubicBezTo>
                  <a:pt x="20736" y="3091"/>
                  <a:pt x="20566" y="3077"/>
                  <a:pt x="20664" y="2708"/>
                </a:cubicBezTo>
                <a:cubicBezTo>
                  <a:pt x="20697" y="2585"/>
                  <a:pt x="20667" y="2453"/>
                  <a:pt x="20601" y="2414"/>
                </a:cubicBezTo>
                <a:cubicBezTo>
                  <a:pt x="20524" y="2369"/>
                  <a:pt x="20508" y="2192"/>
                  <a:pt x="20554" y="1907"/>
                </a:cubicBezTo>
                <a:cubicBezTo>
                  <a:pt x="20596" y="1640"/>
                  <a:pt x="20590" y="1502"/>
                  <a:pt x="20559" y="1473"/>
                </a:cubicBezTo>
                <a:close/>
                <a:moveTo>
                  <a:pt x="15776" y="2473"/>
                </a:moveTo>
                <a:cubicBezTo>
                  <a:pt x="15742" y="2481"/>
                  <a:pt x="15716" y="2514"/>
                  <a:pt x="15716" y="2567"/>
                </a:cubicBezTo>
                <a:cubicBezTo>
                  <a:pt x="15716" y="2626"/>
                  <a:pt x="15756" y="2649"/>
                  <a:pt x="15819" y="2626"/>
                </a:cubicBezTo>
                <a:cubicBezTo>
                  <a:pt x="15876" y="2605"/>
                  <a:pt x="15908" y="2562"/>
                  <a:pt x="15886" y="2530"/>
                </a:cubicBezTo>
                <a:cubicBezTo>
                  <a:pt x="15856" y="2483"/>
                  <a:pt x="15811" y="2465"/>
                  <a:pt x="15776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77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278" name="صورة" descr="صورة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5364990" y="2704425"/>
            <a:ext cx="7745339" cy="1244071"/>
          </a:xfrm>
          <a:prstGeom prst="rect">
            <a:avLst/>
          </a:prstGeom>
          <a:ln w="12700">
            <a:miter lim="400000"/>
          </a:ln>
        </p:spPr>
      </p:pic>
      <p:pic>
        <p:nvPicPr>
          <p:cNvPr id="279" name="صورة" descr="صورة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7622213" y="3752154"/>
            <a:ext cx="13706666" cy="9375360"/>
          </a:xfrm>
          <a:prstGeom prst="rect">
            <a:avLst/>
          </a:prstGeom>
          <a:ln w="12700">
            <a:miter lim="400000"/>
          </a:ln>
        </p:spPr>
      </p:pic>
      <p:pic>
        <p:nvPicPr>
          <p:cNvPr id="280" name="صفحة ٥٧ صفحة ٥٧" descr="صفحة ٥٧ صفحة ٥٧"/>
          <p:cNvPicPr>
            <a:picLocks noChangeAspect="0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283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286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28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289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287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288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290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2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29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5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296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29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7"/>
          <a:stretch>
            <a:fillRect/>
          </a:stretch>
        </p:blipFill>
        <p:spPr>
          <a:xfrm rot="17507574">
            <a:off x="860438" y="8252056"/>
            <a:ext cx="3392772" cy="364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6" fill="norm" stroke="1" extrusionOk="0">
                <a:moveTo>
                  <a:pt x="4777" y="0"/>
                </a:moveTo>
                <a:cubicBezTo>
                  <a:pt x="4668" y="39"/>
                  <a:pt x="4647" y="196"/>
                  <a:pt x="4647" y="869"/>
                </a:cubicBezTo>
                <a:cubicBezTo>
                  <a:pt x="4647" y="1568"/>
                  <a:pt x="4680" y="1766"/>
                  <a:pt x="4795" y="1766"/>
                </a:cubicBezTo>
                <a:cubicBezTo>
                  <a:pt x="5010" y="1766"/>
                  <a:pt x="5070" y="1539"/>
                  <a:pt x="5070" y="714"/>
                </a:cubicBezTo>
                <a:cubicBezTo>
                  <a:pt x="5070" y="181"/>
                  <a:pt x="5049" y="39"/>
                  <a:pt x="4947" y="0"/>
                </a:cubicBezTo>
                <a:lnTo>
                  <a:pt x="4777" y="0"/>
                </a:lnTo>
                <a:close/>
                <a:moveTo>
                  <a:pt x="6834" y="467"/>
                </a:moveTo>
                <a:cubicBezTo>
                  <a:pt x="6787" y="467"/>
                  <a:pt x="6739" y="464"/>
                  <a:pt x="6694" y="472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0" y="502"/>
                  <a:pt x="6719" y="512"/>
                </a:cubicBezTo>
                <a:cubicBezTo>
                  <a:pt x="6771" y="531"/>
                  <a:pt x="6791" y="553"/>
                  <a:pt x="6806" y="575"/>
                </a:cubicBezTo>
                <a:cubicBezTo>
                  <a:pt x="6831" y="527"/>
                  <a:pt x="6836" y="493"/>
                  <a:pt x="6834" y="467"/>
                </a:cubicBezTo>
                <a:close/>
                <a:moveTo>
                  <a:pt x="20559" y="1473"/>
                </a:moveTo>
                <a:cubicBezTo>
                  <a:pt x="20507" y="1423"/>
                  <a:pt x="20382" y="1676"/>
                  <a:pt x="20292" y="2137"/>
                </a:cubicBezTo>
                <a:cubicBezTo>
                  <a:pt x="20129" y="2967"/>
                  <a:pt x="20010" y="3131"/>
                  <a:pt x="19737" y="2898"/>
                </a:cubicBezTo>
                <a:cubicBezTo>
                  <a:pt x="19629" y="2806"/>
                  <a:pt x="19542" y="2651"/>
                  <a:pt x="19542" y="2553"/>
                </a:cubicBezTo>
                <a:cubicBezTo>
                  <a:pt x="19542" y="2455"/>
                  <a:pt x="19495" y="2347"/>
                  <a:pt x="19437" y="2313"/>
                </a:cubicBezTo>
                <a:cubicBezTo>
                  <a:pt x="19379" y="2279"/>
                  <a:pt x="19356" y="2154"/>
                  <a:pt x="19387" y="2034"/>
                </a:cubicBezTo>
                <a:cubicBezTo>
                  <a:pt x="19466" y="1735"/>
                  <a:pt x="19116" y="1527"/>
                  <a:pt x="18777" y="1672"/>
                </a:cubicBezTo>
                <a:cubicBezTo>
                  <a:pt x="18576" y="1759"/>
                  <a:pt x="18540" y="1840"/>
                  <a:pt x="18570" y="2144"/>
                </a:cubicBezTo>
                <a:cubicBezTo>
                  <a:pt x="18592" y="2370"/>
                  <a:pt x="18543" y="2588"/>
                  <a:pt x="18443" y="2710"/>
                </a:cubicBezTo>
                <a:lnTo>
                  <a:pt x="18280" y="2910"/>
                </a:lnTo>
                <a:lnTo>
                  <a:pt x="18218" y="2710"/>
                </a:lnTo>
                <a:cubicBezTo>
                  <a:pt x="18184" y="2601"/>
                  <a:pt x="17980" y="2396"/>
                  <a:pt x="17765" y="2255"/>
                </a:cubicBezTo>
                <a:cubicBezTo>
                  <a:pt x="17433" y="2036"/>
                  <a:pt x="17321" y="2012"/>
                  <a:pt x="17006" y="2088"/>
                </a:cubicBezTo>
                <a:cubicBezTo>
                  <a:pt x="16835" y="2129"/>
                  <a:pt x="16711" y="2157"/>
                  <a:pt x="16606" y="2173"/>
                </a:cubicBezTo>
                <a:cubicBezTo>
                  <a:pt x="16660" y="2205"/>
                  <a:pt x="16654" y="2267"/>
                  <a:pt x="16576" y="2379"/>
                </a:cubicBezTo>
                <a:cubicBezTo>
                  <a:pt x="16458" y="2549"/>
                  <a:pt x="16434" y="2538"/>
                  <a:pt x="16916" y="2560"/>
                </a:cubicBezTo>
                <a:cubicBezTo>
                  <a:pt x="16964" y="2562"/>
                  <a:pt x="17098" y="2626"/>
                  <a:pt x="17213" y="2703"/>
                </a:cubicBezTo>
                <a:cubicBezTo>
                  <a:pt x="17328" y="2781"/>
                  <a:pt x="17490" y="2867"/>
                  <a:pt x="17573" y="2891"/>
                </a:cubicBezTo>
                <a:cubicBezTo>
                  <a:pt x="17757" y="2946"/>
                  <a:pt x="18074" y="3326"/>
                  <a:pt x="18153" y="3586"/>
                </a:cubicBezTo>
                <a:cubicBezTo>
                  <a:pt x="18224" y="3821"/>
                  <a:pt x="18096" y="3957"/>
                  <a:pt x="17898" y="3857"/>
                </a:cubicBezTo>
                <a:cubicBezTo>
                  <a:pt x="17702" y="3757"/>
                  <a:pt x="17499" y="3696"/>
                  <a:pt x="17413" y="3709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6" y="3294"/>
                  <a:pt x="16983" y="2957"/>
                  <a:pt x="16866" y="2865"/>
                </a:cubicBezTo>
                <a:cubicBezTo>
                  <a:pt x="16808" y="2820"/>
                  <a:pt x="16687" y="2803"/>
                  <a:pt x="16591" y="2825"/>
                </a:cubicBezTo>
                <a:cubicBezTo>
                  <a:pt x="16497" y="2848"/>
                  <a:pt x="16400" y="2836"/>
                  <a:pt x="16376" y="2800"/>
                </a:cubicBezTo>
                <a:cubicBezTo>
                  <a:pt x="16299" y="2682"/>
                  <a:pt x="16186" y="2730"/>
                  <a:pt x="16224" y="2865"/>
                </a:cubicBezTo>
                <a:cubicBezTo>
                  <a:pt x="16244" y="2940"/>
                  <a:pt x="16218" y="3017"/>
                  <a:pt x="16164" y="3046"/>
                </a:cubicBezTo>
                <a:cubicBezTo>
                  <a:pt x="16111" y="3074"/>
                  <a:pt x="16056" y="3162"/>
                  <a:pt x="16044" y="3239"/>
                </a:cubicBezTo>
                <a:cubicBezTo>
                  <a:pt x="16015" y="3415"/>
                  <a:pt x="15858" y="3596"/>
                  <a:pt x="15776" y="3549"/>
                </a:cubicBezTo>
                <a:cubicBezTo>
                  <a:pt x="15742" y="3529"/>
                  <a:pt x="15716" y="3416"/>
                  <a:pt x="15716" y="3295"/>
                </a:cubicBezTo>
                <a:cubicBezTo>
                  <a:pt x="15716" y="3161"/>
                  <a:pt x="15676" y="3060"/>
                  <a:pt x="15612" y="3037"/>
                </a:cubicBezTo>
                <a:cubicBezTo>
                  <a:pt x="15554" y="3016"/>
                  <a:pt x="15509" y="2976"/>
                  <a:pt x="15514" y="2948"/>
                </a:cubicBezTo>
                <a:cubicBezTo>
                  <a:pt x="15539" y="2820"/>
                  <a:pt x="15411" y="2471"/>
                  <a:pt x="15339" y="2471"/>
                </a:cubicBezTo>
                <a:cubicBezTo>
                  <a:pt x="15295" y="2471"/>
                  <a:pt x="15193" y="2514"/>
                  <a:pt x="15112" y="2567"/>
                </a:cubicBezTo>
                <a:cubicBezTo>
                  <a:pt x="14981" y="2653"/>
                  <a:pt x="14952" y="2653"/>
                  <a:pt x="14874" y="2565"/>
                </a:cubicBezTo>
                <a:cubicBezTo>
                  <a:pt x="14810" y="2491"/>
                  <a:pt x="14808" y="2447"/>
                  <a:pt x="14864" y="2393"/>
                </a:cubicBezTo>
                <a:cubicBezTo>
                  <a:pt x="14921" y="2340"/>
                  <a:pt x="14904" y="2276"/>
                  <a:pt x="14804" y="2156"/>
                </a:cubicBezTo>
                <a:cubicBezTo>
                  <a:pt x="14730" y="2066"/>
                  <a:pt x="14670" y="1949"/>
                  <a:pt x="14670" y="1895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8" y="1837"/>
                  <a:pt x="14342" y="1745"/>
                </a:cubicBezTo>
                <a:cubicBezTo>
                  <a:pt x="14297" y="1583"/>
                  <a:pt x="14206" y="1584"/>
                  <a:pt x="14115" y="1745"/>
                </a:cubicBezTo>
                <a:cubicBezTo>
                  <a:pt x="14048" y="1863"/>
                  <a:pt x="14030" y="1864"/>
                  <a:pt x="13832" y="1771"/>
                </a:cubicBezTo>
                <a:cubicBezTo>
                  <a:pt x="13662" y="1691"/>
                  <a:pt x="13637" y="1652"/>
                  <a:pt x="13703" y="1578"/>
                </a:cubicBezTo>
                <a:cubicBezTo>
                  <a:pt x="13847" y="1414"/>
                  <a:pt x="13457" y="1467"/>
                  <a:pt x="13303" y="1632"/>
                </a:cubicBezTo>
                <a:cubicBezTo>
                  <a:pt x="13123" y="1825"/>
                  <a:pt x="12988" y="2127"/>
                  <a:pt x="13063" y="2170"/>
                </a:cubicBezTo>
                <a:cubicBezTo>
                  <a:pt x="13095" y="2189"/>
                  <a:pt x="13136" y="2283"/>
                  <a:pt x="13155" y="2377"/>
                </a:cubicBezTo>
                <a:cubicBezTo>
                  <a:pt x="13182" y="2507"/>
                  <a:pt x="13156" y="2559"/>
                  <a:pt x="13043" y="2600"/>
                </a:cubicBezTo>
                <a:cubicBezTo>
                  <a:pt x="12850" y="2669"/>
                  <a:pt x="12790" y="2630"/>
                  <a:pt x="12790" y="2438"/>
                </a:cubicBezTo>
                <a:cubicBezTo>
                  <a:pt x="12790" y="2352"/>
                  <a:pt x="12761" y="2264"/>
                  <a:pt x="12726" y="2243"/>
                </a:cubicBezTo>
                <a:cubicBezTo>
                  <a:pt x="12690" y="2222"/>
                  <a:pt x="12639" y="2042"/>
                  <a:pt x="12613" y="1844"/>
                </a:cubicBezTo>
                <a:cubicBezTo>
                  <a:pt x="12562" y="1455"/>
                  <a:pt x="12523" y="1422"/>
                  <a:pt x="12351" y="1602"/>
                </a:cubicBezTo>
                <a:cubicBezTo>
                  <a:pt x="12181" y="1778"/>
                  <a:pt x="12346" y="2479"/>
                  <a:pt x="12601" y="2668"/>
                </a:cubicBezTo>
                <a:cubicBezTo>
                  <a:pt x="12761" y="2787"/>
                  <a:pt x="12775" y="2825"/>
                  <a:pt x="12708" y="2964"/>
                </a:cubicBezTo>
                <a:cubicBezTo>
                  <a:pt x="12649" y="3086"/>
                  <a:pt x="12651" y="3146"/>
                  <a:pt x="12721" y="3225"/>
                </a:cubicBezTo>
                <a:cubicBezTo>
                  <a:pt x="12856" y="3378"/>
                  <a:pt x="12721" y="3477"/>
                  <a:pt x="12488" y="3394"/>
                </a:cubicBezTo>
                <a:cubicBezTo>
                  <a:pt x="12359" y="3347"/>
                  <a:pt x="12303" y="3280"/>
                  <a:pt x="12303" y="3171"/>
                </a:cubicBezTo>
                <a:cubicBezTo>
                  <a:pt x="12303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5" y="2075"/>
                  <a:pt x="11876" y="2076"/>
                </a:cubicBezTo>
                <a:cubicBezTo>
                  <a:pt x="11651" y="2078"/>
                  <a:pt x="11558" y="2144"/>
                  <a:pt x="11469" y="2365"/>
                </a:cubicBezTo>
                <a:cubicBezTo>
                  <a:pt x="11395" y="2547"/>
                  <a:pt x="11390" y="2550"/>
                  <a:pt x="11256" y="2436"/>
                </a:cubicBezTo>
                <a:cubicBezTo>
                  <a:pt x="11047" y="2257"/>
                  <a:pt x="10628" y="2402"/>
                  <a:pt x="10212" y="2795"/>
                </a:cubicBezTo>
                <a:cubicBezTo>
                  <a:pt x="9748" y="3232"/>
                  <a:pt x="9620" y="3477"/>
                  <a:pt x="9730" y="3727"/>
                </a:cubicBezTo>
                <a:cubicBezTo>
                  <a:pt x="9829" y="3953"/>
                  <a:pt x="9775" y="4028"/>
                  <a:pt x="9487" y="4059"/>
                </a:cubicBezTo>
                <a:cubicBezTo>
                  <a:pt x="9328" y="4075"/>
                  <a:pt x="9248" y="4140"/>
                  <a:pt x="9125" y="4359"/>
                </a:cubicBezTo>
                <a:cubicBezTo>
                  <a:pt x="8981" y="4616"/>
                  <a:pt x="8976" y="4661"/>
                  <a:pt x="9065" y="4862"/>
                </a:cubicBezTo>
                <a:cubicBezTo>
                  <a:pt x="9244" y="5266"/>
                  <a:pt x="8972" y="5284"/>
                  <a:pt x="8750" y="4883"/>
                </a:cubicBezTo>
                <a:cubicBezTo>
                  <a:pt x="8541" y="4505"/>
                  <a:pt x="7733" y="3662"/>
                  <a:pt x="7461" y="3539"/>
                </a:cubicBezTo>
                <a:cubicBezTo>
                  <a:pt x="7278" y="3457"/>
                  <a:pt x="7181" y="3453"/>
                  <a:pt x="6899" y="3516"/>
                </a:cubicBezTo>
                <a:cubicBezTo>
                  <a:pt x="6711" y="3558"/>
                  <a:pt x="6509" y="3589"/>
                  <a:pt x="6451" y="3584"/>
                </a:cubicBezTo>
                <a:cubicBezTo>
                  <a:pt x="6394" y="3580"/>
                  <a:pt x="6230" y="3570"/>
                  <a:pt x="6087" y="3563"/>
                </a:cubicBezTo>
                <a:cubicBezTo>
                  <a:pt x="5923" y="3555"/>
                  <a:pt x="5858" y="3541"/>
                  <a:pt x="5842" y="3495"/>
                </a:cubicBezTo>
                <a:cubicBezTo>
                  <a:pt x="5787" y="3595"/>
                  <a:pt x="5713" y="3657"/>
                  <a:pt x="5587" y="3727"/>
                </a:cubicBezTo>
                <a:cubicBezTo>
                  <a:pt x="5419" y="3821"/>
                  <a:pt x="5282" y="3935"/>
                  <a:pt x="5282" y="3979"/>
                </a:cubicBezTo>
                <a:cubicBezTo>
                  <a:pt x="5282" y="4120"/>
                  <a:pt x="4602" y="4453"/>
                  <a:pt x="4312" y="4453"/>
                </a:cubicBezTo>
                <a:cubicBezTo>
                  <a:pt x="3863" y="4454"/>
                  <a:pt x="3698" y="4553"/>
                  <a:pt x="3533" y="4925"/>
                </a:cubicBezTo>
                <a:cubicBezTo>
                  <a:pt x="3379" y="5271"/>
                  <a:pt x="3377" y="5272"/>
                  <a:pt x="2816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9" y="4079"/>
                  <a:pt x="200" y="4159"/>
                </a:cubicBezTo>
                <a:cubicBezTo>
                  <a:pt x="-239" y="4381"/>
                  <a:pt x="99" y="4840"/>
                  <a:pt x="704" y="4845"/>
                </a:cubicBezTo>
                <a:cubicBezTo>
                  <a:pt x="1173" y="4850"/>
                  <a:pt x="1968" y="5193"/>
                  <a:pt x="2116" y="5454"/>
                </a:cubicBezTo>
                <a:cubicBezTo>
                  <a:pt x="2208" y="5615"/>
                  <a:pt x="2210" y="5736"/>
                  <a:pt x="2124" y="5914"/>
                </a:cubicBezTo>
                <a:cubicBezTo>
                  <a:pt x="2060" y="6046"/>
                  <a:pt x="2006" y="6280"/>
                  <a:pt x="2006" y="6435"/>
                </a:cubicBezTo>
                <a:cubicBezTo>
                  <a:pt x="2006" y="6590"/>
                  <a:pt x="1936" y="6875"/>
                  <a:pt x="1849" y="7072"/>
                </a:cubicBezTo>
                <a:cubicBezTo>
                  <a:pt x="1622" y="7584"/>
                  <a:pt x="1641" y="7666"/>
                  <a:pt x="2111" y="8096"/>
                </a:cubicBezTo>
                <a:cubicBezTo>
                  <a:pt x="2343" y="8308"/>
                  <a:pt x="2533" y="8532"/>
                  <a:pt x="2533" y="8596"/>
                </a:cubicBezTo>
                <a:cubicBezTo>
                  <a:pt x="2533" y="8660"/>
                  <a:pt x="2729" y="8848"/>
                  <a:pt x="2966" y="9012"/>
                </a:cubicBezTo>
                <a:cubicBezTo>
                  <a:pt x="3388" y="9305"/>
                  <a:pt x="3695" y="9397"/>
                  <a:pt x="5704" y="9829"/>
                </a:cubicBezTo>
                <a:cubicBezTo>
                  <a:pt x="7339" y="10181"/>
                  <a:pt x="9016" y="11023"/>
                  <a:pt x="8690" y="11330"/>
                </a:cubicBezTo>
                <a:cubicBezTo>
                  <a:pt x="8625" y="11391"/>
                  <a:pt x="8041" y="11451"/>
                  <a:pt x="7341" y="11469"/>
                </a:cubicBezTo>
                <a:cubicBezTo>
                  <a:pt x="6662" y="11486"/>
                  <a:pt x="6077" y="11526"/>
                  <a:pt x="6044" y="11558"/>
                </a:cubicBezTo>
                <a:cubicBezTo>
                  <a:pt x="5887" y="11706"/>
                  <a:pt x="6237" y="11765"/>
                  <a:pt x="7293" y="11767"/>
                </a:cubicBezTo>
                <a:cubicBezTo>
                  <a:pt x="8581" y="11769"/>
                  <a:pt x="8838" y="11864"/>
                  <a:pt x="8500" y="12215"/>
                </a:cubicBezTo>
                <a:cubicBezTo>
                  <a:pt x="8391" y="12329"/>
                  <a:pt x="8142" y="12494"/>
                  <a:pt x="7946" y="12582"/>
                </a:cubicBezTo>
                <a:cubicBezTo>
                  <a:pt x="7749" y="12670"/>
                  <a:pt x="7545" y="12846"/>
                  <a:pt x="7493" y="12974"/>
                </a:cubicBezTo>
                <a:cubicBezTo>
                  <a:pt x="7386" y="13239"/>
                  <a:pt x="7206" y="13280"/>
                  <a:pt x="7116" y="13059"/>
                </a:cubicBezTo>
                <a:cubicBezTo>
                  <a:pt x="7030" y="12848"/>
                  <a:pt x="6722" y="12873"/>
                  <a:pt x="6496" y="13108"/>
                </a:cubicBezTo>
                <a:cubicBezTo>
                  <a:pt x="6374" y="13235"/>
                  <a:pt x="6166" y="13308"/>
                  <a:pt x="5924" y="13310"/>
                </a:cubicBezTo>
                <a:cubicBezTo>
                  <a:pt x="4990" y="13319"/>
                  <a:pt x="2977" y="13972"/>
                  <a:pt x="2641" y="14374"/>
                </a:cubicBezTo>
                <a:cubicBezTo>
                  <a:pt x="2524" y="14513"/>
                  <a:pt x="2431" y="14683"/>
                  <a:pt x="2431" y="14752"/>
                </a:cubicBezTo>
                <a:cubicBezTo>
                  <a:pt x="2431" y="14821"/>
                  <a:pt x="2262" y="14973"/>
                  <a:pt x="2059" y="15086"/>
                </a:cubicBezTo>
                <a:cubicBezTo>
                  <a:pt x="1736" y="15265"/>
                  <a:pt x="1689" y="15340"/>
                  <a:pt x="1689" y="15680"/>
                </a:cubicBezTo>
                <a:cubicBezTo>
                  <a:pt x="1689" y="15904"/>
                  <a:pt x="1757" y="16120"/>
                  <a:pt x="1849" y="16192"/>
                </a:cubicBezTo>
                <a:cubicBezTo>
                  <a:pt x="1941" y="16264"/>
                  <a:pt x="2006" y="16481"/>
                  <a:pt x="2006" y="16708"/>
                </a:cubicBezTo>
                <a:cubicBezTo>
                  <a:pt x="2006" y="16924"/>
                  <a:pt x="2058" y="17191"/>
                  <a:pt x="2121" y="17303"/>
                </a:cubicBezTo>
                <a:cubicBezTo>
                  <a:pt x="2217" y="17471"/>
                  <a:pt x="2187" y="17556"/>
                  <a:pt x="1941" y="17798"/>
                </a:cubicBezTo>
                <a:cubicBezTo>
                  <a:pt x="1651" y="18083"/>
                  <a:pt x="1290" y="18215"/>
                  <a:pt x="502" y="18331"/>
                </a:cubicBezTo>
                <a:cubicBezTo>
                  <a:pt x="199" y="18376"/>
                  <a:pt x="91" y="18444"/>
                  <a:pt x="42" y="18627"/>
                </a:cubicBezTo>
                <a:cubicBezTo>
                  <a:pt x="-119" y="19232"/>
                  <a:pt x="317" y="19218"/>
                  <a:pt x="1199" y="18590"/>
                </a:cubicBezTo>
                <a:cubicBezTo>
                  <a:pt x="2243" y="17845"/>
                  <a:pt x="3241" y="17727"/>
                  <a:pt x="3480" y="18320"/>
                </a:cubicBezTo>
                <a:cubicBezTo>
                  <a:pt x="3609" y="18637"/>
                  <a:pt x="3741" y="18704"/>
                  <a:pt x="4407" y="18789"/>
                </a:cubicBezTo>
                <a:cubicBezTo>
                  <a:pt x="4840" y="18845"/>
                  <a:pt x="5037" y="18930"/>
                  <a:pt x="5272" y="19168"/>
                </a:cubicBezTo>
                <a:cubicBezTo>
                  <a:pt x="5439" y="19336"/>
                  <a:pt x="5617" y="19480"/>
                  <a:pt x="5667" y="19487"/>
                </a:cubicBezTo>
                <a:cubicBezTo>
                  <a:pt x="6143" y="19550"/>
                  <a:pt x="7383" y="19526"/>
                  <a:pt x="7538" y="19452"/>
                </a:cubicBezTo>
                <a:cubicBezTo>
                  <a:pt x="7723" y="19363"/>
                  <a:pt x="8052" y="19041"/>
                  <a:pt x="8535" y="18479"/>
                </a:cubicBezTo>
                <a:cubicBezTo>
                  <a:pt x="8705" y="18281"/>
                  <a:pt x="8770" y="18261"/>
                  <a:pt x="8900" y="18362"/>
                </a:cubicBezTo>
                <a:cubicBezTo>
                  <a:pt x="9030" y="18464"/>
                  <a:pt x="9068" y="18447"/>
                  <a:pt x="9117" y="18270"/>
                </a:cubicBezTo>
                <a:cubicBezTo>
                  <a:pt x="9157" y="18129"/>
                  <a:pt x="9231" y="18077"/>
                  <a:pt x="9337" y="18115"/>
                </a:cubicBezTo>
                <a:cubicBezTo>
                  <a:pt x="9426" y="18147"/>
                  <a:pt x="9528" y="18129"/>
                  <a:pt x="9562" y="18078"/>
                </a:cubicBezTo>
                <a:cubicBezTo>
                  <a:pt x="9641" y="17958"/>
                  <a:pt x="10142" y="18263"/>
                  <a:pt x="10142" y="18430"/>
                </a:cubicBezTo>
                <a:cubicBezTo>
                  <a:pt x="10142" y="18498"/>
                  <a:pt x="10020" y="18717"/>
                  <a:pt x="9875" y="18919"/>
                </a:cubicBezTo>
                <a:cubicBezTo>
                  <a:pt x="9561" y="19353"/>
                  <a:pt x="9530" y="19576"/>
                  <a:pt x="9815" y="19334"/>
                </a:cubicBezTo>
                <a:cubicBezTo>
                  <a:pt x="9986" y="19188"/>
                  <a:pt x="10029" y="19184"/>
                  <a:pt x="10104" y="19306"/>
                </a:cubicBezTo>
                <a:cubicBezTo>
                  <a:pt x="10249" y="19539"/>
                  <a:pt x="10832" y="19781"/>
                  <a:pt x="10959" y="19661"/>
                </a:cubicBezTo>
                <a:cubicBezTo>
                  <a:pt x="11093" y="19534"/>
                  <a:pt x="11518" y="19720"/>
                  <a:pt x="11511" y="19903"/>
                </a:cubicBezTo>
                <a:cubicBezTo>
                  <a:pt x="11509" y="19969"/>
                  <a:pt x="11437" y="20203"/>
                  <a:pt x="11354" y="20422"/>
                </a:cubicBezTo>
                <a:cubicBezTo>
                  <a:pt x="11210" y="20800"/>
                  <a:pt x="11213" y="20827"/>
                  <a:pt x="11436" y="20990"/>
                </a:cubicBezTo>
                <a:cubicBezTo>
                  <a:pt x="11566" y="21085"/>
                  <a:pt x="11770" y="21162"/>
                  <a:pt x="11886" y="21162"/>
                </a:cubicBezTo>
                <a:cubicBezTo>
                  <a:pt x="12154" y="21162"/>
                  <a:pt x="12541" y="20872"/>
                  <a:pt x="12588" y="20638"/>
                </a:cubicBezTo>
                <a:cubicBezTo>
                  <a:pt x="12608" y="20539"/>
                  <a:pt x="12657" y="20473"/>
                  <a:pt x="12698" y="20490"/>
                </a:cubicBezTo>
                <a:cubicBezTo>
                  <a:pt x="12739" y="20506"/>
                  <a:pt x="12837" y="20438"/>
                  <a:pt x="12915" y="20337"/>
                </a:cubicBezTo>
                <a:cubicBezTo>
                  <a:pt x="13036" y="20181"/>
                  <a:pt x="13077" y="20175"/>
                  <a:pt x="13183" y="20295"/>
                </a:cubicBezTo>
                <a:cubicBezTo>
                  <a:pt x="13251" y="20372"/>
                  <a:pt x="13349" y="20611"/>
                  <a:pt x="13403" y="20826"/>
                </a:cubicBezTo>
                <a:cubicBezTo>
                  <a:pt x="13464" y="21072"/>
                  <a:pt x="13503" y="21132"/>
                  <a:pt x="13510" y="20988"/>
                </a:cubicBezTo>
                <a:cubicBezTo>
                  <a:pt x="13516" y="20862"/>
                  <a:pt x="13685" y="20602"/>
                  <a:pt x="13885" y="20408"/>
                </a:cubicBezTo>
                <a:cubicBezTo>
                  <a:pt x="14246" y="20058"/>
                  <a:pt x="14472" y="20034"/>
                  <a:pt x="14472" y="20347"/>
                </a:cubicBezTo>
                <a:cubicBezTo>
                  <a:pt x="14472" y="20483"/>
                  <a:pt x="14495" y="20477"/>
                  <a:pt x="14620" y="20316"/>
                </a:cubicBezTo>
                <a:cubicBezTo>
                  <a:pt x="14756" y="20140"/>
                  <a:pt x="14786" y="20136"/>
                  <a:pt x="14964" y="20281"/>
                </a:cubicBezTo>
                <a:cubicBezTo>
                  <a:pt x="15302" y="20555"/>
                  <a:pt x="15497" y="20625"/>
                  <a:pt x="15284" y="20396"/>
                </a:cubicBezTo>
                <a:cubicBezTo>
                  <a:pt x="15159" y="20262"/>
                  <a:pt x="15131" y="20168"/>
                  <a:pt x="15204" y="20126"/>
                </a:cubicBezTo>
                <a:cubicBezTo>
                  <a:pt x="15385" y="20021"/>
                  <a:pt x="15341" y="19744"/>
                  <a:pt x="15154" y="19811"/>
                </a:cubicBezTo>
                <a:cubicBezTo>
                  <a:pt x="14966" y="19879"/>
                  <a:pt x="14841" y="19650"/>
                  <a:pt x="14937" y="19414"/>
                </a:cubicBezTo>
                <a:cubicBezTo>
                  <a:pt x="14981" y="19307"/>
                  <a:pt x="15047" y="19285"/>
                  <a:pt x="15134" y="19346"/>
                </a:cubicBezTo>
                <a:cubicBezTo>
                  <a:pt x="15206" y="19396"/>
                  <a:pt x="15401" y="19432"/>
                  <a:pt x="15569" y="19426"/>
                </a:cubicBezTo>
                <a:cubicBezTo>
                  <a:pt x="15961" y="19412"/>
                  <a:pt x="16268" y="19854"/>
                  <a:pt x="16269" y="20433"/>
                </a:cubicBezTo>
                <a:cubicBezTo>
                  <a:pt x="16269" y="20751"/>
                  <a:pt x="16311" y="20856"/>
                  <a:pt x="16464" y="20894"/>
                </a:cubicBezTo>
                <a:cubicBezTo>
                  <a:pt x="16599" y="20927"/>
                  <a:pt x="16657" y="20892"/>
                  <a:pt x="16648" y="20781"/>
                </a:cubicBezTo>
                <a:cubicBezTo>
                  <a:pt x="16640" y="20665"/>
                  <a:pt x="16726" y="20619"/>
                  <a:pt x="16953" y="20619"/>
                </a:cubicBezTo>
                <a:cubicBezTo>
                  <a:pt x="17290" y="20619"/>
                  <a:pt x="17712" y="20309"/>
                  <a:pt x="17660" y="20098"/>
                </a:cubicBezTo>
                <a:cubicBezTo>
                  <a:pt x="17644" y="20028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8"/>
                </a:cubicBezTo>
                <a:cubicBezTo>
                  <a:pt x="17958" y="19690"/>
                  <a:pt x="17863" y="19725"/>
                  <a:pt x="17748" y="19823"/>
                </a:cubicBezTo>
                <a:cubicBezTo>
                  <a:pt x="17562" y="19981"/>
                  <a:pt x="17532" y="19981"/>
                  <a:pt x="17476" y="19842"/>
                </a:cubicBezTo>
                <a:cubicBezTo>
                  <a:pt x="17288" y="19380"/>
                  <a:pt x="17754" y="19098"/>
                  <a:pt x="18103" y="19461"/>
                </a:cubicBezTo>
                <a:cubicBezTo>
                  <a:pt x="18322" y="19690"/>
                  <a:pt x="18588" y="20573"/>
                  <a:pt x="18590" y="21077"/>
                </a:cubicBezTo>
                <a:cubicBezTo>
                  <a:pt x="18591" y="21273"/>
                  <a:pt x="18624" y="21461"/>
                  <a:pt x="18662" y="21497"/>
                </a:cubicBezTo>
                <a:cubicBezTo>
                  <a:pt x="18771" y="21600"/>
                  <a:pt x="18776" y="21584"/>
                  <a:pt x="18722" y="21319"/>
                </a:cubicBezTo>
                <a:cubicBezTo>
                  <a:pt x="18695" y="21183"/>
                  <a:pt x="18704" y="20997"/>
                  <a:pt x="18740" y="20908"/>
                </a:cubicBezTo>
                <a:cubicBezTo>
                  <a:pt x="18793" y="20777"/>
                  <a:pt x="18835" y="20770"/>
                  <a:pt x="18960" y="20868"/>
                </a:cubicBezTo>
                <a:cubicBezTo>
                  <a:pt x="19088" y="20968"/>
                  <a:pt x="19133" y="20946"/>
                  <a:pt x="19215" y="20743"/>
                </a:cubicBezTo>
                <a:cubicBezTo>
                  <a:pt x="19269" y="20608"/>
                  <a:pt x="19394" y="20468"/>
                  <a:pt x="19489" y="20433"/>
                </a:cubicBezTo>
                <a:cubicBezTo>
                  <a:pt x="19602" y="20393"/>
                  <a:pt x="19640" y="20304"/>
                  <a:pt x="19599" y="20184"/>
                </a:cubicBezTo>
                <a:cubicBezTo>
                  <a:pt x="19564" y="20079"/>
                  <a:pt x="19605" y="19950"/>
                  <a:pt x="19692" y="19881"/>
                </a:cubicBezTo>
                <a:cubicBezTo>
                  <a:pt x="19816" y="19785"/>
                  <a:pt x="19867" y="19800"/>
                  <a:pt x="19962" y="19966"/>
                </a:cubicBezTo>
                <a:cubicBezTo>
                  <a:pt x="20026" y="20079"/>
                  <a:pt x="20052" y="20170"/>
                  <a:pt x="20019" y="20170"/>
                </a:cubicBezTo>
                <a:cubicBezTo>
                  <a:pt x="19987" y="20170"/>
                  <a:pt x="20033" y="20303"/>
                  <a:pt x="20122" y="20464"/>
                </a:cubicBezTo>
                <a:cubicBezTo>
                  <a:pt x="20210" y="20625"/>
                  <a:pt x="20282" y="20848"/>
                  <a:pt x="20282" y="20957"/>
                </a:cubicBezTo>
                <a:cubicBezTo>
                  <a:pt x="20282" y="21066"/>
                  <a:pt x="20333" y="21185"/>
                  <a:pt x="20397" y="21223"/>
                </a:cubicBezTo>
                <a:cubicBezTo>
                  <a:pt x="20476" y="21269"/>
                  <a:pt x="20504" y="21153"/>
                  <a:pt x="20479" y="20856"/>
                </a:cubicBezTo>
                <a:cubicBezTo>
                  <a:pt x="20447" y="20478"/>
                  <a:pt x="20467" y="20422"/>
                  <a:pt x="20651" y="20419"/>
                </a:cubicBezTo>
                <a:cubicBezTo>
                  <a:pt x="20768" y="20418"/>
                  <a:pt x="20976" y="20509"/>
                  <a:pt x="21114" y="20619"/>
                </a:cubicBezTo>
                <a:lnTo>
                  <a:pt x="21361" y="20816"/>
                </a:lnTo>
                <a:lnTo>
                  <a:pt x="21286" y="20274"/>
                </a:lnTo>
                <a:cubicBezTo>
                  <a:pt x="21181" y="19542"/>
                  <a:pt x="20504" y="18420"/>
                  <a:pt x="19702" y="17648"/>
                </a:cubicBezTo>
                <a:cubicBezTo>
                  <a:pt x="18679" y="16663"/>
                  <a:pt x="17395" y="15701"/>
                  <a:pt x="16004" y="14876"/>
                </a:cubicBezTo>
                <a:cubicBezTo>
                  <a:pt x="15771" y="14739"/>
                  <a:pt x="15319" y="14468"/>
                  <a:pt x="14999" y="14275"/>
                </a:cubicBezTo>
                <a:cubicBezTo>
                  <a:pt x="14387" y="13907"/>
                  <a:pt x="13196" y="13304"/>
                  <a:pt x="11496" y="12500"/>
                </a:cubicBezTo>
                <a:cubicBezTo>
                  <a:pt x="10391" y="11977"/>
                  <a:pt x="10207" y="11831"/>
                  <a:pt x="10552" y="11746"/>
                </a:cubicBezTo>
                <a:cubicBezTo>
                  <a:pt x="10817" y="11680"/>
                  <a:pt x="10837" y="11532"/>
                  <a:pt x="10602" y="11370"/>
                </a:cubicBezTo>
                <a:cubicBezTo>
                  <a:pt x="10452" y="11267"/>
                  <a:pt x="10489" y="11219"/>
                  <a:pt x="10891" y="10999"/>
                </a:cubicBezTo>
                <a:cubicBezTo>
                  <a:pt x="11948" y="10422"/>
                  <a:pt x="12367" y="10304"/>
                  <a:pt x="13083" y="10374"/>
                </a:cubicBezTo>
                <a:cubicBezTo>
                  <a:pt x="13686" y="10433"/>
                  <a:pt x="13778" y="10417"/>
                  <a:pt x="14007" y="10214"/>
                </a:cubicBezTo>
                <a:cubicBezTo>
                  <a:pt x="14329" y="9930"/>
                  <a:pt x="14324" y="9844"/>
                  <a:pt x="13995" y="9726"/>
                </a:cubicBezTo>
                <a:cubicBezTo>
                  <a:pt x="13850" y="9674"/>
                  <a:pt x="13732" y="9584"/>
                  <a:pt x="13733" y="9526"/>
                </a:cubicBezTo>
                <a:cubicBezTo>
                  <a:pt x="13732" y="9352"/>
                  <a:pt x="14039" y="9296"/>
                  <a:pt x="14220" y="9437"/>
                </a:cubicBezTo>
                <a:cubicBezTo>
                  <a:pt x="14364" y="9550"/>
                  <a:pt x="14420" y="9530"/>
                  <a:pt x="14600" y="9298"/>
                </a:cubicBezTo>
                <a:cubicBezTo>
                  <a:pt x="14715" y="9150"/>
                  <a:pt x="15267" y="8758"/>
                  <a:pt x="15829" y="8427"/>
                </a:cubicBezTo>
                <a:cubicBezTo>
                  <a:pt x="16390" y="8096"/>
                  <a:pt x="17134" y="7632"/>
                  <a:pt x="17483" y="7394"/>
                </a:cubicBezTo>
                <a:cubicBezTo>
                  <a:pt x="17832" y="7155"/>
                  <a:pt x="18248" y="6934"/>
                  <a:pt x="18408" y="6903"/>
                </a:cubicBezTo>
                <a:cubicBezTo>
                  <a:pt x="18587" y="6868"/>
                  <a:pt x="18697" y="6780"/>
                  <a:pt x="18697" y="6675"/>
                </a:cubicBezTo>
                <a:cubicBezTo>
                  <a:pt x="18697" y="6582"/>
                  <a:pt x="19069" y="6144"/>
                  <a:pt x="19524" y="5703"/>
                </a:cubicBezTo>
                <a:cubicBezTo>
                  <a:pt x="20650" y="4611"/>
                  <a:pt x="21343" y="3470"/>
                  <a:pt x="21336" y="2720"/>
                </a:cubicBezTo>
                <a:lnTo>
                  <a:pt x="21334" y="2412"/>
                </a:lnTo>
                <a:lnTo>
                  <a:pt x="21044" y="2741"/>
                </a:lnTo>
                <a:cubicBezTo>
                  <a:pt x="20736" y="3091"/>
                  <a:pt x="20566" y="3077"/>
                  <a:pt x="20664" y="2708"/>
                </a:cubicBezTo>
                <a:cubicBezTo>
                  <a:pt x="20697" y="2585"/>
                  <a:pt x="20667" y="2453"/>
                  <a:pt x="20601" y="2414"/>
                </a:cubicBezTo>
                <a:cubicBezTo>
                  <a:pt x="20524" y="2369"/>
                  <a:pt x="20508" y="2192"/>
                  <a:pt x="20554" y="1907"/>
                </a:cubicBezTo>
                <a:cubicBezTo>
                  <a:pt x="20596" y="1640"/>
                  <a:pt x="20590" y="1502"/>
                  <a:pt x="20559" y="1473"/>
                </a:cubicBezTo>
                <a:close/>
                <a:moveTo>
                  <a:pt x="15776" y="2473"/>
                </a:moveTo>
                <a:cubicBezTo>
                  <a:pt x="15742" y="2481"/>
                  <a:pt x="15716" y="2514"/>
                  <a:pt x="15716" y="2567"/>
                </a:cubicBezTo>
                <a:cubicBezTo>
                  <a:pt x="15716" y="2626"/>
                  <a:pt x="15756" y="2649"/>
                  <a:pt x="15819" y="2626"/>
                </a:cubicBezTo>
                <a:cubicBezTo>
                  <a:pt x="15876" y="2605"/>
                  <a:pt x="15908" y="2562"/>
                  <a:pt x="15886" y="2530"/>
                </a:cubicBezTo>
                <a:cubicBezTo>
                  <a:pt x="15856" y="2483"/>
                  <a:pt x="15811" y="2465"/>
                  <a:pt x="15776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298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299" name="صفحة ٥٨ صفحة ٥٨" descr="صفحة ٥٨ صفحة ٥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02" name="صورة"/>
          <p:cNvGrpSpPr/>
          <p:nvPr/>
        </p:nvGrpSpPr>
        <p:grpSpPr>
          <a:xfrm>
            <a:off x="7823479" y="2493412"/>
            <a:ext cx="15099990" cy="1612868"/>
            <a:chOff x="0" y="0"/>
            <a:chExt cx="15099989" cy="1612867"/>
          </a:xfrm>
        </p:grpSpPr>
        <p:pic>
          <p:nvPicPr>
            <p:cNvPr id="301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50" y="6350"/>
              <a:ext cx="15087290" cy="16001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00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099990" cy="1612868"/>
            </a:xfrm>
            <a:prstGeom prst="rect">
              <a:avLst/>
            </a:prstGeom>
            <a:effectLst/>
          </p:spPr>
        </p:pic>
      </p:grpSp>
      <p:pic>
        <p:nvPicPr>
          <p:cNvPr id="303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280458" y="6418488"/>
            <a:ext cx="16012720" cy="5168372"/>
          </a:xfrm>
          <a:prstGeom prst="rect">
            <a:avLst/>
          </a:prstGeom>
          <a:ln w="12700">
            <a:miter lim="400000"/>
          </a:ln>
        </p:spPr>
      </p:pic>
      <p:sp>
        <p:nvSpPr>
          <p:cNvPr id="304" name="ضع خطأ تحت المعطى…"/>
          <p:cNvSpPr txBox="1"/>
          <p:nvPr/>
        </p:nvSpPr>
        <p:spPr>
          <a:xfrm>
            <a:off x="6024450" y="4475121"/>
            <a:ext cx="3406728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07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10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08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09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1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3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1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1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16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17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9" t="107" r="5863" b="5276"/>
          <a:stretch>
            <a:fillRect/>
          </a:stretch>
        </p:blipFill>
        <p:spPr>
          <a:xfrm rot="17507574">
            <a:off x="923232" y="7798893"/>
            <a:ext cx="4018046" cy="431333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9" y="0"/>
                </a:moveTo>
                <a:cubicBezTo>
                  <a:pt x="4670" y="39"/>
                  <a:pt x="4648" y="198"/>
                  <a:pt x="4648" y="871"/>
                </a:cubicBezTo>
                <a:cubicBezTo>
                  <a:pt x="4648" y="1570"/>
                  <a:pt x="4679" y="1767"/>
                  <a:pt x="4794" y="1767"/>
                </a:cubicBezTo>
                <a:cubicBezTo>
                  <a:pt x="5009" y="1767"/>
                  <a:pt x="5070" y="1539"/>
                  <a:pt x="5070" y="714"/>
                </a:cubicBezTo>
                <a:cubicBezTo>
                  <a:pt x="5070" y="181"/>
                  <a:pt x="5048" y="39"/>
                  <a:pt x="4946" y="0"/>
                </a:cubicBezTo>
                <a:lnTo>
                  <a:pt x="4779" y="0"/>
                </a:lnTo>
                <a:close/>
                <a:moveTo>
                  <a:pt x="6832" y="468"/>
                </a:moveTo>
                <a:cubicBezTo>
                  <a:pt x="6785" y="468"/>
                  <a:pt x="6738" y="464"/>
                  <a:pt x="6693" y="472"/>
                </a:cubicBezTo>
                <a:cubicBezTo>
                  <a:pt x="6677" y="475"/>
                  <a:pt x="6675" y="472"/>
                  <a:pt x="6661" y="474"/>
                </a:cubicBezTo>
                <a:cubicBezTo>
                  <a:pt x="6682" y="487"/>
                  <a:pt x="6691" y="503"/>
                  <a:pt x="6720" y="514"/>
                </a:cubicBezTo>
                <a:cubicBezTo>
                  <a:pt x="6772" y="533"/>
                  <a:pt x="6791" y="553"/>
                  <a:pt x="6806" y="575"/>
                </a:cubicBezTo>
                <a:cubicBezTo>
                  <a:pt x="6831" y="526"/>
                  <a:pt x="6834" y="493"/>
                  <a:pt x="6832" y="468"/>
                </a:cubicBezTo>
                <a:close/>
                <a:moveTo>
                  <a:pt x="20556" y="1474"/>
                </a:moveTo>
                <a:cubicBezTo>
                  <a:pt x="20504" y="1424"/>
                  <a:pt x="20381" y="1676"/>
                  <a:pt x="20290" y="2138"/>
                </a:cubicBezTo>
                <a:cubicBezTo>
                  <a:pt x="20128" y="2968"/>
                  <a:pt x="20009" y="3130"/>
                  <a:pt x="19735" y="2898"/>
                </a:cubicBezTo>
                <a:cubicBezTo>
                  <a:pt x="19628" y="2806"/>
                  <a:pt x="19539" y="2650"/>
                  <a:pt x="19539" y="2553"/>
                </a:cubicBezTo>
                <a:cubicBezTo>
                  <a:pt x="19539" y="2455"/>
                  <a:pt x="19494" y="2347"/>
                  <a:pt x="19436" y="2313"/>
                </a:cubicBezTo>
                <a:cubicBezTo>
                  <a:pt x="19378" y="2279"/>
                  <a:pt x="19354" y="2153"/>
                  <a:pt x="19385" y="2033"/>
                </a:cubicBezTo>
                <a:cubicBezTo>
                  <a:pt x="19464" y="1734"/>
                  <a:pt x="19114" y="1527"/>
                  <a:pt x="18775" y="1672"/>
                </a:cubicBezTo>
                <a:cubicBezTo>
                  <a:pt x="18574" y="1758"/>
                  <a:pt x="18539" y="1840"/>
                  <a:pt x="18569" y="2144"/>
                </a:cubicBezTo>
                <a:cubicBezTo>
                  <a:pt x="18591" y="2370"/>
                  <a:pt x="18540" y="2589"/>
                  <a:pt x="18440" y="2711"/>
                </a:cubicBezTo>
                <a:lnTo>
                  <a:pt x="18278" y="2910"/>
                </a:lnTo>
                <a:lnTo>
                  <a:pt x="18216" y="2711"/>
                </a:lnTo>
                <a:cubicBezTo>
                  <a:pt x="18183" y="2602"/>
                  <a:pt x="17979" y="2396"/>
                  <a:pt x="17765" y="2255"/>
                </a:cubicBezTo>
                <a:cubicBezTo>
                  <a:pt x="17432" y="2036"/>
                  <a:pt x="17321" y="2013"/>
                  <a:pt x="17005" y="2088"/>
                </a:cubicBezTo>
                <a:cubicBezTo>
                  <a:pt x="16835" y="2129"/>
                  <a:pt x="16709" y="2158"/>
                  <a:pt x="16604" y="2174"/>
                </a:cubicBezTo>
                <a:cubicBezTo>
                  <a:pt x="16659" y="2207"/>
                  <a:pt x="16651" y="2268"/>
                  <a:pt x="16573" y="2380"/>
                </a:cubicBezTo>
                <a:cubicBezTo>
                  <a:pt x="16455" y="2550"/>
                  <a:pt x="16432" y="2538"/>
                  <a:pt x="16915" y="2560"/>
                </a:cubicBezTo>
                <a:cubicBezTo>
                  <a:pt x="16962" y="2563"/>
                  <a:pt x="17097" y="2626"/>
                  <a:pt x="17212" y="2703"/>
                </a:cubicBezTo>
                <a:cubicBezTo>
                  <a:pt x="17327" y="2781"/>
                  <a:pt x="17488" y="2867"/>
                  <a:pt x="17571" y="2892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4" y="3958"/>
                  <a:pt x="17896" y="3858"/>
                </a:cubicBezTo>
                <a:cubicBezTo>
                  <a:pt x="17700" y="3758"/>
                  <a:pt x="17496" y="3694"/>
                  <a:pt x="17410" y="3707"/>
                </a:cubicBezTo>
                <a:cubicBezTo>
                  <a:pt x="17368" y="3713"/>
                  <a:pt x="17294" y="3674"/>
                  <a:pt x="17246" y="3620"/>
                </a:cubicBezTo>
                <a:cubicBezTo>
                  <a:pt x="17198" y="3565"/>
                  <a:pt x="17102" y="3520"/>
                  <a:pt x="17033" y="3520"/>
                </a:cubicBezTo>
                <a:cubicBezTo>
                  <a:pt x="16883" y="3520"/>
                  <a:pt x="16795" y="3415"/>
                  <a:pt x="16896" y="3356"/>
                </a:cubicBezTo>
                <a:cubicBezTo>
                  <a:pt x="17003" y="3293"/>
                  <a:pt x="16979" y="2956"/>
                  <a:pt x="16862" y="2864"/>
                </a:cubicBezTo>
                <a:cubicBezTo>
                  <a:pt x="16804" y="2818"/>
                  <a:pt x="16686" y="2804"/>
                  <a:pt x="16590" y="2826"/>
                </a:cubicBezTo>
                <a:cubicBezTo>
                  <a:pt x="16496" y="2848"/>
                  <a:pt x="16398" y="2835"/>
                  <a:pt x="16375" y="2798"/>
                </a:cubicBezTo>
                <a:cubicBezTo>
                  <a:pt x="16297" y="2681"/>
                  <a:pt x="16183" y="2729"/>
                  <a:pt x="16220" y="2864"/>
                </a:cubicBezTo>
                <a:cubicBezTo>
                  <a:pt x="16241" y="2939"/>
                  <a:pt x="16216" y="3018"/>
                  <a:pt x="16161" y="3046"/>
                </a:cubicBezTo>
                <a:cubicBezTo>
                  <a:pt x="16109" y="3074"/>
                  <a:pt x="16056" y="3160"/>
                  <a:pt x="16043" y="3237"/>
                </a:cubicBezTo>
                <a:cubicBezTo>
                  <a:pt x="16015" y="3413"/>
                  <a:pt x="15857" y="3598"/>
                  <a:pt x="15775" y="3550"/>
                </a:cubicBezTo>
                <a:cubicBezTo>
                  <a:pt x="15741" y="3530"/>
                  <a:pt x="15714" y="3415"/>
                  <a:pt x="15714" y="3294"/>
                </a:cubicBezTo>
                <a:cubicBezTo>
                  <a:pt x="15714" y="3160"/>
                  <a:pt x="15673" y="3060"/>
                  <a:pt x="15609" y="3036"/>
                </a:cubicBezTo>
                <a:cubicBezTo>
                  <a:pt x="15551" y="3016"/>
                  <a:pt x="15508" y="2977"/>
                  <a:pt x="15514" y="2949"/>
                </a:cubicBezTo>
                <a:cubicBezTo>
                  <a:pt x="15539" y="2821"/>
                  <a:pt x="15409" y="2471"/>
                  <a:pt x="15336" y="2471"/>
                </a:cubicBezTo>
                <a:cubicBezTo>
                  <a:pt x="15292" y="2471"/>
                  <a:pt x="15192" y="2513"/>
                  <a:pt x="15111" y="2566"/>
                </a:cubicBezTo>
                <a:cubicBezTo>
                  <a:pt x="14980" y="2653"/>
                  <a:pt x="14952" y="2653"/>
                  <a:pt x="14874" y="2564"/>
                </a:cubicBezTo>
                <a:cubicBezTo>
                  <a:pt x="14810" y="2491"/>
                  <a:pt x="14807" y="2445"/>
                  <a:pt x="14864" y="2392"/>
                </a:cubicBezTo>
                <a:cubicBezTo>
                  <a:pt x="14921" y="2338"/>
                  <a:pt x="14904" y="2275"/>
                  <a:pt x="14805" y="2156"/>
                </a:cubicBezTo>
                <a:cubicBezTo>
                  <a:pt x="14730" y="2066"/>
                  <a:pt x="14670" y="1950"/>
                  <a:pt x="14670" y="1896"/>
                </a:cubicBezTo>
                <a:cubicBezTo>
                  <a:pt x="14670" y="1829"/>
                  <a:pt x="14623" y="1810"/>
                  <a:pt x="14522" y="1835"/>
                </a:cubicBezTo>
                <a:cubicBezTo>
                  <a:pt x="14416" y="1861"/>
                  <a:pt x="14366" y="1835"/>
                  <a:pt x="14341" y="1743"/>
                </a:cubicBezTo>
                <a:cubicBezTo>
                  <a:pt x="14296" y="1581"/>
                  <a:pt x="14207" y="1582"/>
                  <a:pt x="14115" y="1743"/>
                </a:cubicBezTo>
                <a:cubicBezTo>
                  <a:pt x="14048" y="1861"/>
                  <a:pt x="14030" y="1864"/>
                  <a:pt x="13832" y="1771"/>
                </a:cubicBezTo>
                <a:cubicBezTo>
                  <a:pt x="13661" y="1691"/>
                  <a:pt x="13636" y="1653"/>
                  <a:pt x="13701" y="1579"/>
                </a:cubicBezTo>
                <a:cubicBezTo>
                  <a:pt x="13846" y="1415"/>
                  <a:pt x="13457" y="1467"/>
                  <a:pt x="13303" y="1632"/>
                </a:cubicBezTo>
                <a:cubicBezTo>
                  <a:pt x="13123" y="1825"/>
                  <a:pt x="12985" y="2128"/>
                  <a:pt x="13060" y="2172"/>
                </a:cubicBezTo>
                <a:cubicBezTo>
                  <a:pt x="13092" y="2191"/>
                  <a:pt x="13136" y="2282"/>
                  <a:pt x="13155" y="2376"/>
                </a:cubicBezTo>
                <a:cubicBezTo>
                  <a:pt x="13181" y="2506"/>
                  <a:pt x="13154" y="2560"/>
                  <a:pt x="13041" y="2600"/>
                </a:cubicBezTo>
                <a:cubicBezTo>
                  <a:pt x="12849" y="2669"/>
                  <a:pt x="12790" y="2629"/>
                  <a:pt x="12790" y="2438"/>
                </a:cubicBezTo>
                <a:cubicBezTo>
                  <a:pt x="12790" y="2352"/>
                  <a:pt x="12760" y="2264"/>
                  <a:pt x="12725" y="2243"/>
                </a:cubicBezTo>
                <a:cubicBezTo>
                  <a:pt x="12689" y="2222"/>
                  <a:pt x="12639" y="2043"/>
                  <a:pt x="12613" y="1845"/>
                </a:cubicBezTo>
                <a:cubicBezTo>
                  <a:pt x="12561" y="1456"/>
                  <a:pt x="12522" y="1423"/>
                  <a:pt x="12349" y="1603"/>
                </a:cubicBezTo>
                <a:cubicBezTo>
                  <a:pt x="12180" y="1779"/>
                  <a:pt x="12345" y="2479"/>
                  <a:pt x="12600" y="2668"/>
                </a:cubicBezTo>
                <a:cubicBezTo>
                  <a:pt x="12760" y="2786"/>
                  <a:pt x="12773" y="2824"/>
                  <a:pt x="12706" y="2963"/>
                </a:cubicBezTo>
                <a:cubicBezTo>
                  <a:pt x="12647" y="3085"/>
                  <a:pt x="12651" y="3146"/>
                  <a:pt x="12720" y="3225"/>
                </a:cubicBezTo>
                <a:cubicBezTo>
                  <a:pt x="12855" y="3378"/>
                  <a:pt x="12719" y="3477"/>
                  <a:pt x="12486" y="3393"/>
                </a:cubicBezTo>
                <a:cubicBezTo>
                  <a:pt x="12357" y="3347"/>
                  <a:pt x="12300" y="3279"/>
                  <a:pt x="12300" y="3169"/>
                </a:cubicBezTo>
                <a:cubicBezTo>
                  <a:pt x="12300" y="3083"/>
                  <a:pt x="12246" y="2942"/>
                  <a:pt x="12176" y="2856"/>
                </a:cubicBezTo>
                <a:cubicBezTo>
                  <a:pt x="11950" y="2577"/>
                  <a:pt x="11854" y="2288"/>
                  <a:pt x="11952" y="2176"/>
                </a:cubicBezTo>
                <a:cubicBezTo>
                  <a:pt x="12025" y="2093"/>
                  <a:pt x="12013" y="2076"/>
                  <a:pt x="11874" y="2077"/>
                </a:cubicBezTo>
                <a:cubicBezTo>
                  <a:pt x="11649" y="2078"/>
                  <a:pt x="11556" y="2145"/>
                  <a:pt x="11467" y="2366"/>
                </a:cubicBezTo>
                <a:cubicBezTo>
                  <a:pt x="11394" y="2548"/>
                  <a:pt x="11388" y="2550"/>
                  <a:pt x="11254" y="2436"/>
                </a:cubicBezTo>
                <a:cubicBezTo>
                  <a:pt x="11045" y="2257"/>
                  <a:pt x="10626" y="2402"/>
                  <a:pt x="10210" y="2795"/>
                </a:cubicBezTo>
                <a:cubicBezTo>
                  <a:pt x="9746" y="3232"/>
                  <a:pt x="9619" y="3479"/>
                  <a:pt x="9729" y="3729"/>
                </a:cubicBezTo>
                <a:cubicBezTo>
                  <a:pt x="9828" y="3954"/>
                  <a:pt x="9774" y="4028"/>
                  <a:pt x="9486" y="4058"/>
                </a:cubicBezTo>
                <a:cubicBezTo>
                  <a:pt x="9327" y="4075"/>
                  <a:pt x="9248" y="4140"/>
                  <a:pt x="9125" y="4359"/>
                </a:cubicBezTo>
                <a:cubicBezTo>
                  <a:pt x="8981" y="4617"/>
                  <a:pt x="8977" y="4661"/>
                  <a:pt x="9066" y="4861"/>
                </a:cubicBezTo>
                <a:cubicBezTo>
                  <a:pt x="9245" y="5266"/>
                  <a:pt x="8971" y="5284"/>
                  <a:pt x="8750" y="4883"/>
                </a:cubicBezTo>
                <a:cubicBezTo>
                  <a:pt x="8541" y="4505"/>
                  <a:pt x="7730" y="3661"/>
                  <a:pt x="7458" y="3538"/>
                </a:cubicBezTo>
                <a:cubicBezTo>
                  <a:pt x="7276" y="3456"/>
                  <a:pt x="7180" y="3453"/>
                  <a:pt x="6897" y="3516"/>
                </a:cubicBezTo>
                <a:cubicBezTo>
                  <a:pt x="6709" y="3559"/>
                  <a:pt x="6509" y="3588"/>
                  <a:pt x="6452" y="3584"/>
                </a:cubicBezTo>
                <a:cubicBezTo>
                  <a:pt x="6395" y="3579"/>
                  <a:pt x="6231" y="3571"/>
                  <a:pt x="6087" y="3564"/>
                </a:cubicBezTo>
                <a:cubicBezTo>
                  <a:pt x="5923" y="3556"/>
                  <a:pt x="5858" y="3541"/>
                  <a:pt x="5842" y="3495"/>
                </a:cubicBezTo>
                <a:cubicBezTo>
                  <a:pt x="5788" y="3595"/>
                  <a:pt x="5711" y="3659"/>
                  <a:pt x="5585" y="3729"/>
                </a:cubicBezTo>
                <a:cubicBezTo>
                  <a:pt x="5417" y="3822"/>
                  <a:pt x="5281" y="3935"/>
                  <a:pt x="5281" y="3979"/>
                </a:cubicBezTo>
                <a:cubicBezTo>
                  <a:pt x="5281" y="4120"/>
                  <a:pt x="4603" y="4452"/>
                  <a:pt x="4313" y="4453"/>
                </a:cubicBezTo>
                <a:cubicBezTo>
                  <a:pt x="3864" y="4453"/>
                  <a:pt x="3699" y="4553"/>
                  <a:pt x="3534" y="4925"/>
                </a:cubicBezTo>
                <a:cubicBezTo>
                  <a:pt x="3381" y="5271"/>
                  <a:pt x="3376" y="5272"/>
                  <a:pt x="2815" y="5228"/>
                </a:cubicBezTo>
                <a:cubicBezTo>
                  <a:pt x="2198" y="5180"/>
                  <a:pt x="1606" y="4929"/>
                  <a:pt x="872" y="4401"/>
                </a:cubicBezTo>
                <a:cubicBezTo>
                  <a:pt x="492" y="4128"/>
                  <a:pt x="358" y="4079"/>
                  <a:pt x="199" y="4159"/>
                </a:cubicBezTo>
                <a:cubicBezTo>
                  <a:pt x="-240" y="4380"/>
                  <a:pt x="100" y="4840"/>
                  <a:pt x="705" y="4845"/>
                </a:cubicBezTo>
                <a:cubicBezTo>
                  <a:pt x="1173" y="4850"/>
                  <a:pt x="1968" y="5194"/>
                  <a:pt x="2116" y="5454"/>
                </a:cubicBezTo>
                <a:cubicBezTo>
                  <a:pt x="2208" y="5615"/>
                  <a:pt x="2209" y="5734"/>
                  <a:pt x="2123" y="5912"/>
                </a:cubicBezTo>
                <a:cubicBezTo>
                  <a:pt x="2059" y="6045"/>
                  <a:pt x="2007" y="6279"/>
                  <a:pt x="2007" y="6434"/>
                </a:cubicBezTo>
                <a:cubicBezTo>
                  <a:pt x="2007" y="6589"/>
                  <a:pt x="1936" y="6876"/>
                  <a:pt x="1848" y="7073"/>
                </a:cubicBezTo>
                <a:cubicBezTo>
                  <a:pt x="1621" y="7584"/>
                  <a:pt x="1642" y="7666"/>
                  <a:pt x="2112" y="8096"/>
                </a:cubicBezTo>
                <a:cubicBezTo>
                  <a:pt x="2344" y="8308"/>
                  <a:pt x="2534" y="8532"/>
                  <a:pt x="2534" y="8596"/>
                </a:cubicBezTo>
                <a:cubicBezTo>
                  <a:pt x="2534" y="8659"/>
                  <a:pt x="2728" y="8846"/>
                  <a:pt x="2965" y="9010"/>
                </a:cubicBezTo>
                <a:cubicBezTo>
                  <a:pt x="3387" y="9303"/>
                  <a:pt x="3694" y="9395"/>
                  <a:pt x="5703" y="9827"/>
                </a:cubicBezTo>
                <a:cubicBezTo>
                  <a:pt x="7337" y="10179"/>
                  <a:pt x="9014" y="11022"/>
                  <a:pt x="8688" y="11329"/>
                </a:cubicBezTo>
                <a:cubicBezTo>
                  <a:pt x="8623" y="11390"/>
                  <a:pt x="8041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8" y="11766"/>
                  <a:pt x="7294" y="11767"/>
                </a:cubicBezTo>
                <a:cubicBezTo>
                  <a:pt x="8582" y="11769"/>
                  <a:pt x="8836" y="11862"/>
                  <a:pt x="8499" y="12213"/>
                </a:cubicBezTo>
                <a:cubicBezTo>
                  <a:pt x="8390" y="12327"/>
                  <a:pt x="8140" y="12492"/>
                  <a:pt x="7944" y="12580"/>
                </a:cubicBezTo>
                <a:cubicBezTo>
                  <a:pt x="7747" y="12668"/>
                  <a:pt x="7544" y="12845"/>
                  <a:pt x="7492" y="12973"/>
                </a:cubicBezTo>
                <a:cubicBezTo>
                  <a:pt x="7385" y="13238"/>
                  <a:pt x="7205" y="13278"/>
                  <a:pt x="7115" y="13056"/>
                </a:cubicBezTo>
                <a:cubicBezTo>
                  <a:pt x="7029" y="12846"/>
                  <a:pt x="6720" y="12873"/>
                  <a:pt x="6494" y="13108"/>
                </a:cubicBezTo>
                <a:cubicBezTo>
                  <a:pt x="6372" y="13235"/>
                  <a:pt x="6167" y="13308"/>
                  <a:pt x="5925" y="13310"/>
                </a:cubicBezTo>
                <a:cubicBezTo>
                  <a:pt x="4991" y="13319"/>
                  <a:pt x="2978" y="13969"/>
                  <a:pt x="2642" y="14371"/>
                </a:cubicBezTo>
                <a:cubicBezTo>
                  <a:pt x="2525" y="14511"/>
                  <a:pt x="2431" y="14683"/>
                  <a:pt x="2431" y="14752"/>
                </a:cubicBezTo>
                <a:cubicBezTo>
                  <a:pt x="2431" y="14821"/>
                  <a:pt x="2263" y="14970"/>
                  <a:pt x="2059" y="15083"/>
                </a:cubicBezTo>
                <a:cubicBezTo>
                  <a:pt x="1737" y="15262"/>
                  <a:pt x="1690" y="15339"/>
                  <a:pt x="1690" y="15678"/>
                </a:cubicBezTo>
                <a:cubicBezTo>
                  <a:pt x="1690" y="15903"/>
                  <a:pt x="1757" y="16121"/>
                  <a:pt x="1848" y="16192"/>
                </a:cubicBezTo>
                <a:cubicBezTo>
                  <a:pt x="1940" y="16264"/>
                  <a:pt x="2007" y="16480"/>
                  <a:pt x="2007" y="16708"/>
                </a:cubicBezTo>
                <a:cubicBezTo>
                  <a:pt x="2007" y="16923"/>
                  <a:pt x="2057" y="17191"/>
                  <a:pt x="2121" y="17303"/>
                </a:cubicBezTo>
                <a:cubicBezTo>
                  <a:pt x="2216" y="17471"/>
                  <a:pt x="2187" y="17554"/>
                  <a:pt x="1941" y="17796"/>
                </a:cubicBezTo>
                <a:cubicBezTo>
                  <a:pt x="1651" y="18082"/>
                  <a:pt x="1291" y="18214"/>
                  <a:pt x="502" y="18330"/>
                </a:cubicBezTo>
                <a:cubicBezTo>
                  <a:pt x="199" y="18375"/>
                  <a:pt x="91" y="18444"/>
                  <a:pt x="42" y="18627"/>
                </a:cubicBezTo>
                <a:cubicBezTo>
                  <a:pt x="-119" y="19232"/>
                  <a:pt x="319" y="19216"/>
                  <a:pt x="1201" y="18588"/>
                </a:cubicBezTo>
                <a:cubicBezTo>
                  <a:pt x="2245" y="17844"/>
                  <a:pt x="3242" y="17728"/>
                  <a:pt x="3481" y="18320"/>
                </a:cubicBezTo>
                <a:cubicBezTo>
                  <a:pt x="3610" y="18638"/>
                  <a:pt x="3741" y="18705"/>
                  <a:pt x="4408" y="18790"/>
                </a:cubicBezTo>
                <a:cubicBezTo>
                  <a:pt x="4840" y="18845"/>
                  <a:pt x="5037" y="18930"/>
                  <a:pt x="5273" y="19167"/>
                </a:cubicBezTo>
                <a:cubicBezTo>
                  <a:pt x="5440" y="19336"/>
                  <a:pt x="5616" y="19480"/>
                  <a:pt x="5665" y="19486"/>
                </a:cubicBezTo>
                <a:cubicBezTo>
                  <a:pt x="6142" y="19549"/>
                  <a:pt x="7383" y="19525"/>
                  <a:pt x="7539" y="19451"/>
                </a:cubicBezTo>
                <a:cubicBezTo>
                  <a:pt x="7723" y="19362"/>
                  <a:pt x="8051" y="19039"/>
                  <a:pt x="8534" y="18477"/>
                </a:cubicBezTo>
                <a:cubicBezTo>
                  <a:pt x="8705" y="18279"/>
                  <a:pt x="8770" y="18258"/>
                  <a:pt x="8899" y="18360"/>
                </a:cubicBezTo>
                <a:cubicBezTo>
                  <a:pt x="9030" y="18462"/>
                  <a:pt x="9068" y="18447"/>
                  <a:pt x="9117" y="18270"/>
                </a:cubicBezTo>
                <a:cubicBezTo>
                  <a:pt x="9156" y="18129"/>
                  <a:pt x="9232" y="18075"/>
                  <a:pt x="9338" y="18114"/>
                </a:cubicBezTo>
                <a:cubicBezTo>
                  <a:pt x="9427" y="18146"/>
                  <a:pt x="9528" y="18130"/>
                  <a:pt x="9562" y="18078"/>
                </a:cubicBezTo>
                <a:cubicBezTo>
                  <a:pt x="9641" y="17958"/>
                  <a:pt x="10140" y="18262"/>
                  <a:pt x="10140" y="18429"/>
                </a:cubicBezTo>
                <a:cubicBezTo>
                  <a:pt x="10140" y="18497"/>
                  <a:pt x="10019" y="18717"/>
                  <a:pt x="9874" y="18919"/>
                </a:cubicBezTo>
                <a:cubicBezTo>
                  <a:pt x="9561" y="19353"/>
                  <a:pt x="9529" y="19576"/>
                  <a:pt x="9813" y="19334"/>
                </a:cubicBezTo>
                <a:cubicBezTo>
                  <a:pt x="9984" y="19187"/>
                  <a:pt x="10029" y="19182"/>
                  <a:pt x="10104" y="19304"/>
                </a:cubicBezTo>
                <a:cubicBezTo>
                  <a:pt x="10249" y="19537"/>
                  <a:pt x="10831" y="19779"/>
                  <a:pt x="10959" y="19659"/>
                </a:cubicBezTo>
                <a:cubicBezTo>
                  <a:pt x="11093" y="19532"/>
                  <a:pt x="11516" y="19718"/>
                  <a:pt x="11509" y="19901"/>
                </a:cubicBezTo>
                <a:cubicBezTo>
                  <a:pt x="11507" y="19967"/>
                  <a:pt x="11436" y="20202"/>
                  <a:pt x="11353" y="20420"/>
                </a:cubicBezTo>
                <a:cubicBezTo>
                  <a:pt x="11209" y="20799"/>
                  <a:pt x="11212" y="20826"/>
                  <a:pt x="11435" y="20990"/>
                </a:cubicBezTo>
                <a:cubicBezTo>
                  <a:pt x="11565" y="21084"/>
                  <a:pt x="11767" y="21160"/>
                  <a:pt x="11883" y="21160"/>
                </a:cubicBezTo>
                <a:cubicBezTo>
                  <a:pt x="12151" y="21160"/>
                  <a:pt x="12541" y="20873"/>
                  <a:pt x="12587" y="20639"/>
                </a:cubicBezTo>
                <a:cubicBezTo>
                  <a:pt x="12607" y="20540"/>
                  <a:pt x="12656" y="20471"/>
                  <a:pt x="12697" y="20488"/>
                </a:cubicBezTo>
                <a:cubicBezTo>
                  <a:pt x="12738" y="20504"/>
                  <a:pt x="12834" y="20438"/>
                  <a:pt x="12912" y="20337"/>
                </a:cubicBezTo>
                <a:cubicBezTo>
                  <a:pt x="13033" y="20181"/>
                  <a:pt x="13074" y="20173"/>
                  <a:pt x="13180" y="20294"/>
                </a:cubicBezTo>
                <a:cubicBezTo>
                  <a:pt x="13249" y="20371"/>
                  <a:pt x="13346" y="20610"/>
                  <a:pt x="13400" y="20825"/>
                </a:cubicBezTo>
                <a:cubicBezTo>
                  <a:pt x="13461" y="21071"/>
                  <a:pt x="13503" y="21132"/>
                  <a:pt x="13509" y="20988"/>
                </a:cubicBezTo>
                <a:cubicBezTo>
                  <a:pt x="13515" y="20862"/>
                  <a:pt x="13683" y="20601"/>
                  <a:pt x="13883" y="20407"/>
                </a:cubicBezTo>
                <a:cubicBezTo>
                  <a:pt x="14243" y="20057"/>
                  <a:pt x="14471" y="20032"/>
                  <a:pt x="14471" y="20345"/>
                </a:cubicBezTo>
                <a:cubicBezTo>
                  <a:pt x="14471" y="20481"/>
                  <a:pt x="14494" y="20476"/>
                  <a:pt x="14619" y="20315"/>
                </a:cubicBezTo>
                <a:cubicBezTo>
                  <a:pt x="14756" y="20139"/>
                  <a:pt x="14784" y="20137"/>
                  <a:pt x="14963" y="20282"/>
                </a:cubicBezTo>
                <a:cubicBezTo>
                  <a:pt x="15301" y="20556"/>
                  <a:pt x="15497" y="20625"/>
                  <a:pt x="15284" y="20397"/>
                </a:cubicBezTo>
                <a:cubicBezTo>
                  <a:pt x="15159" y="20262"/>
                  <a:pt x="15128" y="20168"/>
                  <a:pt x="15201" y="20125"/>
                </a:cubicBezTo>
                <a:cubicBezTo>
                  <a:pt x="15382" y="20020"/>
                  <a:pt x="15339" y="19744"/>
                  <a:pt x="15153" y="19812"/>
                </a:cubicBezTo>
                <a:cubicBezTo>
                  <a:pt x="14964" y="19880"/>
                  <a:pt x="14839" y="19649"/>
                  <a:pt x="14936" y="19413"/>
                </a:cubicBezTo>
                <a:cubicBezTo>
                  <a:pt x="14979" y="19305"/>
                  <a:pt x="15044" y="19284"/>
                  <a:pt x="15132" y="19345"/>
                </a:cubicBezTo>
                <a:cubicBezTo>
                  <a:pt x="15204" y="19396"/>
                  <a:pt x="15401" y="19431"/>
                  <a:pt x="15569" y="19425"/>
                </a:cubicBezTo>
                <a:cubicBezTo>
                  <a:pt x="15960" y="19411"/>
                  <a:pt x="16266" y="19853"/>
                  <a:pt x="16267" y="20432"/>
                </a:cubicBezTo>
                <a:cubicBezTo>
                  <a:pt x="16267" y="20750"/>
                  <a:pt x="16311" y="20855"/>
                  <a:pt x="16463" y="20892"/>
                </a:cubicBezTo>
                <a:cubicBezTo>
                  <a:pt x="16599" y="20926"/>
                  <a:pt x="16655" y="20890"/>
                  <a:pt x="16647" y="20779"/>
                </a:cubicBezTo>
                <a:cubicBezTo>
                  <a:pt x="16638" y="20664"/>
                  <a:pt x="16726" y="20617"/>
                  <a:pt x="16953" y="20617"/>
                </a:cubicBezTo>
                <a:cubicBezTo>
                  <a:pt x="17290" y="20617"/>
                  <a:pt x="17711" y="20308"/>
                  <a:pt x="17659" y="20097"/>
                </a:cubicBezTo>
                <a:cubicBezTo>
                  <a:pt x="17642" y="20028"/>
                  <a:pt x="17702" y="19941"/>
                  <a:pt x="17792" y="19909"/>
                </a:cubicBezTo>
                <a:cubicBezTo>
                  <a:pt x="17882" y="19876"/>
                  <a:pt x="17955" y="19805"/>
                  <a:pt x="17955" y="19748"/>
                </a:cubicBezTo>
                <a:cubicBezTo>
                  <a:pt x="17955" y="19691"/>
                  <a:pt x="17861" y="19723"/>
                  <a:pt x="17746" y="19821"/>
                </a:cubicBezTo>
                <a:cubicBezTo>
                  <a:pt x="17560" y="19980"/>
                  <a:pt x="17531" y="19981"/>
                  <a:pt x="17474" y="19841"/>
                </a:cubicBezTo>
                <a:cubicBezTo>
                  <a:pt x="17286" y="19380"/>
                  <a:pt x="17751" y="19097"/>
                  <a:pt x="18100" y="19461"/>
                </a:cubicBezTo>
                <a:cubicBezTo>
                  <a:pt x="18320" y="19689"/>
                  <a:pt x="18586" y="20571"/>
                  <a:pt x="18588" y="21075"/>
                </a:cubicBezTo>
                <a:cubicBezTo>
                  <a:pt x="18588" y="21271"/>
                  <a:pt x="18621" y="21461"/>
                  <a:pt x="18659" y="21497"/>
                </a:cubicBezTo>
                <a:cubicBezTo>
                  <a:pt x="18768" y="21600"/>
                  <a:pt x="18774" y="21582"/>
                  <a:pt x="18721" y="21317"/>
                </a:cubicBezTo>
                <a:cubicBezTo>
                  <a:pt x="18693" y="21181"/>
                  <a:pt x="18701" y="20996"/>
                  <a:pt x="18737" y="20906"/>
                </a:cubicBezTo>
                <a:cubicBezTo>
                  <a:pt x="18791" y="20776"/>
                  <a:pt x="18834" y="20771"/>
                  <a:pt x="18959" y="20869"/>
                </a:cubicBezTo>
                <a:cubicBezTo>
                  <a:pt x="19087" y="20969"/>
                  <a:pt x="19130" y="20944"/>
                  <a:pt x="19212" y="20742"/>
                </a:cubicBezTo>
                <a:cubicBezTo>
                  <a:pt x="19267" y="20606"/>
                  <a:pt x="19391" y="20467"/>
                  <a:pt x="19486" y="20432"/>
                </a:cubicBezTo>
                <a:cubicBezTo>
                  <a:pt x="19599" y="20392"/>
                  <a:pt x="19639" y="20304"/>
                  <a:pt x="19598" y="20184"/>
                </a:cubicBezTo>
                <a:cubicBezTo>
                  <a:pt x="19563" y="20079"/>
                  <a:pt x="19602" y="19949"/>
                  <a:pt x="19689" y="19881"/>
                </a:cubicBezTo>
                <a:cubicBezTo>
                  <a:pt x="19813" y="19784"/>
                  <a:pt x="19865" y="19798"/>
                  <a:pt x="19959" y="19964"/>
                </a:cubicBezTo>
                <a:cubicBezTo>
                  <a:pt x="20023" y="20077"/>
                  <a:pt x="20049" y="20171"/>
                  <a:pt x="20016" y="20171"/>
                </a:cubicBezTo>
                <a:cubicBezTo>
                  <a:pt x="19983" y="20171"/>
                  <a:pt x="20031" y="20303"/>
                  <a:pt x="20119" y="20464"/>
                </a:cubicBezTo>
                <a:cubicBezTo>
                  <a:pt x="20208" y="20626"/>
                  <a:pt x="20280" y="20847"/>
                  <a:pt x="20280" y="20956"/>
                </a:cubicBezTo>
                <a:cubicBezTo>
                  <a:pt x="20280" y="21065"/>
                  <a:pt x="20332" y="21183"/>
                  <a:pt x="20396" y="21220"/>
                </a:cubicBezTo>
                <a:cubicBezTo>
                  <a:pt x="20475" y="21266"/>
                  <a:pt x="20501" y="21152"/>
                  <a:pt x="20476" y="20855"/>
                </a:cubicBezTo>
                <a:cubicBezTo>
                  <a:pt x="20444" y="20476"/>
                  <a:pt x="20465" y="20421"/>
                  <a:pt x="20649" y="20418"/>
                </a:cubicBezTo>
                <a:cubicBezTo>
                  <a:pt x="20765" y="20417"/>
                  <a:pt x="20974" y="20506"/>
                  <a:pt x="21111" y="20617"/>
                </a:cubicBezTo>
                <a:lnTo>
                  <a:pt x="21360" y="20817"/>
                </a:lnTo>
                <a:lnTo>
                  <a:pt x="21282" y="20274"/>
                </a:lnTo>
                <a:cubicBezTo>
                  <a:pt x="21177" y="19542"/>
                  <a:pt x="20502" y="18418"/>
                  <a:pt x="19700" y="17646"/>
                </a:cubicBezTo>
                <a:cubicBezTo>
                  <a:pt x="18677" y="16661"/>
                  <a:pt x="17392" y="15702"/>
                  <a:pt x="16001" y="14877"/>
                </a:cubicBezTo>
                <a:cubicBezTo>
                  <a:pt x="15769" y="14739"/>
                  <a:pt x="15316" y="14468"/>
                  <a:pt x="14997" y="14276"/>
                </a:cubicBezTo>
                <a:cubicBezTo>
                  <a:pt x="14384" y="13907"/>
                  <a:pt x="13194" y="13303"/>
                  <a:pt x="11494" y="12499"/>
                </a:cubicBezTo>
                <a:cubicBezTo>
                  <a:pt x="10389" y="11976"/>
                  <a:pt x="10207" y="11830"/>
                  <a:pt x="10551" y="11745"/>
                </a:cubicBezTo>
                <a:cubicBezTo>
                  <a:pt x="10817" y="11680"/>
                  <a:pt x="10837" y="11531"/>
                  <a:pt x="10602" y="11368"/>
                </a:cubicBezTo>
                <a:cubicBezTo>
                  <a:pt x="10452" y="11265"/>
                  <a:pt x="10488" y="11219"/>
                  <a:pt x="10891" y="11000"/>
                </a:cubicBezTo>
                <a:cubicBezTo>
                  <a:pt x="11948" y="10423"/>
                  <a:pt x="12366" y="10302"/>
                  <a:pt x="13081" y="10373"/>
                </a:cubicBezTo>
                <a:cubicBezTo>
                  <a:pt x="13684" y="10432"/>
                  <a:pt x="13776" y="10417"/>
                  <a:pt x="14005" y="10214"/>
                </a:cubicBezTo>
                <a:cubicBezTo>
                  <a:pt x="14327" y="9930"/>
                  <a:pt x="14324" y="9842"/>
                  <a:pt x="13995" y="9724"/>
                </a:cubicBezTo>
                <a:cubicBezTo>
                  <a:pt x="13849" y="9672"/>
                  <a:pt x="13731" y="9584"/>
                  <a:pt x="13731" y="9526"/>
                </a:cubicBezTo>
                <a:cubicBezTo>
                  <a:pt x="13731" y="9352"/>
                  <a:pt x="14038" y="9296"/>
                  <a:pt x="14218" y="9437"/>
                </a:cubicBezTo>
                <a:cubicBezTo>
                  <a:pt x="14363" y="9550"/>
                  <a:pt x="14419" y="9530"/>
                  <a:pt x="14598" y="9298"/>
                </a:cubicBezTo>
                <a:cubicBezTo>
                  <a:pt x="14713" y="9149"/>
                  <a:pt x="15265" y="8758"/>
                  <a:pt x="15826" y="8427"/>
                </a:cubicBezTo>
                <a:cubicBezTo>
                  <a:pt x="16387" y="8096"/>
                  <a:pt x="17131" y="7630"/>
                  <a:pt x="17480" y="7392"/>
                </a:cubicBezTo>
                <a:cubicBezTo>
                  <a:pt x="17829" y="7154"/>
                  <a:pt x="18246" y="6933"/>
                  <a:pt x="18406" y="6902"/>
                </a:cubicBezTo>
                <a:cubicBezTo>
                  <a:pt x="18586" y="6867"/>
                  <a:pt x="18695" y="6779"/>
                  <a:pt x="18695" y="6674"/>
                </a:cubicBezTo>
                <a:cubicBezTo>
                  <a:pt x="18695" y="6581"/>
                  <a:pt x="19067" y="6144"/>
                  <a:pt x="19522" y="5702"/>
                </a:cubicBezTo>
                <a:cubicBezTo>
                  <a:pt x="20648" y="4611"/>
                  <a:pt x="21339" y="3471"/>
                  <a:pt x="21333" y="2721"/>
                </a:cubicBezTo>
                <a:lnTo>
                  <a:pt x="21330" y="2414"/>
                </a:lnTo>
                <a:lnTo>
                  <a:pt x="21041" y="2741"/>
                </a:lnTo>
                <a:cubicBezTo>
                  <a:pt x="20733" y="3091"/>
                  <a:pt x="20561" y="3078"/>
                  <a:pt x="20660" y="2709"/>
                </a:cubicBezTo>
                <a:cubicBezTo>
                  <a:pt x="20692" y="2587"/>
                  <a:pt x="20666" y="2454"/>
                  <a:pt x="20600" y="2416"/>
                </a:cubicBezTo>
                <a:cubicBezTo>
                  <a:pt x="20523" y="2371"/>
                  <a:pt x="20507" y="2191"/>
                  <a:pt x="20552" y="1906"/>
                </a:cubicBezTo>
                <a:cubicBezTo>
                  <a:pt x="20594" y="1639"/>
                  <a:pt x="20587" y="1503"/>
                  <a:pt x="20556" y="1474"/>
                </a:cubicBezTo>
                <a:close/>
                <a:moveTo>
                  <a:pt x="15775" y="2473"/>
                </a:moveTo>
                <a:cubicBezTo>
                  <a:pt x="15741" y="2481"/>
                  <a:pt x="15714" y="2513"/>
                  <a:pt x="15714" y="2566"/>
                </a:cubicBezTo>
                <a:cubicBezTo>
                  <a:pt x="15714" y="2625"/>
                  <a:pt x="15754" y="2649"/>
                  <a:pt x="15818" y="2626"/>
                </a:cubicBezTo>
                <a:cubicBezTo>
                  <a:pt x="15875" y="2605"/>
                  <a:pt x="15904" y="2563"/>
                  <a:pt x="15883" y="2531"/>
                </a:cubicBezTo>
                <a:cubicBezTo>
                  <a:pt x="15853" y="2484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20" name="خطط"/>
          <p:cNvGrpSpPr/>
          <p:nvPr/>
        </p:nvGrpSpPr>
        <p:grpSpPr>
          <a:xfrm>
            <a:off x="17498085" y="2006087"/>
            <a:ext cx="4672295" cy="1841501"/>
            <a:chOff x="0" y="0"/>
            <a:chExt cx="4672293" cy="1841500"/>
          </a:xfrm>
        </p:grpSpPr>
        <p:sp>
          <p:nvSpPr>
            <p:cNvPr id="319" name="خطط"/>
            <p:cNvSpPr txBox="1"/>
            <p:nvPr/>
          </p:nvSpPr>
          <p:spPr>
            <a:xfrm>
              <a:off x="215900" y="139700"/>
              <a:ext cx="4240494" cy="1282700"/>
            </a:xfrm>
            <a:prstGeom prst="rect">
              <a:avLst/>
            </a:prstGeom>
            <a:gradFill flip="none" rotWithShape="1">
              <a:gsLst>
                <a:gs pos="0">
                  <a:srgbClr val="01C7FC"/>
                </a:gs>
                <a:gs pos="100000">
                  <a:srgbClr val="FEE4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خطط</a:t>
              </a:r>
              <a:r>
                <a:t> </a:t>
              </a:r>
            </a:p>
          </p:txBody>
        </p:sp>
        <p:pic>
          <p:nvPicPr>
            <p:cNvPr id="318" name="خطط خطط " descr="خطط خطط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4672294" cy="1841500"/>
            </a:xfrm>
            <a:prstGeom prst="rect">
              <a:avLst/>
            </a:prstGeom>
            <a:effectLst/>
          </p:spPr>
        </p:pic>
      </p:grpSp>
      <p:grpSp>
        <p:nvGrpSpPr>
          <p:cNvPr id="323" name="حل"/>
          <p:cNvGrpSpPr/>
          <p:nvPr/>
        </p:nvGrpSpPr>
        <p:grpSpPr>
          <a:xfrm>
            <a:off x="17498085" y="4097554"/>
            <a:ext cx="4672295" cy="1841501"/>
            <a:chOff x="0" y="0"/>
            <a:chExt cx="4672293" cy="1841500"/>
          </a:xfrm>
        </p:grpSpPr>
        <p:sp>
          <p:nvSpPr>
            <p:cNvPr id="322" name="حل"/>
            <p:cNvSpPr txBox="1"/>
            <p:nvPr/>
          </p:nvSpPr>
          <p:spPr>
            <a:xfrm>
              <a:off x="215900" y="139699"/>
              <a:ext cx="4240494" cy="1282701"/>
            </a:xfrm>
            <a:prstGeom prst="rect">
              <a:avLst/>
            </a:prstGeom>
            <a:gradFill flip="none" rotWithShape="1">
              <a:gsLst>
                <a:gs pos="0">
                  <a:srgbClr val="00A1D8"/>
                </a:gs>
                <a:gs pos="100000">
                  <a:srgbClr val="FEE4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حل</a:t>
              </a:r>
              <a:r>
                <a:t> </a:t>
              </a:r>
            </a:p>
          </p:txBody>
        </p:sp>
        <p:pic>
          <p:nvPicPr>
            <p:cNvPr id="321" name="حل حل " descr="حل حل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672294" cy="1841501"/>
            </a:xfrm>
            <a:prstGeom prst="rect">
              <a:avLst/>
            </a:prstGeom>
            <a:effectLst/>
          </p:spPr>
        </p:pic>
      </p:grpSp>
      <p:grpSp>
        <p:nvGrpSpPr>
          <p:cNvPr id="326" name="تحقق"/>
          <p:cNvGrpSpPr/>
          <p:nvPr/>
        </p:nvGrpSpPr>
        <p:grpSpPr>
          <a:xfrm>
            <a:off x="17498085" y="10735137"/>
            <a:ext cx="4672295" cy="1841501"/>
            <a:chOff x="0" y="0"/>
            <a:chExt cx="4672293" cy="1841500"/>
          </a:xfrm>
        </p:grpSpPr>
        <p:sp>
          <p:nvSpPr>
            <p:cNvPr id="325" name="تحقق"/>
            <p:cNvSpPr txBox="1"/>
            <p:nvPr/>
          </p:nvSpPr>
          <p:spPr>
            <a:xfrm>
              <a:off x="215900" y="139699"/>
              <a:ext cx="4240494" cy="1282701"/>
            </a:xfrm>
            <a:prstGeom prst="rect">
              <a:avLst/>
            </a:prstGeom>
            <a:gradFill flip="none" rotWithShape="1">
              <a:gsLst>
                <a:gs pos="0">
                  <a:srgbClr val="00A1D8"/>
                </a:gs>
                <a:gs pos="100000">
                  <a:srgbClr val="FFD9A8"/>
                </a:gs>
              </a:gsLst>
              <a:lin ang="5400000" scaled="0"/>
            </a:gradFill>
            <a:ln>
              <a:noFill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50800" tIns="50800" rIns="50800" bIns="50800" numCol="1" anchor="ctr">
              <a:noAutofit/>
            </a:bodyPr>
            <a:lstStyle>
              <a:lvl1pPr defTabSz="2438400">
                <a:lnSpc>
                  <a:spcPct val="90000"/>
                </a:lnSpc>
                <a:defRPr sz="9100">
                  <a:solidFill>
                    <a:srgbClr val="000000"/>
                  </a:solidFill>
                  <a:latin typeface="Farah Regular"/>
                  <a:ea typeface="Farah Regular"/>
                  <a:cs typeface="Farah Regular"/>
                  <a:sym typeface="Farah Regular"/>
                </a:defRPr>
              </a:lvl1pPr>
            </a:lstStyle>
            <a:p>
              <a:pPr rtl="0">
                <a:defRPr sz="2400"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  <a:r>
                <a:rPr sz="9100">
                  <a:latin typeface="Farah Regular"/>
                  <a:ea typeface="Farah Regular"/>
                  <a:cs typeface="Farah Regular"/>
                  <a:sym typeface="Farah Regular"/>
                </a:rPr>
                <a:t>تحقق </a:t>
              </a:r>
            </a:p>
          </p:txBody>
        </p:sp>
        <p:pic>
          <p:nvPicPr>
            <p:cNvPr id="324" name="تحقق تحقق " descr="تحقق تحقق "/>
            <p:cNvPicPr>
              <a:picLocks noChangeAspect="0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-1"/>
              <a:ext cx="4672294" cy="1841501"/>
            </a:xfrm>
            <a:prstGeom prst="rect">
              <a:avLst/>
            </a:prstGeom>
            <a:effectLst/>
          </p:spPr>
        </p:pic>
      </p:grpSp>
      <p:grpSp>
        <p:nvGrpSpPr>
          <p:cNvPr id="332" name="تجميع"/>
          <p:cNvGrpSpPr/>
          <p:nvPr/>
        </p:nvGrpSpPr>
        <p:grpSpPr>
          <a:xfrm>
            <a:off x="2595386" y="3274158"/>
            <a:ext cx="14274369" cy="8380194"/>
            <a:chOff x="0" y="6798"/>
            <a:chExt cx="14274366" cy="8380192"/>
          </a:xfrm>
        </p:grpSpPr>
        <p:sp>
          <p:nvSpPr>
            <p:cNvPr id="327" name="خط"/>
            <p:cNvSpPr/>
            <p:nvPr/>
          </p:nvSpPr>
          <p:spPr>
            <a:xfrm>
              <a:off x="0" y="6798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28" name="خط"/>
            <p:cNvSpPr/>
            <p:nvPr/>
          </p:nvSpPr>
          <p:spPr>
            <a:xfrm>
              <a:off x="240604" y="1956548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29" name="خط"/>
            <p:cNvSpPr/>
            <p:nvPr/>
          </p:nvSpPr>
          <p:spPr>
            <a:xfrm>
              <a:off x="240604" y="3831962"/>
              <a:ext cx="13359020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30" name="خط"/>
            <p:cNvSpPr/>
            <p:nvPr/>
          </p:nvSpPr>
          <p:spPr>
            <a:xfrm>
              <a:off x="915346" y="6003430"/>
              <a:ext cx="13359021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  <p:sp>
          <p:nvSpPr>
            <p:cNvPr id="331" name="خط"/>
            <p:cNvSpPr/>
            <p:nvPr/>
          </p:nvSpPr>
          <p:spPr>
            <a:xfrm>
              <a:off x="915346" y="8361591"/>
              <a:ext cx="13359021" cy="25400"/>
            </a:xfrm>
            <a:prstGeom prst="line">
              <a:avLst/>
            </a:prstGeom>
            <a:noFill/>
            <a:ln w="38100" cap="rnd">
              <a:solidFill>
                <a:srgbClr val="000000"/>
              </a:solidFill>
              <a:custDash>
                <a:ds d="100000" sp="200000"/>
              </a:custDash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438400" rtl="0">
                <a:lnSpc>
                  <a:spcPct val="90000"/>
                </a:lnSpc>
                <a:defRPr>
                  <a:solidFill>
                    <a:srgbClr val="000000"/>
                  </a:solidFill>
                  <a:latin typeface="Canela Text Regular"/>
                  <a:ea typeface="Canela Text Regular"/>
                  <a:cs typeface="Canela Text Regular"/>
                  <a:sym typeface="Canela Text Regular"/>
                </a:defRPr>
              </a:pPr>
            </a:p>
          </p:txBody>
        </p:sp>
      </p:grpSp>
      <p:pic>
        <p:nvPicPr>
          <p:cNvPr id="333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360899" y="1218334"/>
            <a:ext cx="2075616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grpSp>
        <p:nvGrpSpPr>
          <p:cNvPr id="336" name="تجميع"/>
          <p:cNvGrpSpPr/>
          <p:nvPr/>
        </p:nvGrpSpPr>
        <p:grpSpPr>
          <a:xfrm>
            <a:off x="21961380" y="10970545"/>
            <a:ext cx="1905001" cy="2190293"/>
            <a:chOff x="0" y="0"/>
            <a:chExt cx="1905000" cy="2190291"/>
          </a:xfrm>
        </p:grpSpPr>
        <p:sp>
          <p:nvSpPr>
            <p:cNvPr id="334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35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37" name="صفحة ٥٨ صفحة ٥٨" descr="صفحة ٥٨ صفحة ٥٨"/>
          <p:cNvPicPr>
            <a:picLocks noChangeAspect="0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19473772">
            <a:off x="532366" y="1745737"/>
            <a:ext cx="7043054" cy="2362201"/>
          </a:xfrm>
          <a:prstGeom prst="rect">
            <a:avLst/>
          </a:prstGeom>
        </p:spPr>
      </p:pic>
      <p:sp>
        <p:nvSpPr>
          <p:cNvPr id="338" name="الفصل ٦ -٣ خطة حل المسألة"/>
          <p:cNvSpPr txBox="1"/>
          <p:nvPr/>
        </p:nvSpPr>
        <p:spPr>
          <a:xfrm>
            <a:off x="8058373" y="527500"/>
            <a:ext cx="13070846" cy="1428395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85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مستطيل"/>
          <p:cNvSpPr/>
          <p:nvPr/>
        </p:nvSpPr>
        <p:spPr>
          <a:xfrm>
            <a:off x="347774" y="243245"/>
            <a:ext cx="23688452" cy="13229510"/>
          </a:xfrm>
          <a:prstGeom prst="rect">
            <a:avLst/>
          </a:prstGeom>
          <a:ln w="114300">
            <a:solidFill>
              <a:srgbClr val="011D57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sp>
        <p:nvSpPr>
          <p:cNvPr id="341" name="مستطيل"/>
          <p:cNvSpPr/>
          <p:nvPr/>
        </p:nvSpPr>
        <p:spPr>
          <a:xfrm>
            <a:off x="574770" y="424659"/>
            <a:ext cx="23234460" cy="12866682"/>
          </a:xfrm>
          <a:prstGeom prst="rect">
            <a:avLst/>
          </a:prstGeom>
          <a:ln w="114300">
            <a:solidFill>
              <a:srgbClr val="A67B01"/>
            </a:solidFill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</a:defRPr>
            </a:pPr>
          </a:p>
        </p:txBody>
      </p:sp>
      <p:grpSp>
        <p:nvGrpSpPr>
          <p:cNvPr id="344" name="تجميع"/>
          <p:cNvGrpSpPr/>
          <p:nvPr/>
        </p:nvGrpSpPr>
        <p:grpSpPr>
          <a:xfrm>
            <a:off x="517620" y="4462421"/>
            <a:ext cx="1905001" cy="2190292"/>
            <a:chOff x="0" y="0"/>
            <a:chExt cx="1905000" cy="2190291"/>
          </a:xfrm>
        </p:grpSpPr>
        <p:sp>
          <p:nvSpPr>
            <p:cNvPr id="342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3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grpSp>
        <p:nvGrpSpPr>
          <p:cNvPr id="347" name="تجميع"/>
          <p:cNvGrpSpPr/>
          <p:nvPr/>
        </p:nvGrpSpPr>
        <p:grpSpPr>
          <a:xfrm>
            <a:off x="21801397" y="11062392"/>
            <a:ext cx="1905001" cy="2190292"/>
            <a:chOff x="0" y="0"/>
            <a:chExt cx="1905000" cy="2190291"/>
          </a:xfrm>
        </p:grpSpPr>
        <p:sp>
          <p:nvSpPr>
            <p:cNvPr id="345" name="دائرة"/>
            <p:cNvSpPr/>
            <p:nvPr/>
          </p:nvSpPr>
          <p:spPr>
            <a:xfrm>
              <a:off x="0" y="0"/>
              <a:ext cx="1905000" cy="1905000"/>
            </a:xfrm>
            <a:prstGeom prst="ellipse">
              <a:avLst/>
            </a:prstGeom>
            <a:solidFill>
              <a:srgbClr val="011D57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  <p:sp>
          <p:nvSpPr>
            <p:cNvPr id="346" name="دائرة"/>
            <p:cNvSpPr/>
            <p:nvPr/>
          </p:nvSpPr>
          <p:spPr>
            <a:xfrm>
              <a:off x="213386" y="712064"/>
              <a:ext cx="1478228" cy="1478228"/>
            </a:xfrm>
            <a:prstGeom prst="ellipse">
              <a:avLst/>
            </a:prstGeom>
            <a:solidFill>
              <a:srgbClr val="A67B01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825500">
                <a:defRPr sz="3200">
                  <a:solidFill>
                    <a:srgbClr val="FFFFFF"/>
                  </a:solidFill>
                </a:defRPr>
              </a:pPr>
            </a:p>
          </p:txBody>
        </p:sp>
      </p:grpSp>
      <p:pic>
        <p:nvPicPr>
          <p:cNvPr id="348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54" t="107" r="5868" b="5272"/>
          <a:stretch>
            <a:fillRect/>
          </a:stretch>
        </p:blipFill>
        <p:spPr>
          <a:xfrm rot="17507574">
            <a:off x="22441502" y="10021950"/>
            <a:ext cx="904162" cy="9706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7" fill="norm" stroke="1" extrusionOk="0">
                <a:moveTo>
                  <a:pt x="4783" y="0"/>
                </a:moveTo>
                <a:cubicBezTo>
                  <a:pt x="4674" y="39"/>
                  <a:pt x="4652" y="200"/>
                  <a:pt x="4652" y="873"/>
                </a:cubicBezTo>
                <a:cubicBezTo>
                  <a:pt x="4652" y="1572"/>
                  <a:pt x="4678" y="1763"/>
                  <a:pt x="4793" y="1763"/>
                </a:cubicBezTo>
                <a:cubicBezTo>
                  <a:pt x="5009" y="1763"/>
                  <a:pt x="5074" y="1539"/>
                  <a:pt x="5074" y="714"/>
                </a:cubicBezTo>
                <a:cubicBezTo>
                  <a:pt x="5074" y="181"/>
                  <a:pt x="5045" y="39"/>
                  <a:pt x="4943" y="0"/>
                </a:cubicBezTo>
                <a:lnTo>
                  <a:pt x="4783" y="0"/>
                </a:lnTo>
                <a:close/>
                <a:moveTo>
                  <a:pt x="6837" y="467"/>
                </a:moveTo>
                <a:cubicBezTo>
                  <a:pt x="6790" y="467"/>
                  <a:pt x="6742" y="468"/>
                  <a:pt x="6696" y="476"/>
                </a:cubicBezTo>
                <a:cubicBezTo>
                  <a:pt x="6681" y="479"/>
                  <a:pt x="6672" y="474"/>
                  <a:pt x="6659" y="476"/>
                </a:cubicBezTo>
                <a:cubicBezTo>
                  <a:pt x="6680" y="488"/>
                  <a:pt x="6695" y="501"/>
                  <a:pt x="6724" y="511"/>
                </a:cubicBezTo>
                <a:cubicBezTo>
                  <a:pt x="6776" y="530"/>
                  <a:pt x="6793" y="551"/>
                  <a:pt x="6809" y="573"/>
                </a:cubicBezTo>
                <a:cubicBezTo>
                  <a:pt x="6833" y="524"/>
                  <a:pt x="6839" y="492"/>
                  <a:pt x="6837" y="467"/>
                </a:cubicBezTo>
                <a:close/>
                <a:moveTo>
                  <a:pt x="20554" y="1472"/>
                </a:moveTo>
                <a:cubicBezTo>
                  <a:pt x="20502" y="1423"/>
                  <a:pt x="20381" y="1680"/>
                  <a:pt x="20291" y="2142"/>
                </a:cubicBezTo>
                <a:cubicBezTo>
                  <a:pt x="20129" y="2972"/>
                  <a:pt x="20011" y="3133"/>
                  <a:pt x="19738" y="2900"/>
                </a:cubicBezTo>
                <a:cubicBezTo>
                  <a:pt x="19630" y="2808"/>
                  <a:pt x="19541" y="2654"/>
                  <a:pt x="19541" y="2556"/>
                </a:cubicBezTo>
                <a:cubicBezTo>
                  <a:pt x="19541" y="2458"/>
                  <a:pt x="19496" y="2343"/>
                  <a:pt x="19438" y="2309"/>
                </a:cubicBezTo>
                <a:cubicBezTo>
                  <a:pt x="19380" y="2275"/>
                  <a:pt x="19360" y="2156"/>
                  <a:pt x="19391" y="2036"/>
                </a:cubicBezTo>
                <a:cubicBezTo>
                  <a:pt x="19470" y="1737"/>
                  <a:pt x="19120" y="1529"/>
                  <a:pt x="18782" y="1675"/>
                </a:cubicBezTo>
                <a:cubicBezTo>
                  <a:pt x="18581" y="1761"/>
                  <a:pt x="18537" y="1838"/>
                  <a:pt x="18566" y="2142"/>
                </a:cubicBezTo>
                <a:cubicBezTo>
                  <a:pt x="18588" y="2367"/>
                  <a:pt x="18545" y="2593"/>
                  <a:pt x="18444" y="2715"/>
                </a:cubicBezTo>
                <a:lnTo>
                  <a:pt x="18275" y="2909"/>
                </a:lnTo>
                <a:lnTo>
                  <a:pt x="18219" y="2715"/>
                </a:lnTo>
                <a:cubicBezTo>
                  <a:pt x="18186" y="2605"/>
                  <a:pt x="17983" y="2398"/>
                  <a:pt x="17769" y="2256"/>
                </a:cubicBezTo>
                <a:cubicBezTo>
                  <a:pt x="17437" y="2037"/>
                  <a:pt x="17325" y="2013"/>
                  <a:pt x="17010" y="2089"/>
                </a:cubicBezTo>
                <a:cubicBezTo>
                  <a:pt x="16839" y="2130"/>
                  <a:pt x="16711" y="2161"/>
                  <a:pt x="16606" y="2177"/>
                </a:cubicBezTo>
                <a:cubicBezTo>
                  <a:pt x="16661" y="2210"/>
                  <a:pt x="16656" y="2268"/>
                  <a:pt x="16578" y="2380"/>
                </a:cubicBezTo>
                <a:cubicBezTo>
                  <a:pt x="16460" y="2549"/>
                  <a:pt x="16434" y="2542"/>
                  <a:pt x="16916" y="2565"/>
                </a:cubicBezTo>
                <a:cubicBezTo>
                  <a:pt x="16964" y="2567"/>
                  <a:pt x="17101" y="2628"/>
                  <a:pt x="17216" y="2706"/>
                </a:cubicBezTo>
                <a:cubicBezTo>
                  <a:pt x="17331" y="2783"/>
                  <a:pt x="17489" y="2866"/>
                  <a:pt x="17572" y="2891"/>
                </a:cubicBezTo>
                <a:cubicBezTo>
                  <a:pt x="17756" y="2946"/>
                  <a:pt x="18074" y="3327"/>
                  <a:pt x="18153" y="3587"/>
                </a:cubicBezTo>
                <a:cubicBezTo>
                  <a:pt x="18225" y="3822"/>
                  <a:pt x="18098" y="3961"/>
                  <a:pt x="17900" y="3861"/>
                </a:cubicBezTo>
                <a:cubicBezTo>
                  <a:pt x="17704" y="3761"/>
                  <a:pt x="17499" y="3698"/>
                  <a:pt x="17413" y="3711"/>
                </a:cubicBezTo>
                <a:cubicBezTo>
                  <a:pt x="17370" y="3717"/>
                  <a:pt x="17292" y="3677"/>
                  <a:pt x="17244" y="3623"/>
                </a:cubicBezTo>
                <a:cubicBezTo>
                  <a:pt x="17196" y="3568"/>
                  <a:pt x="17107" y="3517"/>
                  <a:pt x="17038" y="3517"/>
                </a:cubicBezTo>
                <a:cubicBezTo>
                  <a:pt x="16888" y="3517"/>
                  <a:pt x="16796" y="3417"/>
                  <a:pt x="16897" y="3358"/>
                </a:cubicBezTo>
                <a:cubicBezTo>
                  <a:pt x="17004" y="3296"/>
                  <a:pt x="16986" y="2956"/>
                  <a:pt x="16869" y="2865"/>
                </a:cubicBezTo>
                <a:cubicBezTo>
                  <a:pt x="16811" y="2819"/>
                  <a:pt x="16684" y="2807"/>
                  <a:pt x="16588" y="2829"/>
                </a:cubicBezTo>
                <a:cubicBezTo>
                  <a:pt x="16494" y="2852"/>
                  <a:pt x="16405" y="2839"/>
                  <a:pt x="16381" y="2803"/>
                </a:cubicBezTo>
                <a:cubicBezTo>
                  <a:pt x="16304" y="2685"/>
                  <a:pt x="16185" y="2730"/>
                  <a:pt x="16222" y="2865"/>
                </a:cubicBezTo>
                <a:cubicBezTo>
                  <a:pt x="16243" y="2939"/>
                  <a:pt x="16220" y="3021"/>
                  <a:pt x="16166" y="3050"/>
                </a:cubicBezTo>
                <a:cubicBezTo>
                  <a:pt x="16113" y="3078"/>
                  <a:pt x="16056" y="3158"/>
                  <a:pt x="16044" y="3235"/>
                </a:cubicBezTo>
                <a:cubicBezTo>
                  <a:pt x="16015" y="3411"/>
                  <a:pt x="15854" y="3600"/>
                  <a:pt x="15772" y="3552"/>
                </a:cubicBezTo>
                <a:cubicBezTo>
                  <a:pt x="15738" y="3532"/>
                  <a:pt x="15716" y="3417"/>
                  <a:pt x="15716" y="3296"/>
                </a:cubicBezTo>
                <a:cubicBezTo>
                  <a:pt x="15716" y="3162"/>
                  <a:pt x="15677" y="3064"/>
                  <a:pt x="15613" y="3041"/>
                </a:cubicBezTo>
                <a:cubicBezTo>
                  <a:pt x="15555" y="3020"/>
                  <a:pt x="15513" y="2981"/>
                  <a:pt x="15519" y="2953"/>
                </a:cubicBezTo>
                <a:cubicBezTo>
                  <a:pt x="15544" y="2825"/>
                  <a:pt x="15413" y="2468"/>
                  <a:pt x="15341" y="2468"/>
                </a:cubicBezTo>
                <a:cubicBezTo>
                  <a:pt x="15297" y="2468"/>
                  <a:pt x="15197" y="2511"/>
                  <a:pt x="15116" y="2565"/>
                </a:cubicBezTo>
                <a:cubicBezTo>
                  <a:pt x="14985" y="2651"/>
                  <a:pt x="14950" y="2654"/>
                  <a:pt x="14872" y="2565"/>
                </a:cubicBezTo>
                <a:cubicBezTo>
                  <a:pt x="14807" y="2492"/>
                  <a:pt x="14806" y="2442"/>
                  <a:pt x="14862" y="2389"/>
                </a:cubicBezTo>
                <a:cubicBezTo>
                  <a:pt x="14919" y="2335"/>
                  <a:pt x="14906" y="2279"/>
                  <a:pt x="14806" y="2159"/>
                </a:cubicBezTo>
                <a:cubicBezTo>
                  <a:pt x="14731" y="2070"/>
                  <a:pt x="14675" y="1949"/>
                  <a:pt x="14675" y="1895"/>
                </a:cubicBezTo>
                <a:cubicBezTo>
                  <a:pt x="14675" y="1828"/>
                  <a:pt x="14626" y="1808"/>
                  <a:pt x="14525" y="1833"/>
                </a:cubicBezTo>
                <a:cubicBezTo>
                  <a:pt x="14419" y="1859"/>
                  <a:pt x="14363" y="1837"/>
                  <a:pt x="14337" y="1745"/>
                </a:cubicBezTo>
                <a:cubicBezTo>
                  <a:pt x="14293" y="1583"/>
                  <a:pt x="14204" y="1584"/>
                  <a:pt x="14112" y="1745"/>
                </a:cubicBezTo>
                <a:cubicBezTo>
                  <a:pt x="14046" y="1863"/>
                  <a:pt x="14029" y="1865"/>
                  <a:pt x="13831" y="1772"/>
                </a:cubicBezTo>
                <a:cubicBezTo>
                  <a:pt x="13660" y="1691"/>
                  <a:pt x="13635" y="1652"/>
                  <a:pt x="13700" y="1578"/>
                </a:cubicBezTo>
                <a:cubicBezTo>
                  <a:pt x="13844" y="1414"/>
                  <a:pt x="13461" y="1465"/>
                  <a:pt x="13306" y="1631"/>
                </a:cubicBezTo>
                <a:cubicBezTo>
                  <a:pt x="13126" y="1823"/>
                  <a:pt x="12988" y="2125"/>
                  <a:pt x="13062" y="2168"/>
                </a:cubicBezTo>
                <a:cubicBezTo>
                  <a:pt x="13095" y="2187"/>
                  <a:pt x="13137" y="2286"/>
                  <a:pt x="13156" y="2380"/>
                </a:cubicBezTo>
                <a:cubicBezTo>
                  <a:pt x="13183" y="2510"/>
                  <a:pt x="13157" y="2560"/>
                  <a:pt x="13044" y="2600"/>
                </a:cubicBezTo>
                <a:cubicBezTo>
                  <a:pt x="12851" y="2669"/>
                  <a:pt x="12790" y="2633"/>
                  <a:pt x="12790" y="2441"/>
                </a:cubicBezTo>
                <a:cubicBezTo>
                  <a:pt x="12790" y="2355"/>
                  <a:pt x="12760" y="2260"/>
                  <a:pt x="12725" y="2239"/>
                </a:cubicBezTo>
                <a:cubicBezTo>
                  <a:pt x="12689" y="2218"/>
                  <a:pt x="12639" y="2040"/>
                  <a:pt x="12612" y="1842"/>
                </a:cubicBezTo>
                <a:cubicBezTo>
                  <a:pt x="12561" y="1454"/>
                  <a:pt x="12522" y="1424"/>
                  <a:pt x="12350" y="1604"/>
                </a:cubicBezTo>
                <a:cubicBezTo>
                  <a:pt x="12180" y="1781"/>
                  <a:pt x="12348" y="2482"/>
                  <a:pt x="12603" y="2671"/>
                </a:cubicBezTo>
                <a:cubicBezTo>
                  <a:pt x="12763" y="2789"/>
                  <a:pt x="12773" y="2823"/>
                  <a:pt x="12706" y="2962"/>
                </a:cubicBezTo>
                <a:cubicBezTo>
                  <a:pt x="12647" y="3083"/>
                  <a:pt x="12655" y="3147"/>
                  <a:pt x="12725" y="3226"/>
                </a:cubicBezTo>
                <a:cubicBezTo>
                  <a:pt x="12860" y="3379"/>
                  <a:pt x="12723" y="3477"/>
                  <a:pt x="12490" y="3393"/>
                </a:cubicBezTo>
                <a:cubicBezTo>
                  <a:pt x="12361" y="3347"/>
                  <a:pt x="12303" y="3283"/>
                  <a:pt x="12303" y="3173"/>
                </a:cubicBezTo>
                <a:cubicBezTo>
                  <a:pt x="12303" y="3087"/>
                  <a:pt x="12251" y="2942"/>
                  <a:pt x="12181" y="2856"/>
                </a:cubicBezTo>
                <a:cubicBezTo>
                  <a:pt x="11955" y="2577"/>
                  <a:pt x="11857" y="2289"/>
                  <a:pt x="11956" y="2177"/>
                </a:cubicBezTo>
                <a:cubicBezTo>
                  <a:pt x="12029" y="2094"/>
                  <a:pt x="12020" y="2079"/>
                  <a:pt x="11881" y="2080"/>
                </a:cubicBezTo>
                <a:cubicBezTo>
                  <a:pt x="11656" y="2081"/>
                  <a:pt x="11558" y="2141"/>
                  <a:pt x="11468" y="2362"/>
                </a:cubicBezTo>
                <a:cubicBezTo>
                  <a:pt x="11395" y="2545"/>
                  <a:pt x="11386" y="2547"/>
                  <a:pt x="11253" y="2433"/>
                </a:cubicBezTo>
                <a:cubicBezTo>
                  <a:pt x="11044" y="2254"/>
                  <a:pt x="10629" y="2401"/>
                  <a:pt x="10212" y="2794"/>
                </a:cubicBezTo>
                <a:cubicBezTo>
                  <a:pt x="9748" y="3231"/>
                  <a:pt x="9624" y="3478"/>
                  <a:pt x="9734" y="3728"/>
                </a:cubicBezTo>
                <a:cubicBezTo>
                  <a:pt x="9833" y="3954"/>
                  <a:pt x="9778" y="4024"/>
                  <a:pt x="9490" y="4054"/>
                </a:cubicBezTo>
                <a:cubicBezTo>
                  <a:pt x="9331" y="4071"/>
                  <a:pt x="9247" y="4144"/>
                  <a:pt x="9124" y="4363"/>
                </a:cubicBezTo>
                <a:cubicBezTo>
                  <a:pt x="8981" y="4620"/>
                  <a:pt x="8979" y="4656"/>
                  <a:pt x="9068" y="4857"/>
                </a:cubicBezTo>
                <a:cubicBezTo>
                  <a:pt x="9247" y="5261"/>
                  <a:pt x="8971" y="5284"/>
                  <a:pt x="8749" y="4883"/>
                </a:cubicBezTo>
                <a:cubicBezTo>
                  <a:pt x="8541" y="4505"/>
                  <a:pt x="7737" y="3665"/>
                  <a:pt x="7465" y="3543"/>
                </a:cubicBezTo>
                <a:cubicBezTo>
                  <a:pt x="7282" y="3461"/>
                  <a:pt x="7185" y="3453"/>
                  <a:pt x="6902" y="3517"/>
                </a:cubicBezTo>
                <a:cubicBezTo>
                  <a:pt x="6715" y="3559"/>
                  <a:pt x="6510" y="3592"/>
                  <a:pt x="6452" y="3587"/>
                </a:cubicBezTo>
                <a:cubicBezTo>
                  <a:pt x="6395" y="3583"/>
                  <a:pt x="6230" y="3568"/>
                  <a:pt x="6087" y="3561"/>
                </a:cubicBezTo>
                <a:cubicBezTo>
                  <a:pt x="5923" y="3552"/>
                  <a:pt x="5859" y="3537"/>
                  <a:pt x="5843" y="3490"/>
                </a:cubicBezTo>
                <a:cubicBezTo>
                  <a:pt x="5789" y="3591"/>
                  <a:pt x="5716" y="3658"/>
                  <a:pt x="5590" y="3728"/>
                </a:cubicBezTo>
                <a:cubicBezTo>
                  <a:pt x="5422" y="3822"/>
                  <a:pt x="5280" y="3931"/>
                  <a:pt x="5280" y="3975"/>
                </a:cubicBezTo>
                <a:cubicBezTo>
                  <a:pt x="5280" y="4117"/>
                  <a:pt x="4605" y="4451"/>
                  <a:pt x="4315" y="4451"/>
                </a:cubicBezTo>
                <a:cubicBezTo>
                  <a:pt x="3866" y="4452"/>
                  <a:pt x="3701" y="4555"/>
                  <a:pt x="3536" y="4927"/>
                </a:cubicBezTo>
                <a:cubicBezTo>
                  <a:pt x="3383" y="5273"/>
                  <a:pt x="3376" y="5271"/>
                  <a:pt x="2814" y="5227"/>
                </a:cubicBezTo>
                <a:cubicBezTo>
                  <a:pt x="2198" y="5179"/>
                  <a:pt x="1608" y="4926"/>
                  <a:pt x="874" y="4398"/>
                </a:cubicBezTo>
                <a:cubicBezTo>
                  <a:pt x="494" y="4125"/>
                  <a:pt x="358" y="4080"/>
                  <a:pt x="199" y="4160"/>
                </a:cubicBezTo>
                <a:cubicBezTo>
                  <a:pt x="-240" y="4381"/>
                  <a:pt x="100" y="4842"/>
                  <a:pt x="705" y="4848"/>
                </a:cubicBezTo>
                <a:cubicBezTo>
                  <a:pt x="1173" y="4852"/>
                  <a:pt x="1973" y="5196"/>
                  <a:pt x="2121" y="5456"/>
                </a:cubicBezTo>
                <a:cubicBezTo>
                  <a:pt x="2212" y="5617"/>
                  <a:pt x="2207" y="5736"/>
                  <a:pt x="2121" y="5914"/>
                </a:cubicBezTo>
                <a:cubicBezTo>
                  <a:pt x="2057" y="6047"/>
                  <a:pt x="2008" y="6279"/>
                  <a:pt x="2008" y="6434"/>
                </a:cubicBezTo>
                <a:cubicBezTo>
                  <a:pt x="2008" y="6589"/>
                  <a:pt x="1936" y="6872"/>
                  <a:pt x="1849" y="7069"/>
                </a:cubicBezTo>
                <a:cubicBezTo>
                  <a:pt x="1622" y="7581"/>
                  <a:pt x="1641" y="7670"/>
                  <a:pt x="2111" y="8100"/>
                </a:cubicBezTo>
                <a:cubicBezTo>
                  <a:pt x="2344" y="8312"/>
                  <a:pt x="2533" y="8530"/>
                  <a:pt x="2533" y="8594"/>
                </a:cubicBezTo>
                <a:cubicBezTo>
                  <a:pt x="2533" y="8657"/>
                  <a:pt x="2728" y="8844"/>
                  <a:pt x="2964" y="9008"/>
                </a:cubicBezTo>
                <a:cubicBezTo>
                  <a:pt x="3387" y="9301"/>
                  <a:pt x="3693" y="9395"/>
                  <a:pt x="5702" y="9828"/>
                </a:cubicBezTo>
                <a:cubicBezTo>
                  <a:pt x="7337" y="10179"/>
                  <a:pt x="9019" y="11019"/>
                  <a:pt x="8693" y="11326"/>
                </a:cubicBezTo>
                <a:cubicBezTo>
                  <a:pt x="8628" y="11387"/>
                  <a:pt x="8044" y="11449"/>
                  <a:pt x="7343" y="11467"/>
                </a:cubicBezTo>
                <a:cubicBezTo>
                  <a:pt x="6664" y="11484"/>
                  <a:pt x="6082" y="11524"/>
                  <a:pt x="6049" y="11555"/>
                </a:cubicBezTo>
                <a:cubicBezTo>
                  <a:pt x="5892" y="11703"/>
                  <a:pt x="6240" y="11765"/>
                  <a:pt x="7296" y="11767"/>
                </a:cubicBezTo>
                <a:cubicBezTo>
                  <a:pt x="8584" y="11769"/>
                  <a:pt x="8843" y="11865"/>
                  <a:pt x="8506" y="12216"/>
                </a:cubicBezTo>
                <a:cubicBezTo>
                  <a:pt x="8397" y="12330"/>
                  <a:pt x="8140" y="12490"/>
                  <a:pt x="7943" y="12578"/>
                </a:cubicBezTo>
                <a:cubicBezTo>
                  <a:pt x="7746" y="12666"/>
                  <a:pt x="7545" y="12846"/>
                  <a:pt x="7493" y="12974"/>
                </a:cubicBezTo>
                <a:cubicBezTo>
                  <a:pt x="7386" y="13239"/>
                  <a:pt x="7208" y="13275"/>
                  <a:pt x="7118" y="13054"/>
                </a:cubicBezTo>
                <a:cubicBezTo>
                  <a:pt x="7032" y="12843"/>
                  <a:pt x="6725" y="12871"/>
                  <a:pt x="6499" y="13106"/>
                </a:cubicBezTo>
                <a:cubicBezTo>
                  <a:pt x="6377" y="13233"/>
                  <a:pt x="6169" y="13307"/>
                  <a:pt x="5927" y="13309"/>
                </a:cubicBezTo>
                <a:cubicBezTo>
                  <a:pt x="4994" y="13318"/>
                  <a:pt x="2982" y="13973"/>
                  <a:pt x="2646" y="14376"/>
                </a:cubicBezTo>
                <a:cubicBezTo>
                  <a:pt x="2529" y="14515"/>
                  <a:pt x="2430" y="14685"/>
                  <a:pt x="2430" y="14755"/>
                </a:cubicBezTo>
                <a:cubicBezTo>
                  <a:pt x="2430" y="14824"/>
                  <a:pt x="2268" y="14968"/>
                  <a:pt x="2064" y="15081"/>
                </a:cubicBezTo>
                <a:cubicBezTo>
                  <a:pt x="1742" y="15260"/>
                  <a:pt x="1689" y="15341"/>
                  <a:pt x="1689" y="15680"/>
                </a:cubicBezTo>
                <a:cubicBezTo>
                  <a:pt x="1689" y="15905"/>
                  <a:pt x="1757" y="16120"/>
                  <a:pt x="1849" y="16191"/>
                </a:cubicBezTo>
                <a:cubicBezTo>
                  <a:pt x="1941" y="16263"/>
                  <a:pt x="2008" y="16484"/>
                  <a:pt x="2008" y="16711"/>
                </a:cubicBezTo>
                <a:cubicBezTo>
                  <a:pt x="2008" y="16927"/>
                  <a:pt x="2057" y="17191"/>
                  <a:pt x="2121" y="17302"/>
                </a:cubicBezTo>
                <a:cubicBezTo>
                  <a:pt x="2216" y="17471"/>
                  <a:pt x="2189" y="17553"/>
                  <a:pt x="1942" y="17795"/>
                </a:cubicBezTo>
                <a:cubicBezTo>
                  <a:pt x="1653" y="18081"/>
                  <a:pt x="1287" y="18217"/>
                  <a:pt x="499" y="18333"/>
                </a:cubicBezTo>
                <a:cubicBezTo>
                  <a:pt x="195" y="18378"/>
                  <a:pt x="97" y="18441"/>
                  <a:pt x="49" y="18624"/>
                </a:cubicBezTo>
                <a:cubicBezTo>
                  <a:pt x="-113" y="19228"/>
                  <a:pt x="320" y="19217"/>
                  <a:pt x="1202" y="18589"/>
                </a:cubicBezTo>
                <a:cubicBezTo>
                  <a:pt x="2246" y="17844"/>
                  <a:pt x="3241" y="17732"/>
                  <a:pt x="3480" y="18324"/>
                </a:cubicBezTo>
                <a:cubicBezTo>
                  <a:pt x="3608" y="18642"/>
                  <a:pt x="3742" y="18706"/>
                  <a:pt x="4408" y="18791"/>
                </a:cubicBezTo>
                <a:cubicBezTo>
                  <a:pt x="4841" y="18847"/>
                  <a:pt x="5036" y="18933"/>
                  <a:pt x="5271" y="19170"/>
                </a:cubicBezTo>
                <a:cubicBezTo>
                  <a:pt x="5438" y="19339"/>
                  <a:pt x="5615" y="19481"/>
                  <a:pt x="5665" y="19488"/>
                </a:cubicBezTo>
                <a:cubicBezTo>
                  <a:pt x="6141" y="19550"/>
                  <a:pt x="7385" y="19527"/>
                  <a:pt x="7540" y="19453"/>
                </a:cubicBezTo>
                <a:cubicBezTo>
                  <a:pt x="7725" y="19364"/>
                  <a:pt x="8050" y="19036"/>
                  <a:pt x="8534" y="18474"/>
                </a:cubicBezTo>
                <a:cubicBezTo>
                  <a:pt x="8704" y="18276"/>
                  <a:pt x="8770" y="18258"/>
                  <a:pt x="8899" y="18360"/>
                </a:cubicBezTo>
                <a:cubicBezTo>
                  <a:pt x="9030" y="18462"/>
                  <a:pt x="9066" y="18448"/>
                  <a:pt x="9115" y="18271"/>
                </a:cubicBezTo>
                <a:cubicBezTo>
                  <a:pt x="9154" y="18130"/>
                  <a:pt x="9234" y="18074"/>
                  <a:pt x="9340" y="18113"/>
                </a:cubicBezTo>
                <a:cubicBezTo>
                  <a:pt x="9429" y="18145"/>
                  <a:pt x="9531" y="18129"/>
                  <a:pt x="9565" y="18078"/>
                </a:cubicBezTo>
                <a:cubicBezTo>
                  <a:pt x="9644" y="17958"/>
                  <a:pt x="10146" y="18263"/>
                  <a:pt x="10146" y="18430"/>
                </a:cubicBezTo>
                <a:cubicBezTo>
                  <a:pt x="10146" y="18498"/>
                  <a:pt x="10020" y="18713"/>
                  <a:pt x="9874" y="18915"/>
                </a:cubicBezTo>
                <a:cubicBezTo>
                  <a:pt x="9562" y="19349"/>
                  <a:pt x="9534" y="19571"/>
                  <a:pt x="9818" y="19329"/>
                </a:cubicBezTo>
                <a:cubicBezTo>
                  <a:pt x="9990" y="19183"/>
                  <a:pt x="10033" y="19181"/>
                  <a:pt x="10109" y="19303"/>
                </a:cubicBezTo>
                <a:cubicBezTo>
                  <a:pt x="10253" y="19536"/>
                  <a:pt x="10835" y="19784"/>
                  <a:pt x="10962" y="19664"/>
                </a:cubicBezTo>
                <a:cubicBezTo>
                  <a:pt x="11097" y="19537"/>
                  <a:pt x="11522" y="19719"/>
                  <a:pt x="11515" y="19902"/>
                </a:cubicBezTo>
                <a:cubicBezTo>
                  <a:pt x="11513" y="19969"/>
                  <a:pt x="11439" y="20203"/>
                  <a:pt x="11356" y="20422"/>
                </a:cubicBezTo>
                <a:cubicBezTo>
                  <a:pt x="11212" y="20801"/>
                  <a:pt x="11217" y="20823"/>
                  <a:pt x="11440" y="20986"/>
                </a:cubicBezTo>
                <a:cubicBezTo>
                  <a:pt x="11570" y="21081"/>
                  <a:pt x="11765" y="21162"/>
                  <a:pt x="11881" y="21162"/>
                </a:cubicBezTo>
                <a:cubicBezTo>
                  <a:pt x="12149" y="21162"/>
                  <a:pt x="12537" y="20877"/>
                  <a:pt x="12584" y="20642"/>
                </a:cubicBezTo>
                <a:cubicBezTo>
                  <a:pt x="12604" y="20544"/>
                  <a:pt x="12656" y="20476"/>
                  <a:pt x="12697" y="20493"/>
                </a:cubicBezTo>
                <a:cubicBezTo>
                  <a:pt x="12738" y="20509"/>
                  <a:pt x="12834" y="20435"/>
                  <a:pt x="12912" y="20334"/>
                </a:cubicBezTo>
                <a:cubicBezTo>
                  <a:pt x="13033" y="20178"/>
                  <a:pt x="13078" y="20170"/>
                  <a:pt x="13184" y="20290"/>
                </a:cubicBezTo>
                <a:cubicBezTo>
                  <a:pt x="13253" y="20367"/>
                  <a:pt x="13346" y="20613"/>
                  <a:pt x="13400" y="20828"/>
                </a:cubicBezTo>
                <a:cubicBezTo>
                  <a:pt x="13461" y="21074"/>
                  <a:pt x="13506" y="21131"/>
                  <a:pt x="13512" y="20986"/>
                </a:cubicBezTo>
                <a:cubicBezTo>
                  <a:pt x="13518" y="20860"/>
                  <a:pt x="13687" y="20598"/>
                  <a:pt x="13887" y="20404"/>
                </a:cubicBezTo>
                <a:cubicBezTo>
                  <a:pt x="14248" y="20055"/>
                  <a:pt x="14469" y="20030"/>
                  <a:pt x="14469" y="20343"/>
                </a:cubicBezTo>
                <a:cubicBezTo>
                  <a:pt x="14469" y="20479"/>
                  <a:pt x="14494" y="20477"/>
                  <a:pt x="14619" y="20316"/>
                </a:cubicBezTo>
                <a:cubicBezTo>
                  <a:pt x="14756" y="20140"/>
                  <a:pt x="14787" y="20136"/>
                  <a:pt x="14966" y="20281"/>
                </a:cubicBezTo>
                <a:cubicBezTo>
                  <a:pt x="15303" y="20555"/>
                  <a:pt x="15497" y="20624"/>
                  <a:pt x="15284" y="20396"/>
                </a:cubicBezTo>
                <a:cubicBezTo>
                  <a:pt x="15160" y="20261"/>
                  <a:pt x="15127" y="20165"/>
                  <a:pt x="15200" y="20122"/>
                </a:cubicBezTo>
                <a:cubicBezTo>
                  <a:pt x="15381" y="20017"/>
                  <a:pt x="15340" y="19746"/>
                  <a:pt x="15153" y="19814"/>
                </a:cubicBezTo>
                <a:cubicBezTo>
                  <a:pt x="14965" y="19882"/>
                  <a:pt x="14841" y="19654"/>
                  <a:pt x="14937" y="19417"/>
                </a:cubicBezTo>
                <a:cubicBezTo>
                  <a:pt x="14981" y="19310"/>
                  <a:pt x="15047" y="19285"/>
                  <a:pt x="15134" y="19347"/>
                </a:cubicBezTo>
                <a:cubicBezTo>
                  <a:pt x="15206" y="19397"/>
                  <a:pt x="15398" y="19432"/>
                  <a:pt x="15566" y="19426"/>
                </a:cubicBezTo>
                <a:cubicBezTo>
                  <a:pt x="15957" y="19413"/>
                  <a:pt x="16268" y="19852"/>
                  <a:pt x="16269" y="20431"/>
                </a:cubicBezTo>
                <a:cubicBezTo>
                  <a:pt x="16269" y="20749"/>
                  <a:pt x="16313" y="20852"/>
                  <a:pt x="16466" y="20889"/>
                </a:cubicBezTo>
                <a:cubicBezTo>
                  <a:pt x="16601" y="20923"/>
                  <a:pt x="16662" y="20894"/>
                  <a:pt x="16653" y="20783"/>
                </a:cubicBezTo>
                <a:cubicBezTo>
                  <a:pt x="16644" y="20668"/>
                  <a:pt x="16726" y="20616"/>
                  <a:pt x="16953" y="20616"/>
                </a:cubicBezTo>
                <a:cubicBezTo>
                  <a:pt x="17290" y="20616"/>
                  <a:pt x="17708" y="20307"/>
                  <a:pt x="17657" y="20096"/>
                </a:cubicBezTo>
                <a:cubicBezTo>
                  <a:pt x="17640" y="20027"/>
                  <a:pt x="17707" y="19943"/>
                  <a:pt x="17797" y="19911"/>
                </a:cubicBezTo>
                <a:cubicBezTo>
                  <a:pt x="17887" y="19878"/>
                  <a:pt x="17957" y="19810"/>
                  <a:pt x="17957" y="19752"/>
                </a:cubicBezTo>
                <a:cubicBezTo>
                  <a:pt x="17957" y="19695"/>
                  <a:pt x="17865" y="19725"/>
                  <a:pt x="17750" y="19823"/>
                </a:cubicBezTo>
                <a:cubicBezTo>
                  <a:pt x="17564" y="19981"/>
                  <a:pt x="17535" y="19980"/>
                  <a:pt x="17478" y="19840"/>
                </a:cubicBezTo>
                <a:cubicBezTo>
                  <a:pt x="17290" y="19379"/>
                  <a:pt x="17758" y="19098"/>
                  <a:pt x="18107" y="19461"/>
                </a:cubicBezTo>
                <a:cubicBezTo>
                  <a:pt x="18326" y="19690"/>
                  <a:pt x="18592" y="20570"/>
                  <a:pt x="18594" y="21074"/>
                </a:cubicBezTo>
                <a:cubicBezTo>
                  <a:pt x="18595" y="21270"/>
                  <a:pt x="18621" y="21461"/>
                  <a:pt x="18660" y="21497"/>
                </a:cubicBezTo>
                <a:cubicBezTo>
                  <a:pt x="18769" y="21600"/>
                  <a:pt x="18779" y="21586"/>
                  <a:pt x="18725" y="21321"/>
                </a:cubicBezTo>
                <a:cubicBezTo>
                  <a:pt x="18698" y="21185"/>
                  <a:pt x="18698" y="20996"/>
                  <a:pt x="18735" y="20907"/>
                </a:cubicBezTo>
                <a:cubicBezTo>
                  <a:pt x="18788" y="20776"/>
                  <a:pt x="18835" y="20774"/>
                  <a:pt x="18960" y="20872"/>
                </a:cubicBezTo>
                <a:cubicBezTo>
                  <a:pt x="19088" y="20972"/>
                  <a:pt x="19131" y="20942"/>
                  <a:pt x="19213" y="20739"/>
                </a:cubicBezTo>
                <a:cubicBezTo>
                  <a:pt x="19268" y="20604"/>
                  <a:pt x="19389" y="20465"/>
                  <a:pt x="19485" y="20431"/>
                </a:cubicBezTo>
                <a:cubicBezTo>
                  <a:pt x="19597" y="20390"/>
                  <a:pt x="19638" y="20304"/>
                  <a:pt x="19597" y="20184"/>
                </a:cubicBezTo>
                <a:cubicBezTo>
                  <a:pt x="19562" y="20079"/>
                  <a:pt x="19604" y="19952"/>
                  <a:pt x="19691" y="19884"/>
                </a:cubicBezTo>
                <a:cubicBezTo>
                  <a:pt x="19815" y="19788"/>
                  <a:pt x="19869" y="19798"/>
                  <a:pt x="19963" y="19964"/>
                </a:cubicBezTo>
                <a:cubicBezTo>
                  <a:pt x="20027" y="20077"/>
                  <a:pt x="20052" y="20166"/>
                  <a:pt x="20019" y="20166"/>
                </a:cubicBezTo>
                <a:cubicBezTo>
                  <a:pt x="19987" y="20166"/>
                  <a:pt x="20034" y="20305"/>
                  <a:pt x="20122" y="20466"/>
                </a:cubicBezTo>
                <a:cubicBezTo>
                  <a:pt x="20211" y="20628"/>
                  <a:pt x="20282" y="20851"/>
                  <a:pt x="20282" y="20960"/>
                </a:cubicBezTo>
                <a:cubicBezTo>
                  <a:pt x="20282" y="21069"/>
                  <a:pt x="20331" y="21187"/>
                  <a:pt x="20394" y="21224"/>
                </a:cubicBezTo>
                <a:cubicBezTo>
                  <a:pt x="20474" y="21270"/>
                  <a:pt x="20504" y="21151"/>
                  <a:pt x="20479" y="20854"/>
                </a:cubicBezTo>
                <a:cubicBezTo>
                  <a:pt x="20447" y="20476"/>
                  <a:pt x="20463" y="20424"/>
                  <a:pt x="20647" y="20422"/>
                </a:cubicBezTo>
                <a:cubicBezTo>
                  <a:pt x="20764" y="20421"/>
                  <a:pt x="20979" y="20506"/>
                  <a:pt x="21116" y="20616"/>
                </a:cubicBezTo>
                <a:lnTo>
                  <a:pt x="21360" y="20819"/>
                </a:lnTo>
                <a:lnTo>
                  <a:pt x="21285" y="20272"/>
                </a:lnTo>
                <a:cubicBezTo>
                  <a:pt x="21180" y="19541"/>
                  <a:pt x="20503" y="18418"/>
                  <a:pt x="19700" y="17646"/>
                </a:cubicBezTo>
                <a:cubicBezTo>
                  <a:pt x="18678" y="16661"/>
                  <a:pt x="17398" y="15703"/>
                  <a:pt x="16006" y="14878"/>
                </a:cubicBezTo>
                <a:cubicBezTo>
                  <a:pt x="15774" y="14740"/>
                  <a:pt x="15323" y="14471"/>
                  <a:pt x="15003" y="14279"/>
                </a:cubicBezTo>
                <a:cubicBezTo>
                  <a:pt x="14391" y="13910"/>
                  <a:pt x="13196" y="13302"/>
                  <a:pt x="11497" y="12498"/>
                </a:cubicBezTo>
                <a:cubicBezTo>
                  <a:pt x="10391" y="11975"/>
                  <a:pt x="10205" y="11834"/>
                  <a:pt x="10550" y="11749"/>
                </a:cubicBezTo>
                <a:cubicBezTo>
                  <a:pt x="10815" y="11684"/>
                  <a:pt x="10841" y="11532"/>
                  <a:pt x="10606" y="11370"/>
                </a:cubicBezTo>
                <a:cubicBezTo>
                  <a:pt x="10456" y="11267"/>
                  <a:pt x="10494" y="11220"/>
                  <a:pt x="10896" y="11000"/>
                </a:cubicBezTo>
                <a:cubicBezTo>
                  <a:pt x="11953" y="10423"/>
                  <a:pt x="12366" y="10304"/>
                  <a:pt x="13081" y="10374"/>
                </a:cubicBezTo>
                <a:cubicBezTo>
                  <a:pt x="13684" y="10433"/>
                  <a:pt x="13780" y="10418"/>
                  <a:pt x="14009" y="10215"/>
                </a:cubicBezTo>
                <a:cubicBezTo>
                  <a:pt x="14331" y="9931"/>
                  <a:pt x="14329" y="9840"/>
                  <a:pt x="14000" y="9722"/>
                </a:cubicBezTo>
                <a:cubicBezTo>
                  <a:pt x="13855" y="9670"/>
                  <a:pt x="13737" y="9586"/>
                  <a:pt x="13737" y="9528"/>
                </a:cubicBezTo>
                <a:cubicBezTo>
                  <a:pt x="13737" y="9354"/>
                  <a:pt x="14035" y="9299"/>
                  <a:pt x="14216" y="9440"/>
                </a:cubicBezTo>
                <a:cubicBezTo>
                  <a:pt x="14360" y="9553"/>
                  <a:pt x="14421" y="9531"/>
                  <a:pt x="14600" y="9299"/>
                </a:cubicBezTo>
                <a:cubicBezTo>
                  <a:pt x="14715" y="9150"/>
                  <a:pt x="15267" y="8757"/>
                  <a:pt x="15828" y="8426"/>
                </a:cubicBezTo>
                <a:cubicBezTo>
                  <a:pt x="16390" y="8095"/>
                  <a:pt x="17130" y="7633"/>
                  <a:pt x="17478" y="7395"/>
                </a:cubicBezTo>
                <a:cubicBezTo>
                  <a:pt x="17827" y="7157"/>
                  <a:pt x="18247" y="6933"/>
                  <a:pt x="18407" y="6901"/>
                </a:cubicBezTo>
                <a:cubicBezTo>
                  <a:pt x="18586" y="6866"/>
                  <a:pt x="18697" y="6777"/>
                  <a:pt x="18697" y="6672"/>
                </a:cubicBezTo>
                <a:cubicBezTo>
                  <a:pt x="18697" y="6579"/>
                  <a:pt x="19067" y="6144"/>
                  <a:pt x="19522" y="5703"/>
                </a:cubicBezTo>
                <a:cubicBezTo>
                  <a:pt x="20648" y="4611"/>
                  <a:pt x="21339" y="3474"/>
                  <a:pt x="21332" y="2724"/>
                </a:cubicBezTo>
                <a:lnTo>
                  <a:pt x="21332" y="2415"/>
                </a:lnTo>
                <a:lnTo>
                  <a:pt x="21041" y="2741"/>
                </a:lnTo>
                <a:cubicBezTo>
                  <a:pt x="20733" y="3091"/>
                  <a:pt x="20568" y="3075"/>
                  <a:pt x="20666" y="2706"/>
                </a:cubicBezTo>
                <a:cubicBezTo>
                  <a:pt x="20699" y="2583"/>
                  <a:pt x="20666" y="2453"/>
                  <a:pt x="20601" y="2415"/>
                </a:cubicBezTo>
                <a:cubicBezTo>
                  <a:pt x="20523" y="2370"/>
                  <a:pt x="20508" y="2189"/>
                  <a:pt x="20554" y="1904"/>
                </a:cubicBezTo>
                <a:cubicBezTo>
                  <a:pt x="20596" y="1637"/>
                  <a:pt x="20585" y="1502"/>
                  <a:pt x="20554" y="1472"/>
                </a:cubicBezTo>
                <a:close/>
                <a:moveTo>
                  <a:pt x="15772" y="2477"/>
                </a:moveTo>
                <a:cubicBezTo>
                  <a:pt x="15737" y="2484"/>
                  <a:pt x="15716" y="2512"/>
                  <a:pt x="15716" y="2565"/>
                </a:cubicBezTo>
                <a:cubicBezTo>
                  <a:pt x="15716" y="2623"/>
                  <a:pt x="15756" y="2649"/>
                  <a:pt x="15819" y="2627"/>
                </a:cubicBezTo>
                <a:cubicBezTo>
                  <a:pt x="15876" y="2606"/>
                  <a:pt x="15906" y="2562"/>
                  <a:pt x="15884" y="2530"/>
                </a:cubicBezTo>
                <a:cubicBezTo>
                  <a:pt x="15854" y="2483"/>
                  <a:pt x="15807" y="2469"/>
                  <a:pt x="15772" y="2477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49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46" t="107" r="5851" b="5278"/>
          <a:stretch>
            <a:fillRect/>
          </a:stretch>
        </p:blipFill>
        <p:spPr>
          <a:xfrm rot="17507574">
            <a:off x="827030" y="3088724"/>
            <a:ext cx="784766" cy="84214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8" fill="norm" stroke="1" extrusionOk="0">
                <a:moveTo>
                  <a:pt x="4779" y="0"/>
                </a:moveTo>
                <a:cubicBezTo>
                  <a:pt x="4669" y="39"/>
                  <a:pt x="4649" y="201"/>
                  <a:pt x="4649" y="874"/>
                </a:cubicBezTo>
                <a:cubicBezTo>
                  <a:pt x="4649" y="1573"/>
                  <a:pt x="4685" y="1768"/>
                  <a:pt x="4800" y="1768"/>
                </a:cubicBezTo>
                <a:cubicBezTo>
                  <a:pt x="5016" y="1768"/>
                  <a:pt x="5070" y="1536"/>
                  <a:pt x="5070" y="711"/>
                </a:cubicBezTo>
                <a:cubicBezTo>
                  <a:pt x="5070" y="178"/>
                  <a:pt x="5054" y="39"/>
                  <a:pt x="4951" y="0"/>
                </a:cubicBezTo>
                <a:lnTo>
                  <a:pt x="4779" y="0"/>
                </a:lnTo>
                <a:close/>
                <a:moveTo>
                  <a:pt x="6691" y="467"/>
                </a:moveTo>
                <a:cubicBezTo>
                  <a:pt x="6675" y="470"/>
                  <a:pt x="6672" y="475"/>
                  <a:pt x="6658" y="477"/>
                </a:cubicBezTo>
                <a:cubicBezTo>
                  <a:pt x="6680" y="490"/>
                  <a:pt x="6694" y="508"/>
                  <a:pt x="6723" y="518"/>
                </a:cubicBezTo>
                <a:cubicBezTo>
                  <a:pt x="6775" y="537"/>
                  <a:pt x="6794" y="557"/>
                  <a:pt x="6809" y="579"/>
                </a:cubicBezTo>
                <a:cubicBezTo>
                  <a:pt x="6834" y="530"/>
                  <a:pt x="6833" y="492"/>
                  <a:pt x="6831" y="467"/>
                </a:cubicBezTo>
                <a:cubicBezTo>
                  <a:pt x="6784" y="467"/>
                  <a:pt x="6736" y="459"/>
                  <a:pt x="6691" y="467"/>
                </a:cubicBezTo>
                <a:close/>
                <a:moveTo>
                  <a:pt x="20550" y="1473"/>
                </a:moveTo>
                <a:cubicBezTo>
                  <a:pt x="20498" y="1424"/>
                  <a:pt x="20381" y="1672"/>
                  <a:pt x="20291" y="2133"/>
                </a:cubicBezTo>
                <a:cubicBezTo>
                  <a:pt x="20128" y="2963"/>
                  <a:pt x="20002" y="3128"/>
                  <a:pt x="19729" y="2895"/>
                </a:cubicBezTo>
                <a:cubicBezTo>
                  <a:pt x="19621" y="2803"/>
                  <a:pt x="19534" y="2648"/>
                  <a:pt x="19534" y="2550"/>
                </a:cubicBezTo>
                <a:cubicBezTo>
                  <a:pt x="19534" y="2452"/>
                  <a:pt x="19495" y="2350"/>
                  <a:pt x="19437" y="2316"/>
                </a:cubicBezTo>
                <a:cubicBezTo>
                  <a:pt x="19379" y="2282"/>
                  <a:pt x="19352" y="2152"/>
                  <a:pt x="19383" y="2032"/>
                </a:cubicBezTo>
                <a:cubicBezTo>
                  <a:pt x="19462" y="1733"/>
                  <a:pt x="19117" y="1531"/>
                  <a:pt x="18778" y="1676"/>
                </a:cubicBezTo>
                <a:cubicBezTo>
                  <a:pt x="18577" y="1763"/>
                  <a:pt x="18533" y="1839"/>
                  <a:pt x="18562" y="2144"/>
                </a:cubicBezTo>
                <a:cubicBezTo>
                  <a:pt x="18584" y="2369"/>
                  <a:pt x="18544" y="2590"/>
                  <a:pt x="18443" y="2713"/>
                </a:cubicBezTo>
                <a:lnTo>
                  <a:pt x="18271" y="2906"/>
                </a:lnTo>
                <a:lnTo>
                  <a:pt x="18217" y="2713"/>
                </a:lnTo>
                <a:cubicBezTo>
                  <a:pt x="18183" y="2603"/>
                  <a:pt x="17977" y="2397"/>
                  <a:pt x="17763" y="2255"/>
                </a:cubicBezTo>
                <a:cubicBezTo>
                  <a:pt x="17430" y="2036"/>
                  <a:pt x="17322" y="2017"/>
                  <a:pt x="17007" y="2093"/>
                </a:cubicBezTo>
                <a:cubicBezTo>
                  <a:pt x="16836" y="2134"/>
                  <a:pt x="16712" y="2158"/>
                  <a:pt x="16607" y="2174"/>
                </a:cubicBezTo>
                <a:cubicBezTo>
                  <a:pt x="16661" y="2207"/>
                  <a:pt x="16652" y="2265"/>
                  <a:pt x="16575" y="2377"/>
                </a:cubicBezTo>
                <a:cubicBezTo>
                  <a:pt x="16457" y="2547"/>
                  <a:pt x="16427" y="2538"/>
                  <a:pt x="16909" y="2560"/>
                </a:cubicBezTo>
                <a:cubicBezTo>
                  <a:pt x="16957" y="2562"/>
                  <a:pt x="17097" y="2625"/>
                  <a:pt x="17212" y="2702"/>
                </a:cubicBezTo>
                <a:cubicBezTo>
                  <a:pt x="17327" y="2780"/>
                  <a:pt x="17486" y="2871"/>
                  <a:pt x="17568" y="2895"/>
                </a:cubicBezTo>
                <a:cubicBezTo>
                  <a:pt x="17752" y="2950"/>
                  <a:pt x="18073" y="3326"/>
                  <a:pt x="18152" y="3586"/>
                </a:cubicBezTo>
                <a:cubicBezTo>
                  <a:pt x="18223" y="3821"/>
                  <a:pt x="18090" y="3961"/>
                  <a:pt x="17892" y="3861"/>
                </a:cubicBezTo>
                <a:cubicBezTo>
                  <a:pt x="17697" y="3761"/>
                  <a:pt x="17492" y="3696"/>
                  <a:pt x="17406" y="3708"/>
                </a:cubicBezTo>
                <a:cubicBezTo>
                  <a:pt x="17364" y="3714"/>
                  <a:pt x="17292" y="3671"/>
                  <a:pt x="17244" y="3617"/>
                </a:cubicBezTo>
                <a:cubicBezTo>
                  <a:pt x="17196" y="3562"/>
                  <a:pt x="17098" y="3525"/>
                  <a:pt x="17028" y="3525"/>
                </a:cubicBezTo>
                <a:cubicBezTo>
                  <a:pt x="16879" y="3525"/>
                  <a:pt x="16798" y="3411"/>
                  <a:pt x="16899" y="3353"/>
                </a:cubicBezTo>
                <a:cubicBezTo>
                  <a:pt x="17006" y="3290"/>
                  <a:pt x="16984" y="2957"/>
                  <a:pt x="16866" y="2865"/>
                </a:cubicBezTo>
                <a:cubicBezTo>
                  <a:pt x="16808" y="2819"/>
                  <a:pt x="16681" y="2802"/>
                  <a:pt x="16585" y="2824"/>
                </a:cubicBezTo>
                <a:cubicBezTo>
                  <a:pt x="16492" y="2847"/>
                  <a:pt x="16393" y="2840"/>
                  <a:pt x="16369" y="2804"/>
                </a:cubicBezTo>
                <a:cubicBezTo>
                  <a:pt x="16292" y="2686"/>
                  <a:pt x="16181" y="2730"/>
                  <a:pt x="16218" y="2865"/>
                </a:cubicBezTo>
                <a:cubicBezTo>
                  <a:pt x="16239" y="2940"/>
                  <a:pt x="16219" y="3019"/>
                  <a:pt x="16164" y="3048"/>
                </a:cubicBezTo>
                <a:cubicBezTo>
                  <a:pt x="16111" y="3076"/>
                  <a:pt x="16058" y="3164"/>
                  <a:pt x="16045" y="3241"/>
                </a:cubicBezTo>
                <a:cubicBezTo>
                  <a:pt x="16017" y="3417"/>
                  <a:pt x="15857" y="3593"/>
                  <a:pt x="15775" y="3546"/>
                </a:cubicBezTo>
                <a:cubicBezTo>
                  <a:pt x="15741" y="3526"/>
                  <a:pt x="15710" y="3412"/>
                  <a:pt x="15710" y="3292"/>
                </a:cubicBezTo>
                <a:cubicBezTo>
                  <a:pt x="15710" y="3157"/>
                  <a:pt x="15678" y="3061"/>
                  <a:pt x="15613" y="3038"/>
                </a:cubicBezTo>
                <a:cubicBezTo>
                  <a:pt x="15555" y="3017"/>
                  <a:pt x="15511" y="2974"/>
                  <a:pt x="15516" y="2946"/>
                </a:cubicBezTo>
                <a:cubicBezTo>
                  <a:pt x="15541" y="2818"/>
                  <a:pt x="15404" y="2469"/>
                  <a:pt x="15332" y="2469"/>
                </a:cubicBezTo>
                <a:cubicBezTo>
                  <a:pt x="15288" y="2469"/>
                  <a:pt x="15186" y="2517"/>
                  <a:pt x="15105" y="2570"/>
                </a:cubicBezTo>
                <a:cubicBezTo>
                  <a:pt x="14975" y="2657"/>
                  <a:pt x="14946" y="2649"/>
                  <a:pt x="14868" y="2560"/>
                </a:cubicBezTo>
                <a:cubicBezTo>
                  <a:pt x="14803" y="2487"/>
                  <a:pt x="14800" y="2451"/>
                  <a:pt x="14857" y="2398"/>
                </a:cubicBezTo>
                <a:cubicBezTo>
                  <a:pt x="14914" y="2344"/>
                  <a:pt x="14903" y="2273"/>
                  <a:pt x="14803" y="2154"/>
                </a:cubicBezTo>
                <a:cubicBezTo>
                  <a:pt x="14728" y="2064"/>
                  <a:pt x="14673" y="1953"/>
                  <a:pt x="14673" y="1900"/>
                </a:cubicBezTo>
                <a:cubicBezTo>
                  <a:pt x="14673" y="1833"/>
                  <a:pt x="14623" y="1814"/>
                  <a:pt x="14522" y="1839"/>
                </a:cubicBezTo>
                <a:cubicBezTo>
                  <a:pt x="14416" y="1865"/>
                  <a:pt x="14364" y="1839"/>
                  <a:pt x="14339" y="1747"/>
                </a:cubicBezTo>
                <a:cubicBezTo>
                  <a:pt x="14294" y="1586"/>
                  <a:pt x="14203" y="1586"/>
                  <a:pt x="14112" y="1747"/>
                </a:cubicBezTo>
                <a:cubicBezTo>
                  <a:pt x="14045" y="1865"/>
                  <a:pt x="14028" y="1861"/>
                  <a:pt x="13831" y="1768"/>
                </a:cubicBezTo>
                <a:cubicBezTo>
                  <a:pt x="13660" y="1687"/>
                  <a:pt x="13636" y="1649"/>
                  <a:pt x="13701" y="1575"/>
                </a:cubicBezTo>
                <a:cubicBezTo>
                  <a:pt x="13845" y="1411"/>
                  <a:pt x="13456" y="1470"/>
                  <a:pt x="13302" y="1636"/>
                </a:cubicBezTo>
                <a:cubicBezTo>
                  <a:pt x="13122" y="1828"/>
                  <a:pt x="12989" y="2131"/>
                  <a:pt x="13064" y="2174"/>
                </a:cubicBezTo>
                <a:cubicBezTo>
                  <a:pt x="13096" y="2193"/>
                  <a:pt x="13131" y="2284"/>
                  <a:pt x="13150" y="2377"/>
                </a:cubicBezTo>
                <a:cubicBezTo>
                  <a:pt x="13177" y="2508"/>
                  <a:pt x="13156" y="2560"/>
                  <a:pt x="13042" y="2601"/>
                </a:cubicBezTo>
                <a:cubicBezTo>
                  <a:pt x="12850" y="2669"/>
                  <a:pt x="12783" y="2630"/>
                  <a:pt x="12783" y="2438"/>
                </a:cubicBezTo>
                <a:cubicBezTo>
                  <a:pt x="12783" y="2352"/>
                  <a:pt x="12754" y="2266"/>
                  <a:pt x="12718" y="2245"/>
                </a:cubicBezTo>
                <a:cubicBezTo>
                  <a:pt x="12683" y="2224"/>
                  <a:pt x="12636" y="2047"/>
                  <a:pt x="12610" y="1849"/>
                </a:cubicBezTo>
                <a:cubicBezTo>
                  <a:pt x="12559" y="1460"/>
                  <a:pt x="12523" y="1425"/>
                  <a:pt x="12351" y="1605"/>
                </a:cubicBezTo>
                <a:cubicBezTo>
                  <a:pt x="12182" y="1782"/>
                  <a:pt x="12345" y="2483"/>
                  <a:pt x="12599" y="2672"/>
                </a:cubicBezTo>
                <a:cubicBezTo>
                  <a:pt x="12759" y="2791"/>
                  <a:pt x="12775" y="2828"/>
                  <a:pt x="12707" y="2967"/>
                </a:cubicBezTo>
                <a:cubicBezTo>
                  <a:pt x="12649" y="3088"/>
                  <a:pt x="12649" y="3152"/>
                  <a:pt x="12718" y="3231"/>
                </a:cubicBezTo>
                <a:cubicBezTo>
                  <a:pt x="12853" y="3384"/>
                  <a:pt x="12724" y="3477"/>
                  <a:pt x="12491" y="3393"/>
                </a:cubicBezTo>
                <a:cubicBezTo>
                  <a:pt x="12362" y="3347"/>
                  <a:pt x="12297" y="3279"/>
                  <a:pt x="12297" y="3170"/>
                </a:cubicBezTo>
                <a:cubicBezTo>
                  <a:pt x="12297" y="3083"/>
                  <a:pt x="12248" y="2941"/>
                  <a:pt x="12178" y="2855"/>
                </a:cubicBezTo>
                <a:cubicBezTo>
                  <a:pt x="11953" y="2576"/>
                  <a:pt x="11853" y="2286"/>
                  <a:pt x="11951" y="2174"/>
                </a:cubicBezTo>
                <a:cubicBezTo>
                  <a:pt x="12024" y="2091"/>
                  <a:pt x="12015" y="2072"/>
                  <a:pt x="11876" y="2073"/>
                </a:cubicBezTo>
                <a:cubicBezTo>
                  <a:pt x="11651" y="2074"/>
                  <a:pt x="11554" y="2146"/>
                  <a:pt x="11465" y="2367"/>
                </a:cubicBezTo>
                <a:cubicBezTo>
                  <a:pt x="11392" y="2550"/>
                  <a:pt x="11394" y="2552"/>
                  <a:pt x="11260" y="2438"/>
                </a:cubicBezTo>
                <a:cubicBezTo>
                  <a:pt x="11051" y="2260"/>
                  <a:pt x="10629" y="2401"/>
                  <a:pt x="10212" y="2794"/>
                </a:cubicBezTo>
                <a:cubicBezTo>
                  <a:pt x="9748" y="3231"/>
                  <a:pt x="9616" y="3479"/>
                  <a:pt x="9726" y="3729"/>
                </a:cubicBezTo>
                <a:cubicBezTo>
                  <a:pt x="9825" y="3954"/>
                  <a:pt x="9776" y="4033"/>
                  <a:pt x="9488" y="4064"/>
                </a:cubicBezTo>
                <a:cubicBezTo>
                  <a:pt x="9329" y="4081"/>
                  <a:pt x="9244" y="4139"/>
                  <a:pt x="9121" y="4358"/>
                </a:cubicBezTo>
                <a:cubicBezTo>
                  <a:pt x="8977" y="4616"/>
                  <a:pt x="8978" y="4656"/>
                  <a:pt x="9067" y="4856"/>
                </a:cubicBezTo>
                <a:cubicBezTo>
                  <a:pt x="9246" y="5261"/>
                  <a:pt x="8975" y="5288"/>
                  <a:pt x="8754" y="4887"/>
                </a:cubicBezTo>
                <a:cubicBezTo>
                  <a:pt x="8545" y="4508"/>
                  <a:pt x="7729" y="3658"/>
                  <a:pt x="7458" y="3535"/>
                </a:cubicBezTo>
                <a:cubicBezTo>
                  <a:pt x="7275" y="3453"/>
                  <a:pt x="7178" y="3452"/>
                  <a:pt x="6896" y="3515"/>
                </a:cubicBezTo>
                <a:cubicBezTo>
                  <a:pt x="6708" y="3557"/>
                  <a:pt x="6510" y="3591"/>
                  <a:pt x="6453" y="3586"/>
                </a:cubicBezTo>
                <a:cubicBezTo>
                  <a:pt x="6395" y="3582"/>
                  <a:pt x="6229" y="3573"/>
                  <a:pt x="6086" y="3566"/>
                </a:cubicBezTo>
                <a:cubicBezTo>
                  <a:pt x="5922" y="3558"/>
                  <a:pt x="5864" y="3541"/>
                  <a:pt x="5848" y="3495"/>
                </a:cubicBezTo>
                <a:cubicBezTo>
                  <a:pt x="5794" y="3595"/>
                  <a:pt x="5715" y="3658"/>
                  <a:pt x="5589" y="3729"/>
                </a:cubicBezTo>
                <a:cubicBezTo>
                  <a:pt x="5421" y="3822"/>
                  <a:pt x="5286" y="3939"/>
                  <a:pt x="5286" y="3983"/>
                </a:cubicBezTo>
                <a:cubicBezTo>
                  <a:pt x="5286" y="4124"/>
                  <a:pt x="4604" y="4449"/>
                  <a:pt x="4314" y="4450"/>
                </a:cubicBezTo>
                <a:cubicBezTo>
                  <a:pt x="3865" y="4450"/>
                  <a:pt x="3701" y="4555"/>
                  <a:pt x="3536" y="4927"/>
                </a:cubicBezTo>
                <a:cubicBezTo>
                  <a:pt x="3383" y="5274"/>
                  <a:pt x="3384" y="5276"/>
                  <a:pt x="2823" y="5232"/>
                </a:cubicBezTo>
                <a:cubicBezTo>
                  <a:pt x="2207" y="5184"/>
                  <a:pt x="1613" y="4927"/>
                  <a:pt x="879" y="4399"/>
                </a:cubicBezTo>
                <a:cubicBezTo>
                  <a:pt x="499" y="4126"/>
                  <a:pt x="358" y="4075"/>
                  <a:pt x="198" y="4155"/>
                </a:cubicBezTo>
                <a:cubicBezTo>
                  <a:pt x="-240" y="4376"/>
                  <a:pt x="101" y="4840"/>
                  <a:pt x="706" y="4846"/>
                </a:cubicBezTo>
                <a:cubicBezTo>
                  <a:pt x="1175" y="4850"/>
                  <a:pt x="1973" y="5195"/>
                  <a:pt x="2121" y="5456"/>
                </a:cubicBezTo>
                <a:cubicBezTo>
                  <a:pt x="2213" y="5617"/>
                  <a:pt x="2207" y="5735"/>
                  <a:pt x="2121" y="5913"/>
                </a:cubicBezTo>
                <a:cubicBezTo>
                  <a:pt x="2057" y="6045"/>
                  <a:pt x="2013" y="6276"/>
                  <a:pt x="2013" y="6431"/>
                </a:cubicBezTo>
                <a:cubicBezTo>
                  <a:pt x="2013" y="6586"/>
                  <a:pt x="1938" y="6875"/>
                  <a:pt x="1851" y="7071"/>
                </a:cubicBezTo>
                <a:cubicBezTo>
                  <a:pt x="1624" y="7583"/>
                  <a:pt x="1640" y="7667"/>
                  <a:pt x="2110" y="8097"/>
                </a:cubicBezTo>
                <a:cubicBezTo>
                  <a:pt x="2343" y="8309"/>
                  <a:pt x="2542" y="8531"/>
                  <a:pt x="2542" y="8595"/>
                </a:cubicBezTo>
                <a:cubicBezTo>
                  <a:pt x="2543" y="8659"/>
                  <a:pt x="2727" y="8848"/>
                  <a:pt x="2964" y="9011"/>
                </a:cubicBezTo>
                <a:cubicBezTo>
                  <a:pt x="3386" y="9304"/>
                  <a:pt x="3699" y="9392"/>
                  <a:pt x="5708" y="9824"/>
                </a:cubicBezTo>
                <a:cubicBezTo>
                  <a:pt x="7341" y="10176"/>
                  <a:pt x="9015" y="11021"/>
                  <a:pt x="8689" y="11328"/>
                </a:cubicBezTo>
                <a:cubicBezTo>
                  <a:pt x="8624" y="11389"/>
                  <a:pt x="8039" y="11452"/>
                  <a:pt x="7339" y="11470"/>
                </a:cubicBezTo>
                <a:cubicBezTo>
                  <a:pt x="6660" y="11487"/>
                  <a:pt x="6076" y="11530"/>
                  <a:pt x="6042" y="11561"/>
                </a:cubicBezTo>
                <a:cubicBezTo>
                  <a:pt x="5885" y="11710"/>
                  <a:pt x="6240" y="11763"/>
                  <a:pt x="7295" y="11765"/>
                </a:cubicBezTo>
                <a:cubicBezTo>
                  <a:pt x="8583" y="11766"/>
                  <a:pt x="8843" y="11860"/>
                  <a:pt x="8505" y="12212"/>
                </a:cubicBezTo>
                <a:cubicBezTo>
                  <a:pt x="8397" y="12325"/>
                  <a:pt x="8140" y="12500"/>
                  <a:pt x="7944" y="12588"/>
                </a:cubicBezTo>
                <a:cubicBezTo>
                  <a:pt x="7747" y="12675"/>
                  <a:pt x="7542" y="12845"/>
                  <a:pt x="7490" y="12974"/>
                </a:cubicBezTo>
                <a:cubicBezTo>
                  <a:pt x="7383" y="13239"/>
                  <a:pt x="7202" y="13276"/>
                  <a:pt x="7112" y="13055"/>
                </a:cubicBezTo>
                <a:cubicBezTo>
                  <a:pt x="7026" y="12845"/>
                  <a:pt x="6722" y="12871"/>
                  <a:pt x="6496" y="13106"/>
                </a:cubicBezTo>
                <a:cubicBezTo>
                  <a:pt x="6374" y="13232"/>
                  <a:pt x="6165" y="13307"/>
                  <a:pt x="5924" y="13309"/>
                </a:cubicBezTo>
                <a:cubicBezTo>
                  <a:pt x="4990" y="13318"/>
                  <a:pt x="2975" y="13973"/>
                  <a:pt x="2640" y="14376"/>
                </a:cubicBezTo>
                <a:cubicBezTo>
                  <a:pt x="2523" y="14515"/>
                  <a:pt x="2434" y="14682"/>
                  <a:pt x="2434" y="14752"/>
                </a:cubicBezTo>
                <a:cubicBezTo>
                  <a:pt x="2434" y="14821"/>
                  <a:pt x="2270" y="14974"/>
                  <a:pt x="2067" y="15087"/>
                </a:cubicBezTo>
                <a:cubicBezTo>
                  <a:pt x="1745" y="15266"/>
                  <a:pt x="1689" y="15347"/>
                  <a:pt x="1689" y="15686"/>
                </a:cubicBezTo>
                <a:cubicBezTo>
                  <a:pt x="1689" y="15911"/>
                  <a:pt x="1760" y="16123"/>
                  <a:pt x="1851" y="16194"/>
                </a:cubicBezTo>
                <a:cubicBezTo>
                  <a:pt x="1943" y="16266"/>
                  <a:pt x="2013" y="16485"/>
                  <a:pt x="2013" y="16712"/>
                </a:cubicBezTo>
                <a:cubicBezTo>
                  <a:pt x="2013" y="16928"/>
                  <a:pt x="2058" y="17190"/>
                  <a:pt x="2121" y="17302"/>
                </a:cubicBezTo>
                <a:cubicBezTo>
                  <a:pt x="2217" y="17470"/>
                  <a:pt x="2194" y="17557"/>
                  <a:pt x="1948" y="17799"/>
                </a:cubicBezTo>
                <a:cubicBezTo>
                  <a:pt x="1659" y="18084"/>
                  <a:pt x="1289" y="18212"/>
                  <a:pt x="501" y="18328"/>
                </a:cubicBezTo>
                <a:cubicBezTo>
                  <a:pt x="198" y="18372"/>
                  <a:pt x="96" y="18449"/>
                  <a:pt x="47" y="18632"/>
                </a:cubicBezTo>
                <a:cubicBezTo>
                  <a:pt x="-114" y="19237"/>
                  <a:pt x="322" y="19220"/>
                  <a:pt x="1203" y="18592"/>
                </a:cubicBezTo>
                <a:cubicBezTo>
                  <a:pt x="2247" y="17847"/>
                  <a:pt x="3243" y="17725"/>
                  <a:pt x="3482" y="18317"/>
                </a:cubicBezTo>
                <a:cubicBezTo>
                  <a:pt x="3610" y="18635"/>
                  <a:pt x="3745" y="18710"/>
                  <a:pt x="4411" y="18795"/>
                </a:cubicBezTo>
                <a:cubicBezTo>
                  <a:pt x="4844" y="18850"/>
                  <a:pt x="5040" y="18934"/>
                  <a:pt x="5275" y="19171"/>
                </a:cubicBezTo>
                <a:cubicBezTo>
                  <a:pt x="5443" y="19340"/>
                  <a:pt x="5615" y="19479"/>
                  <a:pt x="5664" y="19486"/>
                </a:cubicBezTo>
                <a:cubicBezTo>
                  <a:pt x="6141" y="19548"/>
                  <a:pt x="7389" y="19530"/>
                  <a:pt x="7544" y="19455"/>
                </a:cubicBezTo>
                <a:cubicBezTo>
                  <a:pt x="7729" y="19366"/>
                  <a:pt x="8055" y="19042"/>
                  <a:pt x="8538" y="18480"/>
                </a:cubicBezTo>
                <a:cubicBezTo>
                  <a:pt x="8708" y="18282"/>
                  <a:pt x="8775" y="18257"/>
                  <a:pt x="8905" y="18358"/>
                </a:cubicBezTo>
                <a:cubicBezTo>
                  <a:pt x="9035" y="18460"/>
                  <a:pt x="9072" y="18454"/>
                  <a:pt x="9121" y="18277"/>
                </a:cubicBezTo>
                <a:cubicBezTo>
                  <a:pt x="9160" y="18136"/>
                  <a:pt x="9231" y="18076"/>
                  <a:pt x="9337" y="18114"/>
                </a:cubicBezTo>
                <a:cubicBezTo>
                  <a:pt x="9426" y="18146"/>
                  <a:pt x="9530" y="18136"/>
                  <a:pt x="9564" y="18084"/>
                </a:cubicBezTo>
                <a:cubicBezTo>
                  <a:pt x="9643" y="17964"/>
                  <a:pt x="10136" y="18262"/>
                  <a:pt x="10136" y="18429"/>
                </a:cubicBezTo>
                <a:cubicBezTo>
                  <a:pt x="10136" y="18497"/>
                  <a:pt x="10022" y="18715"/>
                  <a:pt x="9877" y="18917"/>
                </a:cubicBezTo>
                <a:cubicBezTo>
                  <a:pt x="9564" y="19351"/>
                  <a:pt x="9528" y="19576"/>
                  <a:pt x="9812" y="19333"/>
                </a:cubicBezTo>
                <a:cubicBezTo>
                  <a:pt x="9984" y="19187"/>
                  <a:pt x="10029" y="19181"/>
                  <a:pt x="10104" y="19303"/>
                </a:cubicBezTo>
                <a:cubicBezTo>
                  <a:pt x="10249" y="19536"/>
                  <a:pt x="10830" y="19778"/>
                  <a:pt x="10957" y="19659"/>
                </a:cubicBezTo>
                <a:cubicBezTo>
                  <a:pt x="11092" y="19532"/>
                  <a:pt x="11515" y="19720"/>
                  <a:pt x="11508" y="19902"/>
                </a:cubicBezTo>
                <a:cubicBezTo>
                  <a:pt x="11506" y="19969"/>
                  <a:pt x="11440" y="20202"/>
                  <a:pt x="11357" y="20420"/>
                </a:cubicBezTo>
                <a:cubicBezTo>
                  <a:pt x="11213" y="20799"/>
                  <a:pt x="11209" y="20826"/>
                  <a:pt x="11433" y="20989"/>
                </a:cubicBezTo>
                <a:cubicBezTo>
                  <a:pt x="11562" y="21084"/>
                  <a:pt x="11770" y="21162"/>
                  <a:pt x="11886" y="21162"/>
                </a:cubicBezTo>
                <a:cubicBezTo>
                  <a:pt x="12154" y="21162"/>
                  <a:pt x="12542" y="20878"/>
                  <a:pt x="12589" y="20644"/>
                </a:cubicBezTo>
                <a:cubicBezTo>
                  <a:pt x="12608" y="20545"/>
                  <a:pt x="12656" y="20475"/>
                  <a:pt x="12697" y="20492"/>
                </a:cubicBezTo>
                <a:cubicBezTo>
                  <a:pt x="12738" y="20508"/>
                  <a:pt x="12834" y="20440"/>
                  <a:pt x="12913" y="20339"/>
                </a:cubicBezTo>
                <a:cubicBezTo>
                  <a:pt x="13034" y="20183"/>
                  <a:pt x="13077" y="20178"/>
                  <a:pt x="13183" y="20299"/>
                </a:cubicBezTo>
                <a:cubicBezTo>
                  <a:pt x="13251" y="20376"/>
                  <a:pt x="13345" y="20612"/>
                  <a:pt x="13399" y="20827"/>
                </a:cubicBezTo>
                <a:cubicBezTo>
                  <a:pt x="13460" y="21073"/>
                  <a:pt x="13500" y="21134"/>
                  <a:pt x="13507" y="20989"/>
                </a:cubicBezTo>
                <a:cubicBezTo>
                  <a:pt x="13513" y="20864"/>
                  <a:pt x="13685" y="20604"/>
                  <a:pt x="13885" y="20410"/>
                </a:cubicBezTo>
                <a:cubicBezTo>
                  <a:pt x="14245" y="20061"/>
                  <a:pt x="14468" y="20037"/>
                  <a:pt x="14468" y="20349"/>
                </a:cubicBezTo>
                <a:cubicBezTo>
                  <a:pt x="14468" y="20486"/>
                  <a:pt x="14494" y="20480"/>
                  <a:pt x="14619" y="20319"/>
                </a:cubicBezTo>
                <a:cubicBezTo>
                  <a:pt x="14756" y="20143"/>
                  <a:pt x="14786" y="20144"/>
                  <a:pt x="14965" y="20288"/>
                </a:cubicBezTo>
                <a:cubicBezTo>
                  <a:pt x="15303" y="20562"/>
                  <a:pt x="15491" y="20629"/>
                  <a:pt x="15278" y="20400"/>
                </a:cubicBezTo>
                <a:cubicBezTo>
                  <a:pt x="15154" y="20266"/>
                  <a:pt x="15129" y="20169"/>
                  <a:pt x="15203" y="20126"/>
                </a:cubicBezTo>
                <a:cubicBezTo>
                  <a:pt x="15383" y="20021"/>
                  <a:pt x="15335" y="19743"/>
                  <a:pt x="15149" y="19811"/>
                </a:cubicBezTo>
                <a:cubicBezTo>
                  <a:pt x="14960" y="19879"/>
                  <a:pt x="14836" y="19651"/>
                  <a:pt x="14933" y="19415"/>
                </a:cubicBezTo>
                <a:cubicBezTo>
                  <a:pt x="14976" y="19307"/>
                  <a:pt x="15039" y="19282"/>
                  <a:pt x="15127" y="19344"/>
                </a:cubicBezTo>
                <a:cubicBezTo>
                  <a:pt x="15199" y="19394"/>
                  <a:pt x="15402" y="19431"/>
                  <a:pt x="15570" y="19425"/>
                </a:cubicBezTo>
                <a:cubicBezTo>
                  <a:pt x="15961" y="19411"/>
                  <a:pt x="16261" y="19851"/>
                  <a:pt x="16261" y="20431"/>
                </a:cubicBezTo>
                <a:cubicBezTo>
                  <a:pt x="16262" y="20748"/>
                  <a:pt x="16303" y="20860"/>
                  <a:pt x="16456" y="20898"/>
                </a:cubicBezTo>
                <a:cubicBezTo>
                  <a:pt x="16591" y="20931"/>
                  <a:pt x="16659" y="20897"/>
                  <a:pt x="16650" y="20786"/>
                </a:cubicBezTo>
                <a:cubicBezTo>
                  <a:pt x="16641" y="20671"/>
                  <a:pt x="16726" y="20624"/>
                  <a:pt x="16953" y="20624"/>
                </a:cubicBezTo>
                <a:cubicBezTo>
                  <a:pt x="17290" y="20624"/>
                  <a:pt x="17706" y="20307"/>
                  <a:pt x="17655" y="20095"/>
                </a:cubicBezTo>
                <a:cubicBezTo>
                  <a:pt x="17638" y="20026"/>
                  <a:pt x="17705" y="19945"/>
                  <a:pt x="17795" y="19913"/>
                </a:cubicBezTo>
                <a:cubicBezTo>
                  <a:pt x="17885" y="19880"/>
                  <a:pt x="17957" y="19807"/>
                  <a:pt x="17957" y="19750"/>
                </a:cubicBezTo>
                <a:cubicBezTo>
                  <a:pt x="17957" y="19693"/>
                  <a:pt x="17856" y="19723"/>
                  <a:pt x="17741" y="19821"/>
                </a:cubicBezTo>
                <a:cubicBezTo>
                  <a:pt x="17555" y="19980"/>
                  <a:pt x="17528" y="19981"/>
                  <a:pt x="17471" y="19841"/>
                </a:cubicBezTo>
                <a:cubicBezTo>
                  <a:pt x="17283" y="19380"/>
                  <a:pt x="17749" y="19102"/>
                  <a:pt x="18098" y="19465"/>
                </a:cubicBezTo>
                <a:cubicBezTo>
                  <a:pt x="18317" y="19694"/>
                  <a:pt x="18582" y="20577"/>
                  <a:pt x="18584" y="21081"/>
                </a:cubicBezTo>
                <a:cubicBezTo>
                  <a:pt x="18585" y="21277"/>
                  <a:pt x="18621" y="21461"/>
                  <a:pt x="18659" y="21497"/>
                </a:cubicBezTo>
                <a:cubicBezTo>
                  <a:pt x="18768" y="21600"/>
                  <a:pt x="18778" y="21590"/>
                  <a:pt x="18724" y="21325"/>
                </a:cubicBezTo>
                <a:cubicBezTo>
                  <a:pt x="18697" y="21189"/>
                  <a:pt x="18699" y="20997"/>
                  <a:pt x="18735" y="20908"/>
                </a:cubicBezTo>
                <a:cubicBezTo>
                  <a:pt x="18788" y="20778"/>
                  <a:pt x="18826" y="20770"/>
                  <a:pt x="18951" y="20867"/>
                </a:cubicBezTo>
                <a:cubicBezTo>
                  <a:pt x="19079" y="20968"/>
                  <a:pt x="19129" y="20948"/>
                  <a:pt x="19210" y="20746"/>
                </a:cubicBezTo>
                <a:cubicBezTo>
                  <a:pt x="19265" y="20610"/>
                  <a:pt x="19385" y="20465"/>
                  <a:pt x="19480" y="20431"/>
                </a:cubicBezTo>
                <a:cubicBezTo>
                  <a:pt x="19593" y="20390"/>
                  <a:pt x="19640" y="20307"/>
                  <a:pt x="19599" y="20187"/>
                </a:cubicBezTo>
                <a:cubicBezTo>
                  <a:pt x="19564" y="20082"/>
                  <a:pt x="19599" y="19950"/>
                  <a:pt x="19686" y="19882"/>
                </a:cubicBezTo>
                <a:cubicBezTo>
                  <a:pt x="19810" y="19785"/>
                  <a:pt x="19862" y="19797"/>
                  <a:pt x="19956" y="19963"/>
                </a:cubicBezTo>
                <a:cubicBezTo>
                  <a:pt x="20020" y="20076"/>
                  <a:pt x="20042" y="20177"/>
                  <a:pt x="20010" y="20177"/>
                </a:cubicBezTo>
                <a:cubicBezTo>
                  <a:pt x="19977" y="20177"/>
                  <a:pt x="20029" y="20310"/>
                  <a:pt x="20118" y="20471"/>
                </a:cubicBezTo>
                <a:cubicBezTo>
                  <a:pt x="20206" y="20633"/>
                  <a:pt x="20280" y="20850"/>
                  <a:pt x="20280" y="20959"/>
                </a:cubicBezTo>
                <a:cubicBezTo>
                  <a:pt x="20280" y="21068"/>
                  <a:pt x="20324" y="21186"/>
                  <a:pt x="20388" y="21223"/>
                </a:cubicBezTo>
                <a:cubicBezTo>
                  <a:pt x="20467" y="21269"/>
                  <a:pt x="20499" y="21154"/>
                  <a:pt x="20474" y="20857"/>
                </a:cubicBezTo>
                <a:cubicBezTo>
                  <a:pt x="20442" y="20479"/>
                  <a:pt x="20463" y="20423"/>
                  <a:pt x="20647" y="20420"/>
                </a:cubicBezTo>
                <a:cubicBezTo>
                  <a:pt x="20763" y="20419"/>
                  <a:pt x="20974" y="20513"/>
                  <a:pt x="21112" y="20624"/>
                </a:cubicBezTo>
                <a:lnTo>
                  <a:pt x="21360" y="20817"/>
                </a:lnTo>
                <a:lnTo>
                  <a:pt x="21284" y="20278"/>
                </a:lnTo>
                <a:cubicBezTo>
                  <a:pt x="21180" y="19547"/>
                  <a:pt x="20498" y="18419"/>
                  <a:pt x="19696" y="17647"/>
                </a:cubicBezTo>
                <a:cubicBezTo>
                  <a:pt x="18674" y="16662"/>
                  <a:pt x="17393" y="15709"/>
                  <a:pt x="16002" y="14884"/>
                </a:cubicBezTo>
                <a:cubicBezTo>
                  <a:pt x="15770" y="14746"/>
                  <a:pt x="15317" y="14466"/>
                  <a:pt x="14997" y="14274"/>
                </a:cubicBezTo>
                <a:cubicBezTo>
                  <a:pt x="14385" y="13905"/>
                  <a:pt x="13197" y="13300"/>
                  <a:pt x="11498" y="12496"/>
                </a:cubicBezTo>
                <a:cubicBezTo>
                  <a:pt x="10393" y="11973"/>
                  <a:pt x="10202" y="11829"/>
                  <a:pt x="10547" y="11744"/>
                </a:cubicBezTo>
                <a:cubicBezTo>
                  <a:pt x="10812" y="11679"/>
                  <a:pt x="10836" y="11531"/>
                  <a:pt x="10601" y="11368"/>
                </a:cubicBezTo>
                <a:cubicBezTo>
                  <a:pt x="10451" y="11265"/>
                  <a:pt x="10490" y="11223"/>
                  <a:pt x="10893" y="11003"/>
                </a:cubicBezTo>
                <a:cubicBezTo>
                  <a:pt x="11949" y="10426"/>
                  <a:pt x="12360" y="10302"/>
                  <a:pt x="13075" y="10373"/>
                </a:cubicBezTo>
                <a:cubicBezTo>
                  <a:pt x="13678" y="10432"/>
                  <a:pt x="13775" y="10413"/>
                  <a:pt x="14004" y="10210"/>
                </a:cubicBezTo>
                <a:cubicBezTo>
                  <a:pt x="14325" y="9926"/>
                  <a:pt x="14322" y="9841"/>
                  <a:pt x="13993" y="9723"/>
                </a:cubicBezTo>
                <a:cubicBezTo>
                  <a:pt x="13848" y="9671"/>
                  <a:pt x="13734" y="9587"/>
                  <a:pt x="13734" y="9530"/>
                </a:cubicBezTo>
                <a:cubicBezTo>
                  <a:pt x="13734" y="9356"/>
                  <a:pt x="14040" y="9297"/>
                  <a:pt x="14220" y="9438"/>
                </a:cubicBezTo>
                <a:cubicBezTo>
                  <a:pt x="14364" y="9551"/>
                  <a:pt x="14419" y="9528"/>
                  <a:pt x="14598" y="9296"/>
                </a:cubicBezTo>
                <a:cubicBezTo>
                  <a:pt x="14713" y="9147"/>
                  <a:pt x="15268" y="8763"/>
                  <a:pt x="15829" y="8432"/>
                </a:cubicBezTo>
                <a:cubicBezTo>
                  <a:pt x="16390" y="8102"/>
                  <a:pt x="17134" y="7634"/>
                  <a:pt x="17482" y="7396"/>
                </a:cubicBezTo>
                <a:cubicBezTo>
                  <a:pt x="17830" y="7158"/>
                  <a:pt x="18240" y="6930"/>
                  <a:pt x="18400" y="6898"/>
                </a:cubicBezTo>
                <a:cubicBezTo>
                  <a:pt x="18580" y="6863"/>
                  <a:pt x="18692" y="6780"/>
                  <a:pt x="18692" y="6675"/>
                </a:cubicBezTo>
                <a:cubicBezTo>
                  <a:pt x="18692" y="6581"/>
                  <a:pt x="19069" y="6141"/>
                  <a:pt x="19524" y="5699"/>
                </a:cubicBezTo>
                <a:cubicBezTo>
                  <a:pt x="20649" y="4608"/>
                  <a:pt x="21335" y="3473"/>
                  <a:pt x="21328" y="2723"/>
                </a:cubicBezTo>
                <a:lnTo>
                  <a:pt x="21328" y="2418"/>
                </a:lnTo>
                <a:lnTo>
                  <a:pt x="21036" y="2743"/>
                </a:lnTo>
                <a:cubicBezTo>
                  <a:pt x="20728" y="3093"/>
                  <a:pt x="20560" y="3082"/>
                  <a:pt x="20658" y="2713"/>
                </a:cubicBezTo>
                <a:cubicBezTo>
                  <a:pt x="20691" y="2590"/>
                  <a:pt x="20659" y="2456"/>
                  <a:pt x="20593" y="2418"/>
                </a:cubicBezTo>
                <a:cubicBezTo>
                  <a:pt x="20516" y="2373"/>
                  <a:pt x="20504" y="2195"/>
                  <a:pt x="20550" y="1910"/>
                </a:cubicBezTo>
                <a:cubicBezTo>
                  <a:pt x="20592" y="1643"/>
                  <a:pt x="20581" y="1503"/>
                  <a:pt x="20550" y="1473"/>
                </a:cubicBezTo>
                <a:close/>
                <a:moveTo>
                  <a:pt x="15775" y="2469"/>
                </a:moveTo>
                <a:cubicBezTo>
                  <a:pt x="15740" y="2476"/>
                  <a:pt x="15710" y="2517"/>
                  <a:pt x="15710" y="2570"/>
                </a:cubicBezTo>
                <a:cubicBezTo>
                  <a:pt x="15710" y="2629"/>
                  <a:pt x="15755" y="2654"/>
                  <a:pt x="15818" y="2631"/>
                </a:cubicBezTo>
                <a:cubicBezTo>
                  <a:pt x="15876" y="2611"/>
                  <a:pt x="15904" y="2562"/>
                  <a:pt x="15883" y="2530"/>
                </a:cubicBezTo>
                <a:cubicBezTo>
                  <a:pt x="15853" y="2483"/>
                  <a:pt x="15810" y="2461"/>
                  <a:pt x="15775" y="2469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0" name="IMG_1877.png" descr="IMG_187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17620" y="484331"/>
            <a:ext cx="2899318" cy="2540975"/>
          </a:xfrm>
          <a:prstGeom prst="rect">
            <a:avLst/>
          </a:prstGeom>
          <a:ln w="12700">
            <a:miter lim="400000"/>
          </a:ln>
        </p:spPr>
      </p:pic>
      <p:pic>
        <p:nvPicPr>
          <p:cNvPr id="351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5" t="107" r="5866" b="5268"/>
          <a:stretch>
            <a:fillRect/>
          </a:stretch>
        </p:blipFill>
        <p:spPr>
          <a:xfrm rot="17507574">
            <a:off x="3927130" y="744709"/>
            <a:ext cx="1524704" cy="163709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0" h="21555" fill="norm" stroke="1" extrusionOk="0">
                <a:moveTo>
                  <a:pt x="4774" y="0"/>
                </a:moveTo>
                <a:cubicBezTo>
                  <a:pt x="4665" y="39"/>
                  <a:pt x="4647" y="195"/>
                  <a:pt x="4647" y="867"/>
                </a:cubicBezTo>
                <a:cubicBezTo>
                  <a:pt x="4647" y="1566"/>
                  <a:pt x="4676" y="1766"/>
                  <a:pt x="4791" y="1766"/>
                </a:cubicBezTo>
                <a:cubicBezTo>
                  <a:pt x="5007" y="1766"/>
                  <a:pt x="5069" y="1541"/>
                  <a:pt x="5069" y="716"/>
                </a:cubicBezTo>
                <a:cubicBezTo>
                  <a:pt x="5069" y="183"/>
                  <a:pt x="5049" y="39"/>
                  <a:pt x="4947" y="0"/>
                </a:cubicBezTo>
                <a:lnTo>
                  <a:pt x="4774" y="0"/>
                </a:lnTo>
                <a:close/>
                <a:moveTo>
                  <a:pt x="6693" y="470"/>
                </a:moveTo>
                <a:cubicBezTo>
                  <a:pt x="6677" y="473"/>
                  <a:pt x="6673" y="473"/>
                  <a:pt x="6659" y="476"/>
                </a:cubicBezTo>
                <a:cubicBezTo>
                  <a:pt x="6681" y="488"/>
                  <a:pt x="6692" y="502"/>
                  <a:pt x="6720" y="512"/>
                </a:cubicBezTo>
                <a:cubicBezTo>
                  <a:pt x="6773" y="531"/>
                  <a:pt x="6789" y="553"/>
                  <a:pt x="6804" y="575"/>
                </a:cubicBezTo>
                <a:cubicBezTo>
                  <a:pt x="6828" y="526"/>
                  <a:pt x="6834" y="495"/>
                  <a:pt x="6832" y="470"/>
                </a:cubicBezTo>
                <a:cubicBezTo>
                  <a:pt x="6785" y="470"/>
                  <a:pt x="6738" y="462"/>
                  <a:pt x="6693" y="470"/>
                </a:cubicBezTo>
                <a:close/>
                <a:moveTo>
                  <a:pt x="20559" y="1474"/>
                </a:moveTo>
                <a:cubicBezTo>
                  <a:pt x="20507" y="1424"/>
                  <a:pt x="20383" y="1676"/>
                  <a:pt x="20292" y="2137"/>
                </a:cubicBezTo>
                <a:cubicBezTo>
                  <a:pt x="20130" y="2967"/>
                  <a:pt x="20010" y="3128"/>
                  <a:pt x="19736" y="2895"/>
                </a:cubicBezTo>
                <a:cubicBezTo>
                  <a:pt x="19629" y="2803"/>
                  <a:pt x="19542" y="2648"/>
                  <a:pt x="19542" y="2550"/>
                </a:cubicBezTo>
                <a:cubicBezTo>
                  <a:pt x="19542" y="2452"/>
                  <a:pt x="19495" y="2344"/>
                  <a:pt x="19436" y="2310"/>
                </a:cubicBezTo>
                <a:cubicBezTo>
                  <a:pt x="19378" y="2276"/>
                  <a:pt x="19355" y="2152"/>
                  <a:pt x="19386" y="2033"/>
                </a:cubicBezTo>
                <a:cubicBezTo>
                  <a:pt x="19465" y="1734"/>
                  <a:pt x="19113" y="1527"/>
                  <a:pt x="18775" y="1672"/>
                </a:cubicBezTo>
                <a:cubicBezTo>
                  <a:pt x="18574" y="1758"/>
                  <a:pt x="18539" y="1838"/>
                  <a:pt x="18569" y="2142"/>
                </a:cubicBezTo>
                <a:cubicBezTo>
                  <a:pt x="18591" y="2368"/>
                  <a:pt x="18541" y="2590"/>
                  <a:pt x="18441" y="2712"/>
                </a:cubicBezTo>
                <a:lnTo>
                  <a:pt x="18280" y="2911"/>
                </a:lnTo>
                <a:lnTo>
                  <a:pt x="18219" y="2712"/>
                </a:lnTo>
                <a:cubicBezTo>
                  <a:pt x="18185" y="2603"/>
                  <a:pt x="17977" y="2393"/>
                  <a:pt x="17763" y="2252"/>
                </a:cubicBezTo>
                <a:cubicBezTo>
                  <a:pt x="17430" y="2033"/>
                  <a:pt x="17322" y="2014"/>
                  <a:pt x="17007" y="2090"/>
                </a:cubicBezTo>
                <a:cubicBezTo>
                  <a:pt x="16836" y="2131"/>
                  <a:pt x="16711" y="2158"/>
                  <a:pt x="16606" y="2174"/>
                </a:cubicBezTo>
                <a:cubicBezTo>
                  <a:pt x="16660" y="2207"/>
                  <a:pt x="16651" y="2266"/>
                  <a:pt x="16573" y="2378"/>
                </a:cubicBezTo>
                <a:cubicBezTo>
                  <a:pt x="16455" y="2547"/>
                  <a:pt x="16435" y="2538"/>
                  <a:pt x="16918" y="2560"/>
                </a:cubicBezTo>
                <a:cubicBezTo>
                  <a:pt x="16965" y="2563"/>
                  <a:pt x="17097" y="2624"/>
                  <a:pt x="17212" y="2702"/>
                </a:cubicBezTo>
                <a:cubicBezTo>
                  <a:pt x="17327" y="2779"/>
                  <a:pt x="17485" y="2865"/>
                  <a:pt x="17568" y="2890"/>
                </a:cubicBezTo>
                <a:cubicBezTo>
                  <a:pt x="17752" y="2944"/>
                  <a:pt x="18073" y="3325"/>
                  <a:pt x="18152" y="3585"/>
                </a:cubicBezTo>
                <a:cubicBezTo>
                  <a:pt x="18223" y="3820"/>
                  <a:pt x="18094" y="3957"/>
                  <a:pt x="17896" y="3856"/>
                </a:cubicBezTo>
                <a:cubicBezTo>
                  <a:pt x="17700" y="3757"/>
                  <a:pt x="17498" y="3692"/>
                  <a:pt x="17412" y="3705"/>
                </a:cubicBezTo>
                <a:cubicBezTo>
                  <a:pt x="17370" y="3711"/>
                  <a:pt x="17294" y="3676"/>
                  <a:pt x="17246" y="3621"/>
                </a:cubicBezTo>
                <a:cubicBezTo>
                  <a:pt x="17197" y="3567"/>
                  <a:pt x="17104" y="3522"/>
                  <a:pt x="17034" y="3522"/>
                </a:cubicBezTo>
                <a:cubicBezTo>
                  <a:pt x="16884" y="3522"/>
                  <a:pt x="16794" y="3414"/>
                  <a:pt x="16895" y="3355"/>
                </a:cubicBezTo>
                <a:cubicBezTo>
                  <a:pt x="17003" y="3292"/>
                  <a:pt x="16979" y="2955"/>
                  <a:pt x="16862" y="2864"/>
                </a:cubicBezTo>
                <a:cubicBezTo>
                  <a:pt x="16804" y="2818"/>
                  <a:pt x="16686" y="2804"/>
                  <a:pt x="16590" y="2827"/>
                </a:cubicBezTo>
                <a:cubicBezTo>
                  <a:pt x="16496" y="2849"/>
                  <a:pt x="16402" y="2837"/>
                  <a:pt x="16378" y="2801"/>
                </a:cubicBezTo>
                <a:cubicBezTo>
                  <a:pt x="16301" y="2683"/>
                  <a:pt x="16185" y="2729"/>
                  <a:pt x="16223" y="2864"/>
                </a:cubicBezTo>
                <a:cubicBezTo>
                  <a:pt x="16243" y="2938"/>
                  <a:pt x="16216" y="3018"/>
                  <a:pt x="16161" y="3046"/>
                </a:cubicBezTo>
                <a:cubicBezTo>
                  <a:pt x="16109" y="3074"/>
                  <a:pt x="16057" y="3163"/>
                  <a:pt x="16045" y="3240"/>
                </a:cubicBezTo>
                <a:cubicBezTo>
                  <a:pt x="16016" y="3416"/>
                  <a:pt x="15854" y="3596"/>
                  <a:pt x="15772" y="3548"/>
                </a:cubicBezTo>
                <a:cubicBezTo>
                  <a:pt x="15738" y="3528"/>
                  <a:pt x="15717" y="3418"/>
                  <a:pt x="15717" y="3297"/>
                </a:cubicBezTo>
                <a:cubicBezTo>
                  <a:pt x="15717" y="3163"/>
                  <a:pt x="15676" y="3059"/>
                  <a:pt x="15611" y="3036"/>
                </a:cubicBezTo>
                <a:cubicBezTo>
                  <a:pt x="15553" y="3015"/>
                  <a:pt x="15511" y="2975"/>
                  <a:pt x="15516" y="2947"/>
                </a:cubicBezTo>
                <a:cubicBezTo>
                  <a:pt x="15541" y="2819"/>
                  <a:pt x="15411" y="2472"/>
                  <a:pt x="15339" y="2472"/>
                </a:cubicBezTo>
                <a:cubicBezTo>
                  <a:pt x="15294" y="2472"/>
                  <a:pt x="15192" y="2512"/>
                  <a:pt x="15111" y="2566"/>
                </a:cubicBezTo>
                <a:cubicBezTo>
                  <a:pt x="14980" y="2652"/>
                  <a:pt x="14949" y="2654"/>
                  <a:pt x="14871" y="2566"/>
                </a:cubicBezTo>
                <a:cubicBezTo>
                  <a:pt x="14807" y="2492"/>
                  <a:pt x="14804" y="2447"/>
                  <a:pt x="14860" y="2393"/>
                </a:cubicBezTo>
                <a:cubicBezTo>
                  <a:pt x="14917" y="2340"/>
                  <a:pt x="14904" y="2278"/>
                  <a:pt x="14805" y="2158"/>
                </a:cubicBezTo>
                <a:cubicBezTo>
                  <a:pt x="14730" y="2068"/>
                  <a:pt x="14671" y="1950"/>
                  <a:pt x="14671" y="1897"/>
                </a:cubicBezTo>
                <a:cubicBezTo>
                  <a:pt x="14671" y="1830"/>
                  <a:pt x="14622" y="1809"/>
                  <a:pt x="14521" y="1834"/>
                </a:cubicBezTo>
                <a:cubicBezTo>
                  <a:pt x="14415" y="1860"/>
                  <a:pt x="14369" y="1837"/>
                  <a:pt x="14343" y="1745"/>
                </a:cubicBezTo>
                <a:cubicBezTo>
                  <a:pt x="14298" y="1583"/>
                  <a:pt x="14207" y="1584"/>
                  <a:pt x="14115" y="1745"/>
                </a:cubicBezTo>
                <a:cubicBezTo>
                  <a:pt x="14048" y="1863"/>
                  <a:pt x="14029" y="1864"/>
                  <a:pt x="13832" y="1771"/>
                </a:cubicBezTo>
                <a:cubicBezTo>
                  <a:pt x="13661" y="1691"/>
                  <a:pt x="13633" y="1652"/>
                  <a:pt x="13698" y="1578"/>
                </a:cubicBezTo>
                <a:cubicBezTo>
                  <a:pt x="13843" y="1414"/>
                  <a:pt x="13458" y="1470"/>
                  <a:pt x="13304" y="1636"/>
                </a:cubicBezTo>
                <a:cubicBezTo>
                  <a:pt x="13124" y="1828"/>
                  <a:pt x="12984" y="2125"/>
                  <a:pt x="13059" y="2169"/>
                </a:cubicBezTo>
                <a:cubicBezTo>
                  <a:pt x="13091" y="2187"/>
                  <a:pt x="13134" y="2284"/>
                  <a:pt x="13153" y="2378"/>
                </a:cubicBezTo>
                <a:cubicBezTo>
                  <a:pt x="13180" y="2508"/>
                  <a:pt x="13156" y="2557"/>
                  <a:pt x="13042" y="2597"/>
                </a:cubicBezTo>
                <a:cubicBezTo>
                  <a:pt x="12850" y="2666"/>
                  <a:pt x="12786" y="2627"/>
                  <a:pt x="12786" y="2435"/>
                </a:cubicBezTo>
                <a:cubicBezTo>
                  <a:pt x="12786" y="2349"/>
                  <a:pt x="12761" y="2262"/>
                  <a:pt x="12725" y="2242"/>
                </a:cubicBezTo>
                <a:cubicBezTo>
                  <a:pt x="12690" y="2221"/>
                  <a:pt x="12640" y="2043"/>
                  <a:pt x="12614" y="1845"/>
                </a:cubicBezTo>
                <a:cubicBezTo>
                  <a:pt x="12563" y="1456"/>
                  <a:pt x="12520" y="1424"/>
                  <a:pt x="12347" y="1604"/>
                </a:cubicBezTo>
                <a:cubicBezTo>
                  <a:pt x="12178" y="1781"/>
                  <a:pt x="12343" y="2476"/>
                  <a:pt x="12597" y="2665"/>
                </a:cubicBezTo>
                <a:cubicBezTo>
                  <a:pt x="12757" y="2784"/>
                  <a:pt x="12776" y="2824"/>
                  <a:pt x="12709" y="2963"/>
                </a:cubicBezTo>
                <a:cubicBezTo>
                  <a:pt x="12650" y="3085"/>
                  <a:pt x="12650" y="3145"/>
                  <a:pt x="12720" y="3224"/>
                </a:cubicBezTo>
                <a:cubicBezTo>
                  <a:pt x="12855" y="3377"/>
                  <a:pt x="12719" y="3475"/>
                  <a:pt x="12486" y="3391"/>
                </a:cubicBezTo>
                <a:cubicBezTo>
                  <a:pt x="12357" y="3345"/>
                  <a:pt x="12303" y="3281"/>
                  <a:pt x="12303" y="3172"/>
                </a:cubicBezTo>
                <a:cubicBezTo>
                  <a:pt x="12303" y="3086"/>
                  <a:pt x="12244" y="2944"/>
                  <a:pt x="12175" y="2858"/>
                </a:cubicBezTo>
                <a:cubicBezTo>
                  <a:pt x="11949" y="2579"/>
                  <a:pt x="11854" y="2286"/>
                  <a:pt x="11952" y="2174"/>
                </a:cubicBezTo>
                <a:cubicBezTo>
                  <a:pt x="12025" y="2091"/>
                  <a:pt x="12014" y="2074"/>
                  <a:pt x="11875" y="2074"/>
                </a:cubicBezTo>
                <a:cubicBezTo>
                  <a:pt x="11650" y="2076"/>
                  <a:pt x="11558" y="2146"/>
                  <a:pt x="11469" y="2367"/>
                </a:cubicBezTo>
                <a:cubicBezTo>
                  <a:pt x="11395" y="2549"/>
                  <a:pt x="11386" y="2549"/>
                  <a:pt x="11252" y="2435"/>
                </a:cubicBezTo>
                <a:cubicBezTo>
                  <a:pt x="11043" y="2257"/>
                  <a:pt x="10629" y="2403"/>
                  <a:pt x="10212" y="2796"/>
                </a:cubicBezTo>
                <a:cubicBezTo>
                  <a:pt x="9748" y="3233"/>
                  <a:pt x="9619" y="3476"/>
                  <a:pt x="9728" y="3726"/>
                </a:cubicBezTo>
                <a:cubicBezTo>
                  <a:pt x="9828" y="3951"/>
                  <a:pt x="9772" y="4030"/>
                  <a:pt x="9484" y="4060"/>
                </a:cubicBezTo>
                <a:cubicBezTo>
                  <a:pt x="9325" y="4077"/>
                  <a:pt x="9245" y="4139"/>
                  <a:pt x="9122" y="4358"/>
                </a:cubicBezTo>
                <a:cubicBezTo>
                  <a:pt x="8979" y="4615"/>
                  <a:pt x="8978" y="4659"/>
                  <a:pt x="9067" y="4860"/>
                </a:cubicBezTo>
                <a:cubicBezTo>
                  <a:pt x="9246" y="5264"/>
                  <a:pt x="8971" y="5282"/>
                  <a:pt x="8750" y="4881"/>
                </a:cubicBezTo>
                <a:cubicBezTo>
                  <a:pt x="8541" y="4502"/>
                  <a:pt x="7732" y="3660"/>
                  <a:pt x="7460" y="3538"/>
                </a:cubicBezTo>
                <a:cubicBezTo>
                  <a:pt x="7277" y="3456"/>
                  <a:pt x="7181" y="3453"/>
                  <a:pt x="6898" y="3517"/>
                </a:cubicBezTo>
                <a:cubicBezTo>
                  <a:pt x="6711" y="3559"/>
                  <a:pt x="6506" y="3589"/>
                  <a:pt x="6448" y="3585"/>
                </a:cubicBezTo>
                <a:cubicBezTo>
                  <a:pt x="6391" y="3580"/>
                  <a:pt x="6230" y="3571"/>
                  <a:pt x="6087" y="3564"/>
                </a:cubicBezTo>
                <a:cubicBezTo>
                  <a:pt x="5923" y="3555"/>
                  <a:pt x="5858" y="3542"/>
                  <a:pt x="5842" y="3496"/>
                </a:cubicBezTo>
                <a:cubicBezTo>
                  <a:pt x="5788" y="3596"/>
                  <a:pt x="5712" y="3656"/>
                  <a:pt x="5586" y="3726"/>
                </a:cubicBezTo>
                <a:cubicBezTo>
                  <a:pt x="5419" y="3819"/>
                  <a:pt x="5280" y="3933"/>
                  <a:pt x="5280" y="3977"/>
                </a:cubicBezTo>
                <a:cubicBezTo>
                  <a:pt x="5280" y="4118"/>
                  <a:pt x="4603" y="4452"/>
                  <a:pt x="4313" y="4452"/>
                </a:cubicBezTo>
                <a:cubicBezTo>
                  <a:pt x="3864" y="4453"/>
                  <a:pt x="3700" y="4550"/>
                  <a:pt x="3535" y="4922"/>
                </a:cubicBezTo>
                <a:cubicBezTo>
                  <a:pt x="3381" y="5269"/>
                  <a:pt x="3373" y="5269"/>
                  <a:pt x="2812" y="5225"/>
                </a:cubicBezTo>
                <a:cubicBezTo>
                  <a:pt x="2195" y="5177"/>
                  <a:pt x="1606" y="4928"/>
                  <a:pt x="871" y="4400"/>
                </a:cubicBezTo>
                <a:cubicBezTo>
                  <a:pt x="492" y="4127"/>
                  <a:pt x="358" y="4079"/>
                  <a:pt x="199" y="4159"/>
                </a:cubicBezTo>
                <a:cubicBezTo>
                  <a:pt x="-240" y="4380"/>
                  <a:pt x="99" y="4838"/>
                  <a:pt x="705" y="4844"/>
                </a:cubicBezTo>
                <a:cubicBezTo>
                  <a:pt x="1173" y="4848"/>
                  <a:pt x="1969" y="5195"/>
                  <a:pt x="2117" y="5455"/>
                </a:cubicBezTo>
                <a:cubicBezTo>
                  <a:pt x="2208" y="5617"/>
                  <a:pt x="2209" y="5732"/>
                  <a:pt x="2122" y="5910"/>
                </a:cubicBezTo>
                <a:cubicBezTo>
                  <a:pt x="2058" y="6042"/>
                  <a:pt x="2006" y="6278"/>
                  <a:pt x="2006" y="6432"/>
                </a:cubicBezTo>
                <a:cubicBezTo>
                  <a:pt x="2006" y="6587"/>
                  <a:pt x="1937" y="6874"/>
                  <a:pt x="1850" y="7070"/>
                </a:cubicBezTo>
                <a:cubicBezTo>
                  <a:pt x="1623" y="7582"/>
                  <a:pt x="1641" y="7665"/>
                  <a:pt x="2111" y="8094"/>
                </a:cubicBezTo>
                <a:cubicBezTo>
                  <a:pt x="2344" y="8306"/>
                  <a:pt x="2534" y="8532"/>
                  <a:pt x="2534" y="8596"/>
                </a:cubicBezTo>
                <a:cubicBezTo>
                  <a:pt x="2534" y="8659"/>
                  <a:pt x="2725" y="8845"/>
                  <a:pt x="2962" y="9009"/>
                </a:cubicBezTo>
                <a:cubicBezTo>
                  <a:pt x="3385" y="9301"/>
                  <a:pt x="3694" y="9397"/>
                  <a:pt x="5703" y="9829"/>
                </a:cubicBezTo>
                <a:cubicBezTo>
                  <a:pt x="7338" y="10181"/>
                  <a:pt x="9015" y="11022"/>
                  <a:pt x="8689" y="11329"/>
                </a:cubicBezTo>
                <a:cubicBezTo>
                  <a:pt x="8624" y="11390"/>
                  <a:pt x="8038" y="11452"/>
                  <a:pt x="7338" y="11470"/>
                </a:cubicBezTo>
                <a:cubicBezTo>
                  <a:pt x="6659" y="11487"/>
                  <a:pt x="6075" y="11522"/>
                  <a:pt x="6042" y="11553"/>
                </a:cubicBezTo>
                <a:cubicBezTo>
                  <a:pt x="5885" y="11702"/>
                  <a:pt x="6237" y="11766"/>
                  <a:pt x="7293" y="11768"/>
                </a:cubicBezTo>
                <a:cubicBezTo>
                  <a:pt x="8581" y="11769"/>
                  <a:pt x="8837" y="11861"/>
                  <a:pt x="8500" y="12212"/>
                </a:cubicBezTo>
                <a:cubicBezTo>
                  <a:pt x="8391" y="12325"/>
                  <a:pt x="8140" y="12490"/>
                  <a:pt x="7944" y="12578"/>
                </a:cubicBezTo>
                <a:cubicBezTo>
                  <a:pt x="7747" y="12666"/>
                  <a:pt x="7545" y="12841"/>
                  <a:pt x="7493" y="12970"/>
                </a:cubicBezTo>
                <a:cubicBezTo>
                  <a:pt x="7386" y="13235"/>
                  <a:pt x="7205" y="13274"/>
                  <a:pt x="7115" y="13053"/>
                </a:cubicBezTo>
                <a:cubicBezTo>
                  <a:pt x="7030" y="12843"/>
                  <a:pt x="6718" y="12870"/>
                  <a:pt x="6493" y="13105"/>
                </a:cubicBezTo>
                <a:cubicBezTo>
                  <a:pt x="6371" y="13232"/>
                  <a:pt x="6167" y="13307"/>
                  <a:pt x="5925" y="13309"/>
                </a:cubicBezTo>
                <a:cubicBezTo>
                  <a:pt x="4992" y="13318"/>
                  <a:pt x="2975" y="13968"/>
                  <a:pt x="2639" y="14370"/>
                </a:cubicBezTo>
                <a:cubicBezTo>
                  <a:pt x="2523" y="14509"/>
                  <a:pt x="2428" y="14682"/>
                  <a:pt x="2428" y="14751"/>
                </a:cubicBezTo>
                <a:cubicBezTo>
                  <a:pt x="2428" y="14821"/>
                  <a:pt x="2265" y="14968"/>
                  <a:pt x="2061" y="15081"/>
                </a:cubicBezTo>
                <a:cubicBezTo>
                  <a:pt x="1739" y="15260"/>
                  <a:pt x="1689" y="15337"/>
                  <a:pt x="1689" y="15676"/>
                </a:cubicBezTo>
                <a:cubicBezTo>
                  <a:pt x="1689" y="15901"/>
                  <a:pt x="1758" y="16117"/>
                  <a:pt x="1850" y="16188"/>
                </a:cubicBezTo>
                <a:cubicBezTo>
                  <a:pt x="1942" y="16260"/>
                  <a:pt x="2006" y="16478"/>
                  <a:pt x="2006" y="16706"/>
                </a:cubicBezTo>
                <a:cubicBezTo>
                  <a:pt x="2006" y="16921"/>
                  <a:pt x="2053" y="17190"/>
                  <a:pt x="2117" y="17301"/>
                </a:cubicBezTo>
                <a:cubicBezTo>
                  <a:pt x="2213" y="17470"/>
                  <a:pt x="2185" y="17551"/>
                  <a:pt x="1939" y="17793"/>
                </a:cubicBezTo>
                <a:cubicBezTo>
                  <a:pt x="1649" y="18078"/>
                  <a:pt x="1287" y="18210"/>
                  <a:pt x="499" y="18326"/>
                </a:cubicBezTo>
                <a:cubicBezTo>
                  <a:pt x="196" y="18370"/>
                  <a:pt x="92" y="18440"/>
                  <a:pt x="43" y="18623"/>
                </a:cubicBezTo>
                <a:cubicBezTo>
                  <a:pt x="-118" y="19228"/>
                  <a:pt x="318" y="19215"/>
                  <a:pt x="1199" y="18587"/>
                </a:cubicBezTo>
                <a:cubicBezTo>
                  <a:pt x="2244" y="17843"/>
                  <a:pt x="3240" y="17723"/>
                  <a:pt x="3479" y="18315"/>
                </a:cubicBezTo>
                <a:cubicBezTo>
                  <a:pt x="3607" y="18633"/>
                  <a:pt x="3741" y="18700"/>
                  <a:pt x="4408" y="18785"/>
                </a:cubicBezTo>
                <a:cubicBezTo>
                  <a:pt x="4840" y="18841"/>
                  <a:pt x="5034" y="18930"/>
                  <a:pt x="5269" y="19167"/>
                </a:cubicBezTo>
                <a:cubicBezTo>
                  <a:pt x="5437" y="19336"/>
                  <a:pt x="5615" y="19479"/>
                  <a:pt x="5664" y="19486"/>
                </a:cubicBezTo>
                <a:cubicBezTo>
                  <a:pt x="6141" y="19548"/>
                  <a:pt x="7383" y="19524"/>
                  <a:pt x="7538" y="19449"/>
                </a:cubicBezTo>
                <a:cubicBezTo>
                  <a:pt x="7723" y="19360"/>
                  <a:pt x="8050" y="19039"/>
                  <a:pt x="8533" y="18477"/>
                </a:cubicBezTo>
                <a:cubicBezTo>
                  <a:pt x="8703" y="18279"/>
                  <a:pt x="8770" y="18256"/>
                  <a:pt x="8900" y="18357"/>
                </a:cubicBezTo>
                <a:cubicBezTo>
                  <a:pt x="9030" y="18459"/>
                  <a:pt x="9068" y="18445"/>
                  <a:pt x="9117" y="18268"/>
                </a:cubicBezTo>
                <a:cubicBezTo>
                  <a:pt x="9156" y="18127"/>
                  <a:pt x="9233" y="18073"/>
                  <a:pt x="9339" y="18111"/>
                </a:cubicBezTo>
                <a:cubicBezTo>
                  <a:pt x="9428" y="18143"/>
                  <a:pt x="9528" y="18126"/>
                  <a:pt x="9562" y="18075"/>
                </a:cubicBezTo>
                <a:cubicBezTo>
                  <a:pt x="9640" y="17955"/>
                  <a:pt x="10140" y="18258"/>
                  <a:pt x="10140" y="18425"/>
                </a:cubicBezTo>
                <a:cubicBezTo>
                  <a:pt x="10140" y="18493"/>
                  <a:pt x="10018" y="18714"/>
                  <a:pt x="9873" y="18916"/>
                </a:cubicBezTo>
                <a:cubicBezTo>
                  <a:pt x="9560" y="19350"/>
                  <a:pt x="9528" y="19571"/>
                  <a:pt x="9812" y="19329"/>
                </a:cubicBezTo>
                <a:cubicBezTo>
                  <a:pt x="9983" y="19183"/>
                  <a:pt x="10025" y="19181"/>
                  <a:pt x="10101" y="19303"/>
                </a:cubicBezTo>
                <a:cubicBezTo>
                  <a:pt x="10246" y="19536"/>
                  <a:pt x="10830" y="19778"/>
                  <a:pt x="10957" y="19658"/>
                </a:cubicBezTo>
                <a:cubicBezTo>
                  <a:pt x="11092" y="19531"/>
                  <a:pt x="11515" y="19716"/>
                  <a:pt x="11508" y="19898"/>
                </a:cubicBezTo>
                <a:cubicBezTo>
                  <a:pt x="11505" y="19965"/>
                  <a:pt x="11435" y="20197"/>
                  <a:pt x="11352" y="20416"/>
                </a:cubicBezTo>
                <a:cubicBezTo>
                  <a:pt x="11208" y="20794"/>
                  <a:pt x="11212" y="20822"/>
                  <a:pt x="11435" y="20985"/>
                </a:cubicBezTo>
                <a:cubicBezTo>
                  <a:pt x="11565" y="21080"/>
                  <a:pt x="11770" y="21158"/>
                  <a:pt x="11886" y="21158"/>
                </a:cubicBezTo>
                <a:cubicBezTo>
                  <a:pt x="12154" y="21158"/>
                  <a:pt x="12539" y="20869"/>
                  <a:pt x="12586" y="20635"/>
                </a:cubicBezTo>
                <a:cubicBezTo>
                  <a:pt x="12606" y="20537"/>
                  <a:pt x="12656" y="20467"/>
                  <a:pt x="12698" y="20484"/>
                </a:cubicBezTo>
                <a:cubicBezTo>
                  <a:pt x="12739" y="20500"/>
                  <a:pt x="12836" y="20433"/>
                  <a:pt x="12914" y="20332"/>
                </a:cubicBezTo>
                <a:cubicBezTo>
                  <a:pt x="13035" y="20176"/>
                  <a:pt x="13075" y="20170"/>
                  <a:pt x="13181" y="20290"/>
                </a:cubicBezTo>
                <a:cubicBezTo>
                  <a:pt x="13250" y="20368"/>
                  <a:pt x="13345" y="20609"/>
                  <a:pt x="13398" y="20823"/>
                </a:cubicBezTo>
                <a:cubicBezTo>
                  <a:pt x="13459" y="21070"/>
                  <a:pt x="13503" y="21130"/>
                  <a:pt x="13509" y="20985"/>
                </a:cubicBezTo>
                <a:cubicBezTo>
                  <a:pt x="13515" y="20860"/>
                  <a:pt x="13682" y="20599"/>
                  <a:pt x="13882" y="20405"/>
                </a:cubicBezTo>
                <a:cubicBezTo>
                  <a:pt x="14242" y="20056"/>
                  <a:pt x="14471" y="20030"/>
                  <a:pt x="14471" y="20343"/>
                </a:cubicBezTo>
                <a:cubicBezTo>
                  <a:pt x="14471" y="20479"/>
                  <a:pt x="14496" y="20472"/>
                  <a:pt x="14621" y="20311"/>
                </a:cubicBezTo>
                <a:cubicBezTo>
                  <a:pt x="14758" y="20135"/>
                  <a:pt x="14782" y="20135"/>
                  <a:pt x="14960" y="20280"/>
                </a:cubicBezTo>
                <a:cubicBezTo>
                  <a:pt x="15298" y="20554"/>
                  <a:pt x="15496" y="20624"/>
                  <a:pt x="15283" y="20395"/>
                </a:cubicBezTo>
                <a:cubicBezTo>
                  <a:pt x="15158" y="20261"/>
                  <a:pt x="15132" y="20166"/>
                  <a:pt x="15205" y="20123"/>
                </a:cubicBezTo>
                <a:cubicBezTo>
                  <a:pt x="15386" y="20018"/>
                  <a:pt x="15342" y="19742"/>
                  <a:pt x="15155" y="19810"/>
                </a:cubicBezTo>
                <a:cubicBezTo>
                  <a:pt x="14967" y="19878"/>
                  <a:pt x="14836" y="19649"/>
                  <a:pt x="14933" y="19412"/>
                </a:cubicBezTo>
                <a:cubicBezTo>
                  <a:pt x="14976" y="19305"/>
                  <a:pt x="15045" y="19283"/>
                  <a:pt x="15133" y="19345"/>
                </a:cubicBezTo>
                <a:cubicBezTo>
                  <a:pt x="15205" y="19395"/>
                  <a:pt x="15399" y="19429"/>
                  <a:pt x="15566" y="19423"/>
                </a:cubicBezTo>
                <a:cubicBezTo>
                  <a:pt x="15958" y="19410"/>
                  <a:pt x="16266" y="19852"/>
                  <a:pt x="16267" y="20431"/>
                </a:cubicBezTo>
                <a:cubicBezTo>
                  <a:pt x="16267" y="20749"/>
                  <a:pt x="16309" y="20854"/>
                  <a:pt x="16462" y="20891"/>
                </a:cubicBezTo>
                <a:cubicBezTo>
                  <a:pt x="16597" y="20925"/>
                  <a:pt x="16654" y="20887"/>
                  <a:pt x="16645" y="20776"/>
                </a:cubicBezTo>
                <a:cubicBezTo>
                  <a:pt x="16636" y="20661"/>
                  <a:pt x="16724" y="20614"/>
                  <a:pt x="16951" y="20614"/>
                </a:cubicBezTo>
                <a:cubicBezTo>
                  <a:pt x="17288" y="20614"/>
                  <a:pt x="17714" y="20303"/>
                  <a:pt x="17663" y="20092"/>
                </a:cubicBezTo>
                <a:cubicBezTo>
                  <a:pt x="17646" y="20022"/>
                  <a:pt x="17701" y="19941"/>
                  <a:pt x="17790" y="19909"/>
                </a:cubicBezTo>
                <a:cubicBezTo>
                  <a:pt x="17880" y="19876"/>
                  <a:pt x="17957" y="19804"/>
                  <a:pt x="17957" y="19747"/>
                </a:cubicBezTo>
                <a:cubicBezTo>
                  <a:pt x="17957" y="19690"/>
                  <a:pt x="17861" y="19722"/>
                  <a:pt x="17746" y="19820"/>
                </a:cubicBezTo>
                <a:cubicBezTo>
                  <a:pt x="17560" y="19979"/>
                  <a:pt x="17530" y="19981"/>
                  <a:pt x="17474" y="19841"/>
                </a:cubicBezTo>
                <a:cubicBezTo>
                  <a:pt x="17286" y="19380"/>
                  <a:pt x="17753" y="19096"/>
                  <a:pt x="18102" y="19459"/>
                </a:cubicBezTo>
                <a:cubicBezTo>
                  <a:pt x="18322" y="19688"/>
                  <a:pt x="18589" y="20570"/>
                  <a:pt x="18591" y="21074"/>
                </a:cubicBezTo>
                <a:cubicBezTo>
                  <a:pt x="18592" y="21270"/>
                  <a:pt x="18625" y="21461"/>
                  <a:pt x="18663" y="21497"/>
                </a:cubicBezTo>
                <a:cubicBezTo>
                  <a:pt x="18772" y="21600"/>
                  <a:pt x="18778" y="21579"/>
                  <a:pt x="18725" y="21315"/>
                </a:cubicBezTo>
                <a:cubicBezTo>
                  <a:pt x="18697" y="21179"/>
                  <a:pt x="18699" y="20996"/>
                  <a:pt x="18736" y="20907"/>
                </a:cubicBezTo>
                <a:cubicBezTo>
                  <a:pt x="18789" y="20776"/>
                  <a:pt x="18833" y="20767"/>
                  <a:pt x="18958" y="20865"/>
                </a:cubicBezTo>
                <a:cubicBezTo>
                  <a:pt x="19086" y="20965"/>
                  <a:pt x="19132" y="20942"/>
                  <a:pt x="19214" y="20740"/>
                </a:cubicBezTo>
                <a:cubicBezTo>
                  <a:pt x="19268" y="20604"/>
                  <a:pt x="19391" y="20466"/>
                  <a:pt x="19486" y="20431"/>
                </a:cubicBezTo>
                <a:cubicBezTo>
                  <a:pt x="19599" y="20391"/>
                  <a:pt x="19638" y="20300"/>
                  <a:pt x="19597" y="20181"/>
                </a:cubicBezTo>
                <a:cubicBezTo>
                  <a:pt x="19562" y="20075"/>
                  <a:pt x="19605" y="19946"/>
                  <a:pt x="19692" y="19878"/>
                </a:cubicBezTo>
                <a:cubicBezTo>
                  <a:pt x="19816" y="19781"/>
                  <a:pt x="19865" y="19795"/>
                  <a:pt x="19959" y="19961"/>
                </a:cubicBezTo>
                <a:cubicBezTo>
                  <a:pt x="20023" y="20074"/>
                  <a:pt x="20047" y="20170"/>
                  <a:pt x="20014" y="20170"/>
                </a:cubicBezTo>
                <a:cubicBezTo>
                  <a:pt x="19982" y="20170"/>
                  <a:pt x="20031" y="20301"/>
                  <a:pt x="20120" y="20463"/>
                </a:cubicBezTo>
                <a:cubicBezTo>
                  <a:pt x="20209" y="20624"/>
                  <a:pt x="20281" y="20845"/>
                  <a:pt x="20281" y="20954"/>
                </a:cubicBezTo>
                <a:cubicBezTo>
                  <a:pt x="20281" y="21063"/>
                  <a:pt x="20334" y="21183"/>
                  <a:pt x="20398" y="21220"/>
                </a:cubicBezTo>
                <a:cubicBezTo>
                  <a:pt x="20477" y="21267"/>
                  <a:pt x="20501" y="21151"/>
                  <a:pt x="20476" y="20855"/>
                </a:cubicBezTo>
                <a:cubicBezTo>
                  <a:pt x="20444" y="20476"/>
                  <a:pt x="20464" y="20418"/>
                  <a:pt x="20648" y="20416"/>
                </a:cubicBezTo>
                <a:cubicBezTo>
                  <a:pt x="20765" y="20414"/>
                  <a:pt x="20973" y="20504"/>
                  <a:pt x="21110" y="20614"/>
                </a:cubicBezTo>
                <a:lnTo>
                  <a:pt x="21360" y="20813"/>
                </a:lnTo>
                <a:lnTo>
                  <a:pt x="21282" y="20269"/>
                </a:lnTo>
                <a:cubicBezTo>
                  <a:pt x="21178" y="19538"/>
                  <a:pt x="20500" y="18418"/>
                  <a:pt x="19698" y="17646"/>
                </a:cubicBezTo>
                <a:cubicBezTo>
                  <a:pt x="18675" y="16661"/>
                  <a:pt x="17392" y="15702"/>
                  <a:pt x="16000" y="14877"/>
                </a:cubicBezTo>
                <a:cubicBezTo>
                  <a:pt x="15768" y="14739"/>
                  <a:pt x="15319" y="14468"/>
                  <a:pt x="14999" y="14276"/>
                </a:cubicBezTo>
                <a:cubicBezTo>
                  <a:pt x="14387" y="13907"/>
                  <a:pt x="13191" y="13303"/>
                  <a:pt x="11491" y="12499"/>
                </a:cubicBezTo>
                <a:cubicBezTo>
                  <a:pt x="10385" y="11976"/>
                  <a:pt x="10207" y="11832"/>
                  <a:pt x="10551" y="11747"/>
                </a:cubicBezTo>
                <a:cubicBezTo>
                  <a:pt x="10817" y="11681"/>
                  <a:pt x="10837" y="11527"/>
                  <a:pt x="10601" y="11365"/>
                </a:cubicBezTo>
                <a:cubicBezTo>
                  <a:pt x="10452" y="11262"/>
                  <a:pt x="10488" y="11219"/>
                  <a:pt x="10890" y="11000"/>
                </a:cubicBezTo>
                <a:cubicBezTo>
                  <a:pt x="11947" y="10423"/>
                  <a:pt x="12366" y="10302"/>
                  <a:pt x="13081" y="10372"/>
                </a:cubicBezTo>
                <a:cubicBezTo>
                  <a:pt x="13684" y="10432"/>
                  <a:pt x="13775" y="10413"/>
                  <a:pt x="14004" y="10210"/>
                </a:cubicBezTo>
                <a:cubicBezTo>
                  <a:pt x="14326" y="9926"/>
                  <a:pt x="14322" y="9842"/>
                  <a:pt x="13993" y="9725"/>
                </a:cubicBezTo>
                <a:cubicBezTo>
                  <a:pt x="13848" y="9673"/>
                  <a:pt x="13732" y="9584"/>
                  <a:pt x="13732" y="9526"/>
                </a:cubicBezTo>
                <a:cubicBezTo>
                  <a:pt x="13732" y="9352"/>
                  <a:pt x="14041" y="9296"/>
                  <a:pt x="14221" y="9437"/>
                </a:cubicBezTo>
                <a:cubicBezTo>
                  <a:pt x="14365" y="9550"/>
                  <a:pt x="14420" y="9528"/>
                  <a:pt x="14599" y="9296"/>
                </a:cubicBezTo>
                <a:cubicBezTo>
                  <a:pt x="14714" y="9147"/>
                  <a:pt x="15266" y="8754"/>
                  <a:pt x="15828" y="8423"/>
                </a:cubicBezTo>
                <a:cubicBezTo>
                  <a:pt x="16389" y="8093"/>
                  <a:pt x="17131" y="7632"/>
                  <a:pt x="17479" y="7394"/>
                </a:cubicBezTo>
                <a:cubicBezTo>
                  <a:pt x="17828" y="7156"/>
                  <a:pt x="18248" y="6934"/>
                  <a:pt x="18408" y="6903"/>
                </a:cubicBezTo>
                <a:cubicBezTo>
                  <a:pt x="18588" y="6868"/>
                  <a:pt x="18697" y="6778"/>
                  <a:pt x="18697" y="6673"/>
                </a:cubicBezTo>
                <a:cubicBezTo>
                  <a:pt x="18697" y="6579"/>
                  <a:pt x="19070" y="6142"/>
                  <a:pt x="19525" y="5701"/>
                </a:cubicBezTo>
                <a:cubicBezTo>
                  <a:pt x="20651" y="4609"/>
                  <a:pt x="21339" y="3473"/>
                  <a:pt x="21332" y="2722"/>
                </a:cubicBezTo>
                <a:lnTo>
                  <a:pt x="21332" y="2414"/>
                </a:lnTo>
                <a:lnTo>
                  <a:pt x="21043" y="2743"/>
                </a:lnTo>
                <a:cubicBezTo>
                  <a:pt x="20735" y="3093"/>
                  <a:pt x="20561" y="3076"/>
                  <a:pt x="20659" y="2707"/>
                </a:cubicBezTo>
                <a:cubicBezTo>
                  <a:pt x="20692" y="2584"/>
                  <a:pt x="20664" y="2452"/>
                  <a:pt x="20598" y="2414"/>
                </a:cubicBezTo>
                <a:cubicBezTo>
                  <a:pt x="20521" y="2369"/>
                  <a:pt x="20508" y="2193"/>
                  <a:pt x="20554" y="1907"/>
                </a:cubicBezTo>
                <a:cubicBezTo>
                  <a:pt x="20596" y="1641"/>
                  <a:pt x="20591" y="1503"/>
                  <a:pt x="20559" y="1474"/>
                </a:cubicBezTo>
                <a:close/>
                <a:moveTo>
                  <a:pt x="15772" y="2472"/>
                </a:moveTo>
                <a:cubicBezTo>
                  <a:pt x="15737" y="2479"/>
                  <a:pt x="15717" y="2513"/>
                  <a:pt x="15717" y="2566"/>
                </a:cubicBezTo>
                <a:cubicBezTo>
                  <a:pt x="15717" y="2624"/>
                  <a:pt x="15753" y="2651"/>
                  <a:pt x="15817" y="2628"/>
                </a:cubicBezTo>
                <a:cubicBezTo>
                  <a:pt x="15874" y="2608"/>
                  <a:pt x="15905" y="2561"/>
                  <a:pt x="15883" y="2529"/>
                </a:cubicBezTo>
                <a:cubicBezTo>
                  <a:pt x="15853" y="2483"/>
                  <a:pt x="15807" y="2464"/>
                  <a:pt x="15772" y="2472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2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1" t="107" r="5862" b="5279"/>
          <a:stretch>
            <a:fillRect/>
          </a:stretch>
        </p:blipFill>
        <p:spPr>
          <a:xfrm rot="17507574">
            <a:off x="3545852" y="3429947"/>
            <a:ext cx="1276344" cy="137011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6" y="0"/>
                </a:moveTo>
                <a:cubicBezTo>
                  <a:pt x="4666" y="39"/>
                  <a:pt x="4650" y="195"/>
                  <a:pt x="4650" y="868"/>
                </a:cubicBezTo>
                <a:cubicBezTo>
                  <a:pt x="4650" y="1567"/>
                  <a:pt x="4681" y="1767"/>
                  <a:pt x="4796" y="1767"/>
                </a:cubicBezTo>
                <a:cubicBezTo>
                  <a:pt x="5012" y="1767"/>
                  <a:pt x="5068" y="1537"/>
                  <a:pt x="5068" y="712"/>
                </a:cubicBezTo>
                <a:cubicBezTo>
                  <a:pt x="5068" y="179"/>
                  <a:pt x="5051" y="39"/>
                  <a:pt x="4949" y="0"/>
                </a:cubicBezTo>
                <a:lnTo>
                  <a:pt x="4776" y="0"/>
                </a:lnTo>
                <a:close/>
                <a:moveTo>
                  <a:pt x="6835" y="468"/>
                </a:moveTo>
                <a:cubicBezTo>
                  <a:pt x="6788" y="468"/>
                  <a:pt x="6741" y="466"/>
                  <a:pt x="6695" y="475"/>
                </a:cubicBezTo>
                <a:cubicBezTo>
                  <a:pt x="6680" y="477"/>
                  <a:pt x="6676" y="472"/>
                  <a:pt x="6662" y="475"/>
                </a:cubicBezTo>
                <a:cubicBezTo>
                  <a:pt x="6684" y="487"/>
                  <a:pt x="6693" y="502"/>
                  <a:pt x="6722" y="512"/>
                </a:cubicBezTo>
                <a:cubicBezTo>
                  <a:pt x="6774" y="531"/>
                  <a:pt x="6793" y="552"/>
                  <a:pt x="6808" y="574"/>
                </a:cubicBezTo>
                <a:cubicBezTo>
                  <a:pt x="6833" y="526"/>
                  <a:pt x="6837" y="493"/>
                  <a:pt x="6835" y="468"/>
                </a:cubicBezTo>
                <a:close/>
                <a:moveTo>
                  <a:pt x="20557" y="1474"/>
                </a:moveTo>
                <a:cubicBezTo>
                  <a:pt x="20505" y="1424"/>
                  <a:pt x="20382" y="1674"/>
                  <a:pt x="20292" y="2135"/>
                </a:cubicBezTo>
                <a:cubicBezTo>
                  <a:pt x="20129" y="2965"/>
                  <a:pt x="20007" y="3130"/>
                  <a:pt x="19734" y="2897"/>
                </a:cubicBezTo>
                <a:cubicBezTo>
                  <a:pt x="19626" y="2805"/>
                  <a:pt x="19541" y="2651"/>
                  <a:pt x="19541" y="2554"/>
                </a:cubicBezTo>
                <a:cubicBezTo>
                  <a:pt x="19541" y="2456"/>
                  <a:pt x="19493" y="2344"/>
                  <a:pt x="19435" y="2310"/>
                </a:cubicBezTo>
                <a:cubicBezTo>
                  <a:pt x="19377" y="2276"/>
                  <a:pt x="19357" y="2155"/>
                  <a:pt x="19388" y="2035"/>
                </a:cubicBezTo>
                <a:cubicBezTo>
                  <a:pt x="19467" y="1736"/>
                  <a:pt x="19116" y="1528"/>
                  <a:pt x="18777" y="1673"/>
                </a:cubicBezTo>
                <a:cubicBezTo>
                  <a:pt x="18576" y="1760"/>
                  <a:pt x="18542" y="1837"/>
                  <a:pt x="18571" y="2142"/>
                </a:cubicBezTo>
                <a:cubicBezTo>
                  <a:pt x="18593" y="2367"/>
                  <a:pt x="18539" y="2588"/>
                  <a:pt x="18439" y="2710"/>
                </a:cubicBezTo>
                <a:lnTo>
                  <a:pt x="18279" y="2910"/>
                </a:lnTo>
                <a:lnTo>
                  <a:pt x="18219" y="2710"/>
                </a:lnTo>
                <a:cubicBezTo>
                  <a:pt x="18186" y="2600"/>
                  <a:pt x="17982" y="2395"/>
                  <a:pt x="17768" y="2254"/>
                </a:cubicBezTo>
                <a:cubicBezTo>
                  <a:pt x="17435" y="2035"/>
                  <a:pt x="17319" y="2016"/>
                  <a:pt x="17004" y="2092"/>
                </a:cubicBezTo>
                <a:cubicBezTo>
                  <a:pt x="16833" y="2133"/>
                  <a:pt x="16710" y="2157"/>
                  <a:pt x="16605" y="2173"/>
                </a:cubicBezTo>
                <a:cubicBezTo>
                  <a:pt x="16660" y="2206"/>
                  <a:pt x="16650" y="2267"/>
                  <a:pt x="16572" y="2379"/>
                </a:cubicBezTo>
                <a:cubicBezTo>
                  <a:pt x="16454" y="2548"/>
                  <a:pt x="16435" y="2538"/>
                  <a:pt x="16917" y="2560"/>
                </a:cubicBezTo>
                <a:cubicBezTo>
                  <a:pt x="16965" y="2562"/>
                  <a:pt x="17095" y="2626"/>
                  <a:pt x="17210" y="2704"/>
                </a:cubicBezTo>
                <a:cubicBezTo>
                  <a:pt x="17325" y="2781"/>
                  <a:pt x="17486" y="2866"/>
                  <a:pt x="17568" y="2891"/>
                </a:cubicBezTo>
                <a:cubicBezTo>
                  <a:pt x="17752" y="2946"/>
                  <a:pt x="18074" y="3324"/>
                  <a:pt x="18153" y="3584"/>
                </a:cubicBezTo>
                <a:cubicBezTo>
                  <a:pt x="18224" y="3819"/>
                  <a:pt x="18098" y="3959"/>
                  <a:pt x="17901" y="3859"/>
                </a:cubicBezTo>
                <a:cubicBezTo>
                  <a:pt x="17705" y="3759"/>
                  <a:pt x="17495" y="3696"/>
                  <a:pt x="17409" y="3709"/>
                </a:cubicBezTo>
                <a:cubicBezTo>
                  <a:pt x="17366" y="3715"/>
                  <a:pt x="17298" y="3676"/>
                  <a:pt x="17250" y="3621"/>
                </a:cubicBezTo>
                <a:cubicBezTo>
                  <a:pt x="17201" y="3567"/>
                  <a:pt x="17100" y="3522"/>
                  <a:pt x="17030" y="3522"/>
                </a:cubicBezTo>
                <a:cubicBezTo>
                  <a:pt x="16881" y="3522"/>
                  <a:pt x="16797" y="3418"/>
                  <a:pt x="16898" y="3359"/>
                </a:cubicBezTo>
                <a:cubicBezTo>
                  <a:pt x="17005" y="3297"/>
                  <a:pt x="16982" y="2958"/>
                  <a:pt x="16864" y="2866"/>
                </a:cubicBezTo>
                <a:cubicBezTo>
                  <a:pt x="16806" y="2820"/>
                  <a:pt x="16688" y="2806"/>
                  <a:pt x="16592" y="2828"/>
                </a:cubicBezTo>
                <a:cubicBezTo>
                  <a:pt x="16498" y="2851"/>
                  <a:pt x="16397" y="2833"/>
                  <a:pt x="16373" y="2797"/>
                </a:cubicBezTo>
                <a:cubicBezTo>
                  <a:pt x="16296" y="2679"/>
                  <a:pt x="16183" y="2731"/>
                  <a:pt x="16220" y="2866"/>
                </a:cubicBezTo>
                <a:cubicBezTo>
                  <a:pt x="16241" y="2941"/>
                  <a:pt x="16215" y="3018"/>
                  <a:pt x="16160" y="3047"/>
                </a:cubicBezTo>
                <a:cubicBezTo>
                  <a:pt x="16107" y="3075"/>
                  <a:pt x="16053" y="3164"/>
                  <a:pt x="16041" y="3241"/>
                </a:cubicBezTo>
                <a:cubicBezTo>
                  <a:pt x="16012" y="3416"/>
                  <a:pt x="15857" y="3600"/>
                  <a:pt x="15775" y="3553"/>
                </a:cubicBezTo>
                <a:cubicBezTo>
                  <a:pt x="15741" y="3533"/>
                  <a:pt x="15715" y="3417"/>
                  <a:pt x="15715" y="3297"/>
                </a:cubicBezTo>
                <a:cubicBezTo>
                  <a:pt x="15715" y="3162"/>
                  <a:pt x="15674" y="3058"/>
                  <a:pt x="15609" y="3034"/>
                </a:cubicBezTo>
                <a:cubicBezTo>
                  <a:pt x="15551" y="3014"/>
                  <a:pt x="15511" y="2975"/>
                  <a:pt x="15516" y="2947"/>
                </a:cubicBezTo>
                <a:cubicBezTo>
                  <a:pt x="15541" y="2819"/>
                  <a:pt x="15409" y="2473"/>
                  <a:pt x="15337" y="2473"/>
                </a:cubicBezTo>
                <a:cubicBezTo>
                  <a:pt x="15293" y="2473"/>
                  <a:pt x="15192" y="2513"/>
                  <a:pt x="15111" y="2566"/>
                </a:cubicBezTo>
                <a:cubicBezTo>
                  <a:pt x="14980" y="2652"/>
                  <a:pt x="14950" y="2655"/>
                  <a:pt x="14872" y="2566"/>
                </a:cubicBezTo>
                <a:cubicBezTo>
                  <a:pt x="14807" y="2493"/>
                  <a:pt x="14808" y="2445"/>
                  <a:pt x="14865" y="2391"/>
                </a:cubicBezTo>
                <a:cubicBezTo>
                  <a:pt x="14922" y="2338"/>
                  <a:pt x="14905" y="2274"/>
                  <a:pt x="14805" y="2154"/>
                </a:cubicBezTo>
                <a:cubicBezTo>
                  <a:pt x="14731" y="2064"/>
                  <a:pt x="14672" y="1952"/>
                  <a:pt x="14672" y="1898"/>
                </a:cubicBezTo>
                <a:cubicBezTo>
                  <a:pt x="14672" y="1831"/>
                  <a:pt x="14620" y="1811"/>
                  <a:pt x="14520" y="1836"/>
                </a:cubicBezTo>
                <a:cubicBezTo>
                  <a:pt x="14414" y="1862"/>
                  <a:pt x="14366" y="1834"/>
                  <a:pt x="14340" y="1742"/>
                </a:cubicBezTo>
                <a:cubicBezTo>
                  <a:pt x="14295" y="1580"/>
                  <a:pt x="14206" y="1581"/>
                  <a:pt x="14115" y="1742"/>
                </a:cubicBezTo>
                <a:cubicBezTo>
                  <a:pt x="14048" y="1860"/>
                  <a:pt x="14027" y="1866"/>
                  <a:pt x="13829" y="1773"/>
                </a:cubicBezTo>
                <a:cubicBezTo>
                  <a:pt x="13658" y="1693"/>
                  <a:pt x="13637" y="1654"/>
                  <a:pt x="13703" y="1580"/>
                </a:cubicBezTo>
                <a:cubicBezTo>
                  <a:pt x="13847" y="1416"/>
                  <a:pt x="13459" y="1471"/>
                  <a:pt x="13304" y="1636"/>
                </a:cubicBezTo>
                <a:cubicBezTo>
                  <a:pt x="13124" y="1828"/>
                  <a:pt x="12984" y="2129"/>
                  <a:pt x="13058" y="2173"/>
                </a:cubicBezTo>
                <a:cubicBezTo>
                  <a:pt x="13091" y="2192"/>
                  <a:pt x="13139" y="2285"/>
                  <a:pt x="13158" y="2379"/>
                </a:cubicBezTo>
                <a:cubicBezTo>
                  <a:pt x="13185" y="2509"/>
                  <a:pt x="13159" y="2557"/>
                  <a:pt x="13045" y="2597"/>
                </a:cubicBezTo>
                <a:cubicBezTo>
                  <a:pt x="12853" y="2666"/>
                  <a:pt x="12786" y="2627"/>
                  <a:pt x="12786" y="2435"/>
                </a:cubicBezTo>
                <a:cubicBezTo>
                  <a:pt x="12786" y="2349"/>
                  <a:pt x="12762" y="2262"/>
                  <a:pt x="12726" y="2242"/>
                </a:cubicBezTo>
                <a:cubicBezTo>
                  <a:pt x="12691" y="2221"/>
                  <a:pt x="12640" y="2040"/>
                  <a:pt x="12613" y="1842"/>
                </a:cubicBezTo>
                <a:cubicBezTo>
                  <a:pt x="12562" y="1453"/>
                  <a:pt x="12520" y="1425"/>
                  <a:pt x="12348" y="1605"/>
                </a:cubicBezTo>
                <a:cubicBezTo>
                  <a:pt x="12178" y="1781"/>
                  <a:pt x="12345" y="2477"/>
                  <a:pt x="12600" y="2666"/>
                </a:cubicBezTo>
                <a:cubicBezTo>
                  <a:pt x="12760" y="2785"/>
                  <a:pt x="12774" y="2827"/>
                  <a:pt x="12706" y="2966"/>
                </a:cubicBezTo>
                <a:cubicBezTo>
                  <a:pt x="12648" y="3088"/>
                  <a:pt x="12650" y="3149"/>
                  <a:pt x="12720" y="3228"/>
                </a:cubicBezTo>
                <a:cubicBezTo>
                  <a:pt x="12855" y="3381"/>
                  <a:pt x="12720" y="3480"/>
                  <a:pt x="12487" y="3397"/>
                </a:cubicBezTo>
                <a:cubicBezTo>
                  <a:pt x="12358" y="3350"/>
                  <a:pt x="12301" y="3281"/>
                  <a:pt x="12301" y="3172"/>
                </a:cubicBezTo>
                <a:cubicBezTo>
                  <a:pt x="12301" y="3086"/>
                  <a:pt x="12245" y="2940"/>
                  <a:pt x="12175" y="2853"/>
                </a:cubicBezTo>
                <a:cubicBezTo>
                  <a:pt x="11949" y="2574"/>
                  <a:pt x="11857" y="2285"/>
                  <a:pt x="11956" y="2173"/>
                </a:cubicBezTo>
                <a:cubicBezTo>
                  <a:pt x="12029" y="2090"/>
                  <a:pt x="12015" y="2078"/>
                  <a:pt x="11876" y="2079"/>
                </a:cubicBezTo>
                <a:cubicBezTo>
                  <a:pt x="11651" y="2081"/>
                  <a:pt x="11560" y="2145"/>
                  <a:pt x="11471" y="2366"/>
                </a:cubicBezTo>
                <a:cubicBezTo>
                  <a:pt x="11398" y="2549"/>
                  <a:pt x="11386" y="2549"/>
                  <a:pt x="11252" y="2435"/>
                </a:cubicBezTo>
                <a:cubicBezTo>
                  <a:pt x="11043" y="2257"/>
                  <a:pt x="10626" y="2404"/>
                  <a:pt x="10209" y="2797"/>
                </a:cubicBezTo>
                <a:cubicBezTo>
                  <a:pt x="9745" y="3235"/>
                  <a:pt x="9621" y="3478"/>
                  <a:pt x="9731" y="3728"/>
                </a:cubicBezTo>
                <a:cubicBezTo>
                  <a:pt x="9830" y="3953"/>
                  <a:pt x="9773" y="4028"/>
                  <a:pt x="9485" y="4058"/>
                </a:cubicBezTo>
                <a:cubicBezTo>
                  <a:pt x="9326" y="4075"/>
                  <a:pt x="9249" y="4139"/>
                  <a:pt x="9126" y="4358"/>
                </a:cubicBezTo>
                <a:cubicBezTo>
                  <a:pt x="8983" y="4615"/>
                  <a:pt x="8978" y="4657"/>
                  <a:pt x="9067" y="4858"/>
                </a:cubicBezTo>
                <a:cubicBezTo>
                  <a:pt x="9246" y="5262"/>
                  <a:pt x="8969" y="5284"/>
                  <a:pt x="8748" y="4883"/>
                </a:cubicBezTo>
                <a:cubicBezTo>
                  <a:pt x="8539" y="4504"/>
                  <a:pt x="7731" y="3662"/>
                  <a:pt x="7459" y="3540"/>
                </a:cubicBezTo>
                <a:cubicBezTo>
                  <a:pt x="7277" y="3458"/>
                  <a:pt x="7184" y="3452"/>
                  <a:pt x="6901" y="3515"/>
                </a:cubicBezTo>
                <a:cubicBezTo>
                  <a:pt x="6714" y="3557"/>
                  <a:pt x="6507" y="3588"/>
                  <a:pt x="6450" y="3584"/>
                </a:cubicBezTo>
                <a:cubicBezTo>
                  <a:pt x="6392" y="3580"/>
                  <a:pt x="6228" y="3573"/>
                  <a:pt x="6084" y="3565"/>
                </a:cubicBezTo>
                <a:cubicBezTo>
                  <a:pt x="5921" y="3557"/>
                  <a:pt x="5861" y="3543"/>
                  <a:pt x="5845" y="3497"/>
                </a:cubicBezTo>
                <a:cubicBezTo>
                  <a:pt x="5791" y="3597"/>
                  <a:pt x="5712" y="3657"/>
                  <a:pt x="5586" y="3728"/>
                </a:cubicBezTo>
                <a:cubicBezTo>
                  <a:pt x="5419" y="3821"/>
                  <a:pt x="5281" y="3934"/>
                  <a:pt x="5281" y="3977"/>
                </a:cubicBezTo>
                <a:cubicBezTo>
                  <a:pt x="5281" y="4119"/>
                  <a:pt x="4601" y="4451"/>
                  <a:pt x="4311" y="4452"/>
                </a:cubicBezTo>
                <a:cubicBezTo>
                  <a:pt x="3862" y="4452"/>
                  <a:pt x="3699" y="4554"/>
                  <a:pt x="3534" y="4926"/>
                </a:cubicBezTo>
                <a:cubicBezTo>
                  <a:pt x="3380" y="5273"/>
                  <a:pt x="3378" y="5270"/>
                  <a:pt x="2817" y="5226"/>
                </a:cubicBezTo>
                <a:cubicBezTo>
                  <a:pt x="2200" y="5178"/>
                  <a:pt x="1605" y="4930"/>
                  <a:pt x="870" y="4402"/>
                </a:cubicBezTo>
                <a:cubicBezTo>
                  <a:pt x="491" y="4129"/>
                  <a:pt x="359" y="4078"/>
                  <a:pt x="200" y="4158"/>
                </a:cubicBezTo>
                <a:cubicBezTo>
                  <a:pt x="-239" y="4379"/>
                  <a:pt x="99" y="4839"/>
                  <a:pt x="704" y="4845"/>
                </a:cubicBezTo>
                <a:cubicBezTo>
                  <a:pt x="1173" y="4850"/>
                  <a:pt x="1971" y="5191"/>
                  <a:pt x="2119" y="5451"/>
                </a:cubicBezTo>
                <a:cubicBezTo>
                  <a:pt x="2211" y="5612"/>
                  <a:pt x="2212" y="5735"/>
                  <a:pt x="2126" y="5913"/>
                </a:cubicBezTo>
                <a:cubicBezTo>
                  <a:pt x="2062" y="6045"/>
                  <a:pt x="2006" y="6282"/>
                  <a:pt x="2006" y="6437"/>
                </a:cubicBezTo>
                <a:cubicBezTo>
                  <a:pt x="2006" y="6592"/>
                  <a:pt x="1934" y="6878"/>
                  <a:pt x="1847" y="7074"/>
                </a:cubicBezTo>
                <a:cubicBezTo>
                  <a:pt x="1620" y="7586"/>
                  <a:pt x="1642" y="7669"/>
                  <a:pt x="2112" y="8098"/>
                </a:cubicBezTo>
                <a:cubicBezTo>
                  <a:pt x="2345" y="8310"/>
                  <a:pt x="2537" y="8534"/>
                  <a:pt x="2538" y="8598"/>
                </a:cubicBezTo>
                <a:cubicBezTo>
                  <a:pt x="2538" y="8661"/>
                  <a:pt x="2726" y="8846"/>
                  <a:pt x="2963" y="9010"/>
                </a:cubicBezTo>
                <a:cubicBezTo>
                  <a:pt x="3385" y="9303"/>
                  <a:pt x="3697" y="9395"/>
                  <a:pt x="5706" y="9828"/>
                </a:cubicBezTo>
                <a:cubicBezTo>
                  <a:pt x="7340" y="10179"/>
                  <a:pt x="9014" y="11026"/>
                  <a:pt x="8688" y="11332"/>
                </a:cubicBezTo>
                <a:cubicBezTo>
                  <a:pt x="8623" y="11394"/>
                  <a:pt x="8040" y="11452"/>
                  <a:pt x="7340" y="11470"/>
                </a:cubicBezTo>
                <a:cubicBezTo>
                  <a:pt x="6661" y="11487"/>
                  <a:pt x="6078" y="11526"/>
                  <a:pt x="6045" y="11557"/>
                </a:cubicBezTo>
                <a:cubicBezTo>
                  <a:pt x="5887" y="11705"/>
                  <a:pt x="6237" y="11768"/>
                  <a:pt x="7293" y="11770"/>
                </a:cubicBezTo>
                <a:cubicBezTo>
                  <a:pt x="8581" y="11771"/>
                  <a:pt x="8839" y="11862"/>
                  <a:pt x="8502" y="12213"/>
                </a:cubicBezTo>
                <a:cubicBezTo>
                  <a:pt x="8393" y="12326"/>
                  <a:pt x="8141" y="12493"/>
                  <a:pt x="7944" y="12581"/>
                </a:cubicBezTo>
                <a:cubicBezTo>
                  <a:pt x="7747" y="12669"/>
                  <a:pt x="7544" y="12846"/>
                  <a:pt x="7492" y="12975"/>
                </a:cubicBezTo>
                <a:cubicBezTo>
                  <a:pt x="7385" y="13240"/>
                  <a:pt x="7204" y="13277"/>
                  <a:pt x="7114" y="13056"/>
                </a:cubicBezTo>
                <a:cubicBezTo>
                  <a:pt x="7028" y="12846"/>
                  <a:pt x="6722" y="12871"/>
                  <a:pt x="6496" y="13106"/>
                </a:cubicBezTo>
                <a:cubicBezTo>
                  <a:pt x="6374" y="13233"/>
                  <a:pt x="6167" y="13310"/>
                  <a:pt x="5925" y="13312"/>
                </a:cubicBezTo>
                <a:cubicBezTo>
                  <a:pt x="4991" y="13320"/>
                  <a:pt x="2980" y="13971"/>
                  <a:pt x="2644" y="14373"/>
                </a:cubicBezTo>
                <a:cubicBezTo>
                  <a:pt x="2527" y="14513"/>
                  <a:pt x="2431" y="14685"/>
                  <a:pt x="2431" y="14754"/>
                </a:cubicBezTo>
                <a:cubicBezTo>
                  <a:pt x="2431" y="14823"/>
                  <a:pt x="2263" y="14972"/>
                  <a:pt x="2059" y="15085"/>
                </a:cubicBezTo>
                <a:cubicBezTo>
                  <a:pt x="1737" y="15264"/>
                  <a:pt x="1687" y="15339"/>
                  <a:pt x="1687" y="15678"/>
                </a:cubicBezTo>
                <a:cubicBezTo>
                  <a:pt x="1687" y="15903"/>
                  <a:pt x="1755" y="16119"/>
                  <a:pt x="1847" y="16190"/>
                </a:cubicBezTo>
                <a:cubicBezTo>
                  <a:pt x="1939" y="16262"/>
                  <a:pt x="2006" y="16481"/>
                  <a:pt x="2006" y="16708"/>
                </a:cubicBezTo>
                <a:cubicBezTo>
                  <a:pt x="2006" y="16924"/>
                  <a:pt x="2056" y="17190"/>
                  <a:pt x="2119" y="17302"/>
                </a:cubicBezTo>
                <a:cubicBezTo>
                  <a:pt x="2215" y="17470"/>
                  <a:pt x="2186" y="17553"/>
                  <a:pt x="1940" y="17795"/>
                </a:cubicBezTo>
                <a:cubicBezTo>
                  <a:pt x="1650" y="18080"/>
                  <a:pt x="1293" y="18216"/>
                  <a:pt x="505" y="18332"/>
                </a:cubicBezTo>
                <a:cubicBezTo>
                  <a:pt x="202" y="18376"/>
                  <a:pt x="89" y="18442"/>
                  <a:pt x="40" y="18625"/>
                </a:cubicBezTo>
                <a:cubicBezTo>
                  <a:pt x="-121" y="19230"/>
                  <a:pt x="321" y="19216"/>
                  <a:pt x="1202" y="18588"/>
                </a:cubicBezTo>
                <a:cubicBezTo>
                  <a:pt x="2247" y="17843"/>
                  <a:pt x="3242" y="17727"/>
                  <a:pt x="3481" y="18319"/>
                </a:cubicBezTo>
                <a:cubicBezTo>
                  <a:pt x="3609" y="18637"/>
                  <a:pt x="3744" y="18702"/>
                  <a:pt x="4411" y="18788"/>
                </a:cubicBezTo>
                <a:cubicBezTo>
                  <a:pt x="4843" y="18843"/>
                  <a:pt x="5039" y="18931"/>
                  <a:pt x="5274" y="19168"/>
                </a:cubicBezTo>
                <a:cubicBezTo>
                  <a:pt x="5441" y="19337"/>
                  <a:pt x="5617" y="19480"/>
                  <a:pt x="5666" y="19487"/>
                </a:cubicBezTo>
                <a:cubicBezTo>
                  <a:pt x="6142" y="19550"/>
                  <a:pt x="7384" y="19524"/>
                  <a:pt x="7539" y="19449"/>
                </a:cubicBezTo>
                <a:cubicBezTo>
                  <a:pt x="7724" y="19360"/>
                  <a:pt x="8052" y="19038"/>
                  <a:pt x="8535" y="18475"/>
                </a:cubicBezTo>
                <a:cubicBezTo>
                  <a:pt x="8705" y="18277"/>
                  <a:pt x="8771" y="18262"/>
                  <a:pt x="8901" y="18363"/>
                </a:cubicBezTo>
                <a:cubicBezTo>
                  <a:pt x="9031" y="18465"/>
                  <a:pt x="9071" y="18446"/>
                  <a:pt x="9120" y="18269"/>
                </a:cubicBezTo>
                <a:cubicBezTo>
                  <a:pt x="9159" y="18128"/>
                  <a:pt x="9233" y="18075"/>
                  <a:pt x="9339" y="18113"/>
                </a:cubicBezTo>
                <a:cubicBezTo>
                  <a:pt x="9428" y="18145"/>
                  <a:pt x="9531" y="18128"/>
                  <a:pt x="9565" y="18076"/>
                </a:cubicBezTo>
                <a:cubicBezTo>
                  <a:pt x="9643" y="17956"/>
                  <a:pt x="10143" y="18264"/>
                  <a:pt x="10143" y="18432"/>
                </a:cubicBezTo>
                <a:cubicBezTo>
                  <a:pt x="10143" y="18500"/>
                  <a:pt x="10022" y="18717"/>
                  <a:pt x="9877" y="18919"/>
                </a:cubicBezTo>
                <a:cubicBezTo>
                  <a:pt x="9564" y="19353"/>
                  <a:pt x="9533" y="19573"/>
                  <a:pt x="9817" y="19331"/>
                </a:cubicBezTo>
                <a:cubicBezTo>
                  <a:pt x="9989" y="19185"/>
                  <a:pt x="10027" y="19184"/>
                  <a:pt x="10103" y="19306"/>
                </a:cubicBezTo>
                <a:cubicBezTo>
                  <a:pt x="10247" y="19539"/>
                  <a:pt x="10832" y="19782"/>
                  <a:pt x="10960" y="19662"/>
                </a:cubicBezTo>
                <a:cubicBezTo>
                  <a:pt x="11094" y="19535"/>
                  <a:pt x="11518" y="19716"/>
                  <a:pt x="11511" y="19899"/>
                </a:cubicBezTo>
                <a:cubicBezTo>
                  <a:pt x="11508" y="19965"/>
                  <a:pt x="11435" y="20205"/>
                  <a:pt x="11351" y="20423"/>
                </a:cubicBezTo>
                <a:cubicBezTo>
                  <a:pt x="11208" y="20802"/>
                  <a:pt x="11214" y="20828"/>
                  <a:pt x="11438" y="20992"/>
                </a:cubicBezTo>
                <a:cubicBezTo>
                  <a:pt x="11567" y="21086"/>
                  <a:pt x="11767" y="21160"/>
                  <a:pt x="11883" y="21160"/>
                </a:cubicBezTo>
                <a:cubicBezTo>
                  <a:pt x="12151" y="21160"/>
                  <a:pt x="12540" y="20870"/>
                  <a:pt x="12587" y="20636"/>
                </a:cubicBezTo>
                <a:cubicBezTo>
                  <a:pt x="12607" y="20537"/>
                  <a:pt x="12659" y="20469"/>
                  <a:pt x="12700" y="20486"/>
                </a:cubicBezTo>
                <a:cubicBezTo>
                  <a:pt x="12741" y="20502"/>
                  <a:pt x="12834" y="20437"/>
                  <a:pt x="12912" y="20336"/>
                </a:cubicBezTo>
                <a:cubicBezTo>
                  <a:pt x="13033" y="20180"/>
                  <a:pt x="13072" y="20172"/>
                  <a:pt x="13178" y="20292"/>
                </a:cubicBezTo>
                <a:cubicBezTo>
                  <a:pt x="13246" y="20370"/>
                  <a:pt x="13350" y="20608"/>
                  <a:pt x="13404" y="20823"/>
                </a:cubicBezTo>
                <a:cubicBezTo>
                  <a:pt x="13465" y="21069"/>
                  <a:pt x="13503" y="21130"/>
                  <a:pt x="13510" y="20985"/>
                </a:cubicBezTo>
                <a:cubicBezTo>
                  <a:pt x="13516" y="20860"/>
                  <a:pt x="13682" y="20599"/>
                  <a:pt x="13882" y="20405"/>
                </a:cubicBezTo>
                <a:cubicBezTo>
                  <a:pt x="14243" y="20055"/>
                  <a:pt x="14473" y="20030"/>
                  <a:pt x="14473" y="20342"/>
                </a:cubicBezTo>
                <a:cubicBezTo>
                  <a:pt x="14473" y="20479"/>
                  <a:pt x="14494" y="20478"/>
                  <a:pt x="14619" y="20317"/>
                </a:cubicBezTo>
                <a:cubicBezTo>
                  <a:pt x="14756" y="20141"/>
                  <a:pt x="14786" y="20135"/>
                  <a:pt x="14965" y="20280"/>
                </a:cubicBezTo>
                <a:cubicBezTo>
                  <a:pt x="15303" y="20554"/>
                  <a:pt x="15496" y="20627"/>
                  <a:pt x="15284" y="20398"/>
                </a:cubicBezTo>
                <a:cubicBezTo>
                  <a:pt x="15159" y="20264"/>
                  <a:pt x="15131" y="20166"/>
                  <a:pt x="15204" y="20124"/>
                </a:cubicBezTo>
                <a:cubicBezTo>
                  <a:pt x="15384" y="20019"/>
                  <a:pt x="15337" y="19744"/>
                  <a:pt x="15151" y="19812"/>
                </a:cubicBezTo>
                <a:cubicBezTo>
                  <a:pt x="14962" y="19880"/>
                  <a:pt x="14842" y="19648"/>
                  <a:pt x="14938" y="19412"/>
                </a:cubicBezTo>
                <a:cubicBezTo>
                  <a:pt x="14982" y="19304"/>
                  <a:pt x="15043" y="19282"/>
                  <a:pt x="15131" y="19343"/>
                </a:cubicBezTo>
                <a:cubicBezTo>
                  <a:pt x="15203" y="19394"/>
                  <a:pt x="15401" y="19430"/>
                  <a:pt x="15569" y="19424"/>
                </a:cubicBezTo>
                <a:cubicBezTo>
                  <a:pt x="15961" y="19411"/>
                  <a:pt x="16266" y="19857"/>
                  <a:pt x="16267" y="20436"/>
                </a:cubicBezTo>
                <a:cubicBezTo>
                  <a:pt x="16267" y="20754"/>
                  <a:pt x="16313" y="20854"/>
                  <a:pt x="16466" y="20892"/>
                </a:cubicBezTo>
                <a:cubicBezTo>
                  <a:pt x="16601" y="20925"/>
                  <a:pt x="16654" y="20890"/>
                  <a:pt x="16645" y="20779"/>
                </a:cubicBezTo>
                <a:cubicBezTo>
                  <a:pt x="16636" y="20664"/>
                  <a:pt x="16724" y="20617"/>
                  <a:pt x="16951" y="20617"/>
                </a:cubicBezTo>
                <a:cubicBezTo>
                  <a:pt x="17288" y="20617"/>
                  <a:pt x="17713" y="20310"/>
                  <a:pt x="17661" y="20099"/>
                </a:cubicBezTo>
                <a:cubicBezTo>
                  <a:pt x="17644" y="20029"/>
                  <a:pt x="17704" y="19944"/>
                  <a:pt x="17794" y="19911"/>
                </a:cubicBezTo>
                <a:cubicBezTo>
                  <a:pt x="17884" y="19879"/>
                  <a:pt x="17954" y="19806"/>
                  <a:pt x="17954" y="19749"/>
                </a:cubicBezTo>
                <a:cubicBezTo>
                  <a:pt x="17954" y="19692"/>
                  <a:pt x="17863" y="19726"/>
                  <a:pt x="17748" y="19824"/>
                </a:cubicBezTo>
                <a:cubicBezTo>
                  <a:pt x="17562" y="19983"/>
                  <a:pt x="17532" y="19982"/>
                  <a:pt x="17475" y="19843"/>
                </a:cubicBezTo>
                <a:cubicBezTo>
                  <a:pt x="17287" y="19381"/>
                  <a:pt x="17751" y="19099"/>
                  <a:pt x="18100" y="19462"/>
                </a:cubicBezTo>
                <a:cubicBezTo>
                  <a:pt x="18319" y="19691"/>
                  <a:pt x="18590" y="20569"/>
                  <a:pt x="18591" y="21073"/>
                </a:cubicBezTo>
                <a:cubicBezTo>
                  <a:pt x="18592" y="21269"/>
                  <a:pt x="18626" y="21461"/>
                  <a:pt x="18664" y="21497"/>
                </a:cubicBezTo>
                <a:cubicBezTo>
                  <a:pt x="18773" y="21600"/>
                  <a:pt x="18778" y="21581"/>
                  <a:pt x="18724" y="21316"/>
                </a:cubicBezTo>
                <a:cubicBezTo>
                  <a:pt x="18697" y="21180"/>
                  <a:pt x="18701" y="21000"/>
                  <a:pt x="18737" y="20910"/>
                </a:cubicBezTo>
                <a:cubicBezTo>
                  <a:pt x="18791" y="20780"/>
                  <a:pt x="18831" y="20769"/>
                  <a:pt x="18957" y="20867"/>
                </a:cubicBezTo>
                <a:cubicBezTo>
                  <a:pt x="19085" y="20967"/>
                  <a:pt x="19134" y="20944"/>
                  <a:pt x="19216" y="20742"/>
                </a:cubicBezTo>
                <a:cubicBezTo>
                  <a:pt x="19270" y="20607"/>
                  <a:pt x="19392" y="20470"/>
                  <a:pt x="19488" y="20436"/>
                </a:cubicBezTo>
                <a:cubicBezTo>
                  <a:pt x="19600" y="20395"/>
                  <a:pt x="19641" y="20306"/>
                  <a:pt x="19601" y="20186"/>
                </a:cubicBezTo>
                <a:cubicBezTo>
                  <a:pt x="19565" y="20081"/>
                  <a:pt x="19607" y="19948"/>
                  <a:pt x="19694" y="19880"/>
                </a:cubicBezTo>
                <a:cubicBezTo>
                  <a:pt x="19818" y="19783"/>
                  <a:pt x="19865" y="19802"/>
                  <a:pt x="19960" y="19968"/>
                </a:cubicBezTo>
                <a:cubicBezTo>
                  <a:pt x="20024" y="20081"/>
                  <a:pt x="20052" y="20174"/>
                  <a:pt x="20019" y="20174"/>
                </a:cubicBezTo>
                <a:cubicBezTo>
                  <a:pt x="19987" y="20174"/>
                  <a:pt x="20030" y="20306"/>
                  <a:pt x="20119" y="20467"/>
                </a:cubicBezTo>
                <a:cubicBezTo>
                  <a:pt x="20208" y="20629"/>
                  <a:pt x="20278" y="20845"/>
                  <a:pt x="20278" y="20954"/>
                </a:cubicBezTo>
                <a:cubicBezTo>
                  <a:pt x="20278" y="21063"/>
                  <a:pt x="20334" y="21186"/>
                  <a:pt x="20398" y="21223"/>
                </a:cubicBezTo>
                <a:cubicBezTo>
                  <a:pt x="20477" y="21269"/>
                  <a:pt x="20503" y="21151"/>
                  <a:pt x="20478" y="20854"/>
                </a:cubicBezTo>
                <a:cubicBezTo>
                  <a:pt x="20446" y="20476"/>
                  <a:pt x="20466" y="20420"/>
                  <a:pt x="20650" y="20417"/>
                </a:cubicBezTo>
                <a:cubicBezTo>
                  <a:pt x="20766" y="20416"/>
                  <a:pt x="20971" y="20507"/>
                  <a:pt x="21109" y="20617"/>
                </a:cubicBezTo>
                <a:lnTo>
                  <a:pt x="21361" y="20817"/>
                </a:lnTo>
                <a:lnTo>
                  <a:pt x="21281" y="20274"/>
                </a:lnTo>
                <a:cubicBezTo>
                  <a:pt x="21177" y="19542"/>
                  <a:pt x="20503" y="18417"/>
                  <a:pt x="19700" y="17645"/>
                </a:cubicBezTo>
                <a:cubicBezTo>
                  <a:pt x="18678" y="16660"/>
                  <a:pt x="17392" y="15704"/>
                  <a:pt x="16001" y="14879"/>
                </a:cubicBezTo>
                <a:cubicBezTo>
                  <a:pt x="15769" y="14741"/>
                  <a:pt x="15317" y="14466"/>
                  <a:pt x="14998" y="14273"/>
                </a:cubicBezTo>
                <a:cubicBezTo>
                  <a:pt x="14385" y="13905"/>
                  <a:pt x="13198" y="13304"/>
                  <a:pt x="11498" y="12500"/>
                </a:cubicBezTo>
                <a:cubicBezTo>
                  <a:pt x="10392" y="11977"/>
                  <a:pt x="10210" y="11829"/>
                  <a:pt x="10554" y="11745"/>
                </a:cubicBezTo>
                <a:cubicBezTo>
                  <a:pt x="10820" y="11679"/>
                  <a:pt x="10836" y="11532"/>
                  <a:pt x="10601" y="11370"/>
                </a:cubicBezTo>
                <a:cubicBezTo>
                  <a:pt x="10451" y="11267"/>
                  <a:pt x="10490" y="11221"/>
                  <a:pt x="10893" y="11002"/>
                </a:cubicBezTo>
                <a:cubicBezTo>
                  <a:pt x="11950" y="10425"/>
                  <a:pt x="12363" y="10301"/>
                  <a:pt x="13078" y="10371"/>
                </a:cubicBezTo>
                <a:cubicBezTo>
                  <a:pt x="13682" y="10430"/>
                  <a:pt x="13779" y="10418"/>
                  <a:pt x="14008" y="10215"/>
                </a:cubicBezTo>
                <a:cubicBezTo>
                  <a:pt x="14330" y="9930"/>
                  <a:pt x="14324" y="9846"/>
                  <a:pt x="13995" y="9728"/>
                </a:cubicBezTo>
                <a:cubicBezTo>
                  <a:pt x="13850" y="9676"/>
                  <a:pt x="13729" y="9586"/>
                  <a:pt x="13729" y="9528"/>
                </a:cubicBezTo>
                <a:cubicBezTo>
                  <a:pt x="13729" y="9354"/>
                  <a:pt x="14041" y="9293"/>
                  <a:pt x="14221" y="9434"/>
                </a:cubicBezTo>
                <a:cubicBezTo>
                  <a:pt x="14365" y="9547"/>
                  <a:pt x="14420" y="9529"/>
                  <a:pt x="14599" y="9297"/>
                </a:cubicBezTo>
                <a:cubicBezTo>
                  <a:pt x="14714" y="9148"/>
                  <a:pt x="15267" y="8760"/>
                  <a:pt x="15828" y="8429"/>
                </a:cubicBezTo>
                <a:cubicBezTo>
                  <a:pt x="16390" y="8098"/>
                  <a:pt x="17133" y="7631"/>
                  <a:pt x="17482" y="7393"/>
                </a:cubicBezTo>
                <a:cubicBezTo>
                  <a:pt x="17831" y="7154"/>
                  <a:pt x="18246" y="6931"/>
                  <a:pt x="18405" y="6899"/>
                </a:cubicBezTo>
                <a:cubicBezTo>
                  <a:pt x="18585" y="6864"/>
                  <a:pt x="18698" y="6780"/>
                  <a:pt x="18698" y="6675"/>
                </a:cubicBezTo>
                <a:cubicBezTo>
                  <a:pt x="18698" y="6581"/>
                  <a:pt x="19066" y="6142"/>
                  <a:pt x="19521" y="5701"/>
                </a:cubicBezTo>
                <a:cubicBezTo>
                  <a:pt x="20647" y="4609"/>
                  <a:pt x="21341" y="3473"/>
                  <a:pt x="21334" y="2722"/>
                </a:cubicBezTo>
                <a:lnTo>
                  <a:pt x="21334" y="2410"/>
                </a:lnTo>
                <a:lnTo>
                  <a:pt x="21042" y="2741"/>
                </a:lnTo>
                <a:cubicBezTo>
                  <a:pt x="20734" y="3091"/>
                  <a:pt x="20565" y="3079"/>
                  <a:pt x="20664" y="2710"/>
                </a:cubicBezTo>
                <a:cubicBezTo>
                  <a:pt x="20696" y="2587"/>
                  <a:pt x="20663" y="2455"/>
                  <a:pt x="20597" y="2416"/>
                </a:cubicBezTo>
                <a:cubicBezTo>
                  <a:pt x="20520" y="2371"/>
                  <a:pt x="20505" y="2190"/>
                  <a:pt x="20551" y="1904"/>
                </a:cubicBezTo>
                <a:cubicBezTo>
                  <a:pt x="20593" y="1638"/>
                  <a:pt x="20589" y="1503"/>
                  <a:pt x="20557" y="1474"/>
                </a:cubicBezTo>
                <a:close/>
                <a:moveTo>
                  <a:pt x="15775" y="2473"/>
                </a:moveTo>
                <a:cubicBezTo>
                  <a:pt x="15740" y="2480"/>
                  <a:pt x="15715" y="2513"/>
                  <a:pt x="15715" y="2566"/>
                </a:cubicBezTo>
                <a:cubicBezTo>
                  <a:pt x="15715" y="2625"/>
                  <a:pt x="15758" y="2652"/>
                  <a:pt x="15822" y="2629"/>
                </a:cubicBezTo>
                <a:cubicBezTo>
                  <a:pt x="15879" y="2608"/>
                  <a:pt x="15903" y="2561"/>
                  <a:pt x="15881" y="2529"/>
                </a:cubicBezTo>
                <a:cubicBezTo>
                  <a:pt x="15851" y="2482"/>
                  <a:pt x="15810" y="2465"/>
                  <a:pt x="15775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3" name="أ/ فاطمة جبران"/>
          <p:cNvSpPr txBox="1"/>
          <p:nvPr/>
        </p:nvSpPr>
        <p:spPr>
          <a:xfrm>
            <a:off x="-51259" y="12157537"/>
            <a:ext cx="5293292" cy="1003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defTabSz="2438400">
              <a:lnSpc>
                <a:spcPct val="90000"/>
              </a:lnSpc>
              <a:defRPr sz="4900">
                <a:solidFill>
                  <a:srgbClr val="929292"/>
                </a:solidFill>
                <a:latin typeface="Waseem Regular"/>
                <a:ea typeface="Waseem Regular"/>
                <a:cs typeface="Waseem Regular"/>
                <a:sym typeface="Waseem Regular"/>
              </a:defRPr>
            </a:lvl1pPr>
          </a:lstStyle>
          <a:p>
            <a:pPr rtl="0">
              <a:defRPr/>
            </a:pPr>
            <a:r>
              <a:t>أ/ فاطمة جبران</a:t>
            </a:r>
          </a:p>
        </p:txBody>
      </p:sp>
      <p:pic>
        <p:nvPicPr>
          <p:cNvPr id="354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2" t="107" r="5862" b="5280"/>
          <a:stretch>
            <a:fillRect/>
          </a:stretch>
        </p:blipFill>
        <p:spPr>
          <a:xfrm rot="9907303">
            <a:off x="21273510" y="162732"/>
            <a:ext cx="2075617" cy="2228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5" fill="norm" stroke="1" extrusionOk="0">
                <a:moveTo>
                  <a:pt x="4778" y="0"/>
                </a:moveTo>
                <a:cubicBezTo>
                  <a:pt x="4669" y="39"/>
                  <a:pt x="4648" y="199"/>
                  <a:pt x="4648" y="872"/>
                </a:cubicBezTo>
                <a:cubicBezTo>
                  <a:pt x="4648" y="1571"/>
                  <a:pt x="4680" y="1766"/>
                  <a:pt x="4795" y="1766"/>
                </a:cubicBezTo>
                <a:cubicBezTo>
                  <a:pt x="5010" y="1766"/>
                  <a:pt x="5068" y="1539"/>
                  <a:pt x="5068" y="714"/>
                </a:cubicBezTo>
                <a:cubicBezTo>
                  <a:pt x="5068" y="181"/>
                  <a:pt x="5048" y="39"/>
                  <a:pt x="4946" y="0"/>
                </a:cubicBezTo>
                <a:lnTo>
                  <a:pt x="4778" y="0"/>
                </a:lnTo>
                <a:close/>
                <a:moveTo>
                  <a:pt x="6833" y="468"/>
                </a:moveTo>
                <a:cubicBezTo>
                  <a:pt x="6786" y="468"/>
                  <a:pt x="6740" y="464"/>
                  <a:pt x="6694" y="472"/>
                </a:cubicBezTo>
                <a:cubicBezTo>
                  <a:pt x="6679" y="475"/>
                  <a:pt x="6675" y="470"/>
                  <a:pt x="6661" y="472"/>
                </a:cubicBezTo>
                <a:cubicBezTo>
                  <a:pt x="6683" y="485"/>
                  <a:pt x="6689" y="504"/>
                  <a:pt x="6718" y="514"/>
                </a:cubicBezTo>
                <a:cubicBezTo>
                  <a:pt x="6771" y="533"/>
                  <a:pt x="6789" y="554"/>
                  <a:pt x="6804" y="576"/>
                </a:cubicBezTo>
                <a:cubicBezTo>
                  <a:pt x="6829" y="527"/>
                  <a:pt x="6835" y="494"/>
                  <a:pt x="6833" y="468"/>
                </a:cubicBezTo>
                <a:close/>
                <a:moveTo>
                  <a:pt x="20556" y="1474"/>
                </a:moveTo>
                <a:cubicBezTo>
                  <a:pt x="20504" y="1425"/>
                  <a:pt x="20381" y="1677"/>
                  <a:pt x="20291" y="2139"/>
                </a:cubicBezTo>
                <a:cubicBezTo>
                  <a:pt x="20129" y="2968"/>
                  <a:pt x="20008" y="3132"/>
                  <a:pt x="19735" y="2899"/>
                </a:cubicBezTo>
                <a:cubicBezTo>
                  <a:pt x="19628" y="2807"/>
                  <a:pt x="19539" y="2651"/>
                  <a:pt x="19539" y="2553"/>
                </a:cubicBezTo>
                <a:cubicBezTo>
                  <a:pt x="19539" y="2456"/>
                  <a:pt x="19496" y="2345"/>
                  <a:pt x="19437" y="2311"/>
                </a:cubicBezTo>
                <a:cubicBezTo>
                  <a:pt x="19379" y="2277"/>
                  <a:pt x="19353" y="2155"/>
                  <a:pt x="19384" y="2035"/>
                </a:cubicBezTo>
                <a:cubicBezTo>
                  <a:pt x="19463" y="1736"/>
                  <a:pt x="19114" y="1529"/>
                  <a:pt x="18776" y="1674"/>
                </a:cubicBezTo>
                <a:cubicBezTo>
                  <a:pt x="18574" y="1760"/>
                  <a:pt x="18542" y="1838"/>
                  <a:pt x="18571" y="2142"/>
                </a:cubicBezTo>
                <a:cubicBezTo>
                  <a:pt x="18593" y="2368"/>
                  <a:pt x="18541" y="2589"/>
                  <a:pt x="18441" y="2711"/>
                </a:cubicBezTo>
                <a:lnTo>
                  <a:pt x="18277" y="2910"/>
                </a:lnTo>
                <a:lnTo>
                  <a:pt x="18216" y="2711"/>
                </a:lnTo>
                <a:cubicBezTo>
                  <a:pt x="18182" y="2601"/>
                  <a:pt x="17977" y="2395"/>
                  <a:pt x="17763" y="2254"/>
                </a:cubicBezTo>
                <a:cubicBezTo>
                  <a:pt x="17430" y="2035"/>
                  <a:pt x="17318" y="2013"/>
                  <a:pt x="17003" y="2089"/>
                </a:cubicBezTo>
                <a:cubicBezTo>
                  <a:pt x="16832" y="2130"/>
                  <a:pt x="16708" y="2157"/>
                  <a:pt x="16603" y="2173"/>
                </a:cubicBezTo>
                <a:cubicBezTo>
                  <a:pt x="16657" y="2206"/>
                  <a:pt x="16652" y="2269"/>
                  <a:pt x="16574" y="2380"/>
                </a:cubicBezTo>
                <a:cubicBezTo>
                  <a:pt x="16456" y="2550"/>
                  <a:pt x="16435" y="2539"/>
                  <a:pt x="16917" y="2561"/>
                </a:cubicBezTo>
                <a:cubicBezTo>
                  <a:pt x="16965" y="2563"/>
                  <a:pt x="17096" y="2626"/>
                  <a:pt x="17211" y="2703"/>
                </a:cubicBezTo>
                <a:cubicBezTo>
                  <a:pt x="17326" y="2780"/>
                  <a:pt x="17488" y="2866"/>
                  <a:pt x="17571" y="2891"/>
                </a:cubicBezTo>
                <a:cubicBezTo>
                  <a:pt x="17754" y="2946"/>
                  <a:pt x="18072" y="3326"/>
                  <a:pt x="18151" y="3586"/>
                </a:cubicBezTo>
                <a:cubicBezTo>
                  <a:pt x="18222" y="3821"/>
                  <a:pt x="18095" y="3959"/>
                  <a:pt x="17897" y="3859"/>
                </a:cubicBezTo>
                <a:cubicBezTo>
                  <a:pt x="17702" y="3759"/>
                  <a:pt x="17497" y="3697"/>
                  <a:pt x="17411" y="3709"/>
                </a:cubicBezTo>
                <a:cubicBezTo>
                  <a:pt x="17369" y="3715"/>
                  <a:pt x="17296" y="3675"/>
                  <a:pt x="17248" y="3621"/>
                </a:cubicBezTo>
                <a:cubicBezTo>
                  <a:pt x="17200" y="3566"/>
                  <a:pt x="17101" y="3521"/>
                  <a:pt x="17032" y="3521"/>
                </a:cubicBezTo>
                <a:cubicBezTo>
                  <a:pt x="16882" y="3521"/>
                  <a:pt x="16796" y="3415"/>
                  <a:pt x="16897" y="3356"/>
                </a:cubicBezTo>
                <a:cubicBezTo>
                  <a:pt x="17004" y="3293"/>
                  <a:pt x="16982" y="2956"/>
                  <a:pt x="16864" y="2864"/>
                </a:cubicBezTo>
                <a:cubicBezTo>
                  <a:pt x="16806" y="2819"/>
                  <a:pt x="16686" y="2803"/>
                  <a:pt x="16590" y="2826"/>
                </a:cubicBezTo>
                <a:cubicBezTo>
                  <a:pt x="16496" y="2848"/>
                  <a:pt x="16398" y="2835"/>
                  <a:pt x="16374" y="2799"/>
                </a:cubicBezTo>
                <a:cubicBezTo>
                  <a:pt x="16297" y="2681"/>
                  <a:pt x="16185" y="2729"/>
                  <a:pt x="16223" y="2864"/>
                </a:cubicBezTo>
                <a:cubicBezTo>
                  <a:pt x="16244" y="2939"/>
                  <a:pt x="16216" y="3020"/>
                  <a:pt x="16162" y="3049"/>
                </a:cubicBezTo>
                <a:cubicBezTo>
                  <a:pt x="16109" y="3076"/>
                  <a:pt x="16056" y="3160"/>
                  <a:pt x="16043" y="3237"/>
                </a:cubicBezTo>
                <a:cubicBezTo>
                  <a:pt x="16015" y="3413"/>
                  <a:pt x="15855" y="3599"/>
                  <a:pt x="15774" y="3552"/>
                </a:cubicBezTo>
                <a:cubicBezTo>
                  <a:pt x="15740" y="3532"/>
                  <a:pt x="15712" y="3415"/>
                  <a:pt x="15712" y="3294"/>
                </a:cubicBezTo>
                <a:cubicBezTo>
                  <a:pt x="15712" y="3160"/>
                  <a:pt x="15675" y="3060"/>
                  <a:pt x="15610" y="3037"/>
                </a:cubicBezTo>
                <a:cubicBezTo>
                  <a:pt x="15552" y="3016"/>
                  <a:pt x="15507" y="2977"/>
                  <a:pt x="15512" y="2949"/>
                </a:cubicBezTo>
                <a:cubicBezTo>
                  <a:pt x="15537" y="2821"/>
                  <a:pt x="15409" y="2469"/>
                  <a:pt x="15336" y="2469"/>
                </a:cubicBezTo>
                <a:cubicBezTo>
                  <a:pt x="15292" y="2469"/>
                  <a:pt x="15193" y="2515"/>
                  <a:pt x="15112" y="2569"/>
                </a:cubicBezTo>
                <a:cubicBezTo>
                  <a:pt x="14981" y="2655"/>
                  <a:pt x="14953" y="2653"/>
                  <a:pt x="14875" y="2565"/>
                </a:cubicBezTo>
                <a:cubicBezTo>
                  <a:pt x="14810" y="2491"/>
                  <a:pt x="14806" y="2445"/>
                  <a:pt x="14863" y="2392"/>
                </a:cubicBezTo>
                <a:cubicBezTo>
                  <a:pt x="14919" y="2339"/>
                  <a:pt x="14905" y="2277"/>
                  <a:pt x="14805" y="2158"/>
                </a:cubicBezTo>
                <a:cubicBezTo>
                  <a:pt x="14731" y="2068"/>
                  <a:pt x="14671" y="1950"/>
                  <a:pt x="14671" y="1897"/>
                </a:cubicBezTo>
                <a:cubicBezTo>
                  <a:pt x="14671" y="1830"/>
                  <a:pt x="14620" y="1810"/>
                  <a:pt x="14520" y="1835"/>
                </a:cubicBezTo>
                <a:cubicBezTo>
                  <a:pt x="14413" y="1861"/>
                  <a:pt x="14365" y="1835"/>
                  <a:pt x="14340" y="1743"/>
                </a:cubicBezTo>
                <a:cubicBezTo>
                  <a:pt x="14295" y="1581"/>
                  <a:pt x="14207" y="1582"/>
                  <a:pt x="14115" y="1743"/>
                </a:cubicBezTo>
                <a:cubicBezTo>
                  <a:pt x="14048" y="1861"/>
                  <a:pt x="14031" y="1863"/>
                  <a:pt x="13833" y="1770"/>
                </a:cubicBezTo>
                <a:cubicBezTo>
                  <a:pt x="13663" y="1690"/>
                  <a:pt x="13637" y="1652"/>
                  <a:pt x="13703" y="1578"/>
                </a:cubicBezTo>
                <a:cubicBezTo>
                  <a:pt x="13847" y="1414"/>
                  <a:pt x="13457" y="1466"/>
                  <a:pt x="13302" y="1632"/>
                </a:cubicBezTo>
                <a:cubicBezTo>
                  <a:pt x="13123" y="1824"/>
                  <a:pt x="12987" y="2126"/>
                  <a:pt x="13061" y="2169"/>
                </a:cubicBezTo>
                <a:cubicBezTo>
                  <a:pt x="13094" y="2188"/>
                  <a:pt x="13136" y="2283"/>
                  <a:pt x="13155" y="2377"/>
                </a:cubicBezTo>
                <a:cubicBezTo>
                  <a:pt x="13182" y="2507"/>
                  <a:pt x="13154" y="2559"/>
                  <a:pt x="13041" y="2599"/>
                </a:cubicBezTo>
                <a:cubicBezTo>
                  <a:pt x="12849" y="2668"/>
                  <a:pt x="12788" y="2630"/>
                  <a:pt x="12788" y="2438"/>
                </a:cubicBezTo>
                <a:cubicBezTo>
                  <a:pt x="12788" y="2352"/>
                  <a:pt x="12758" y="2263"/>
                  <a:pt x="12722" y="2242"/>
                </a:cubicBezTo>
                <a:cubicBezTo>
                  <a:pt x="12687" y="2222"/>
                  <a:pt x="12638" y="2041"/>
                  <a:pt x="12612" y="1843"/>
                </a:cubicBezTo>
                <a:cubicBezTo>
                  <a:pt x="12561" y="1454"/>
                  <a:pt x="12523" y="1421"/>
                  <a:pt x="12351" y="1601"/>
                </a:cubicBezTo>
                <a:cubicBezTo>
                  <a:pt x="12181" y="1778"/>
                  <a:pt x="12345" y="2479"/>
                  <a:pt x="12600" y="2668"/>
                </a:cubicBezTo>
                <a:cubicBezTo>
                  <a:pt x="12760" y="2787"/>
                  <a:pt x="12773" y="2825"/>
                  <a:pt x="12706" y="2964"/>
                </a:cubicBezTo>
                <a:cubicBezTo>
                  <a:pt x="12647" y="3086"/>
                  <a:pt x="12649" y="3146"/>
                  <a:pt x="12718" y="3225"/>
                </a:cubicBezTo>
                <a:cubicBezTo>
                  <a:pt x="12853" y="3379"/>
                  <a:pt x="12718" y="3477"/>
                  <a:pt x="12486" y="3394"/>
                </a:cubicBezTo>
                <a:cubicBezTo>
                  <a:pt x="12356" y="3348"/>
                  <a:pt x="12302" y="3281"/>
                  <a:pt x="12302" y="3171"/>
                </a:cubicBezTo>
                <a:cubicBezTo>
                  <a:pt x="12302" y="3085"/>
                  <a:pt x="12245" y="2943"/>
                  <a:pt x="12175" y="2857"/>
                </a:cubicBezTo>
                <a:cubicBezTo>
                  <a:pt x="11949" y="2577"/>
                  <a:pt x="11856" y="2285"/>
                  <a:pt x="11955" y="2173"/>
                </a:cubicBezTo>
                <a:cubicBezTo>
                  <a:pt x="12027" y="2090"/>
                  <a:pt x="12016" y="2076"/>
                  <a:pt x="11877" y="2077"/>
                </a:cubicBezTo>
                <a:cubicBezTo>
                  <a:pt x="11652" y="2079"/>
                  <a:pt x="11558" y="2144"/>
                  <a:pt x="11469" y="2365"/>
                </a:cubicBezTo>
                <a:cubicBezTo>
                  <a:pt x="11395" y="2548"/>
                  <a:pt x="11390" y="2548"/>
                  <a:pt x="11256" y="2434"/>
                </a:cubicBezTo>
                <a:cubicBezTo>
                  <a:pt x="11047" y="2256"/>
                  <a:pt x="10627" y="2402"/>
                  <a:pt x="10211" y="2795"/>
                </a:cubicBezTo>
                <a:cubicBezTo>
                  <a:pt x="9747" y="3232"/>
                  <a:pt x="9619" y="3478"/>
                  <a:pt x="9729" y="3728"/>
                </a:cubicBezTo>
                <a:cubicBezTo>
                  <a:pt x="9828" y="3954"/>
                  <a:pt x="9771" y="4028"/>
                  <a:pt x="9483" y="4058"/>
                </a:cubicBezTo>
                <a:cubicBezTo>
                  <a:pt x="9325" y="4075"/>
                  <a:pt x="9247" y="4142"/>
                  <a:pt x="9124" y="4362"/>
                </a:cubicBezTo>
                <a:cubicBezTo>
                  <a:pt x="8980" y="4619"/>
                  <a:pt x="8978" y="4660"/>
                  <a:pt x="9067" y="4861"/>
                </a:cubicBezTo>
                <a:cubicBezTo>
                  <a:pt x="9246" y="5265"/>
                  <a:pt x="8970" y="5285"/>
                  <a:pt x="8748" y="4884"/>
                </a:cubicBezTo>
                <a:cubicBezTo>
                  <a:pt x="8540" y="4505"/>
                  <a:pt x="7730" y="3662"/>
                  <a:pt x="7458" y="3540"/>
                </a:cubicBezTo>
                <a:cubicBezTo>
                  <a:pt x="7275" y="3458"/>
                  <a:pt x="7181" y="3454"/>
                  <a:pt x="6898" y="3517"/>
                </a:cubicBezTo>
                <a:cubicBezTo>
                  <a:pt x="6710" y="3559"/>
                  <a:pt x="6510" y="3591"/>
                  <a:pt x="6453" y="3586"/>
                </a:cubicBezTo>
                <a:cubicBezTo>
                  <a:pt x="6395" y="3582"/>
                  <a:pt x="6229" y="3570"/>
                  <a:pt x="6085" y="3563"/>
                </a:cubicBezTo>
                <a:cubicBezTo>
                  <a:pt x="5921" y="3555"/>
                  <a:pt x="5856" y="3540"/>
                  <a:pt x="5840" y="3494"/>
                </a:cubicBezTo>
                <a:cubicBezTo>
                  <a:pt x="5786" y="3595"/>
                  <a:pt x="5713" y="3658"/>
                  <a:pt x="5587" y="3728"/>
                </a:cubicBezTo>
                <a:cubicBezTo>
                  <a:pt x="5419" y="3821"/>
                  <a:pt x="5281" y="3934"/>
                  <a:pt x="5281" y="3978"/>
                </a:cubicBezTo>
                <a:cubicBezTo>
                  <a:pt x="5281" y="4119"/>
                  <a:pt x="4603" y="4453"/>
                  <a:pt x="4313" y="4454"/>
                </a:cubicBezTo>
                <a:cubicBezTo>
                  <a:pt x="3864" y="4454"/>
                  <a:pt x="3698" y="4554"/>
                  <a:pt x="3532" y="4926"/>
                </a:cubicBezTo>
                <a:cubicBezTo>
                  <a:pt x="3379" y="5272"/>
                  <a:pt x="3375" y="5273"/>
                  <a:pt x="2814" y="5229"/>
                </a:cubicBezTo>
                <a:cubicBezTo>
                  <a:pt x="2197" y="5181"/>
                  <a:pt x="1604" y="4928"/>
                  <a:pt x="869" y="4400"/>
                </a:cubicBezTo>
                <a:cubicBezTo>
                  <a:pt x="490" y="4127"/>
                  <a:pt x="359" y="4078"/>
                  <a:pt x="200" y="4158"/>
                </a:cubicBezTo>
                <a:cubicBezTo>
                  <a:pt x="-239" y="4379"/>
                  <a:pt x="97" y="4840"/>
                  <a:pt x="702" y="4845"/>
                </a:cubicBezTo>
                <a:cubicBezTo>
                  <a:pt x="1171" y="4850"/>
                  <a:pt x="1967" y="5192"/>
                  <a:pt x="2115" y="5452"/>
                </a:cubicBezTo>
                <a:cubicBezTo>
                  <a:pt x="2207" y="5613"/>
                  <a:pt x="2209" y="5735"/>
                  <a:pt x="2123" y="5913"/>
                </a:cubicBezTo>
                <a:cubicBezTo>
                  <a:pt x="2059" y="6045"/>
                  <a:pt x="2005" y="6280"/>
                  <a:pt x="2005" y="6435"/>
                </a:cubicBezTo>
                <a:cubicBezTo>
                  <a:pt x="2005" y="6590"/>
                  <a:pt x="1937" y="6876"/>
                  <a:pt x="1850" y="7072"/>
                </a:cubicBezTo>
                <a:cubicBezTo>
                  <a:pt x="1623" y="7584"/>
                  <a:pt x="1641" y="7668"/>
                  <a:pt x="2111" y="8098"/>
                </a:cubicBezTo>
                <a:cubicBezTo>
                  <a:pt x="2343" y="8310"/>
                  <a:pt x="2536" y="8533"/>
                  <a:pt x="2536" y="8597"/>
                </a:cubicBezTo>
                <a:cubicBezTo>
                  <a:pt x="2536" y="8660"/>
                  <a:pt x="2728" y="8847"/>
                  <a:pt x="2965" y="9011"/>
                </a:cubicBezTo>
                <a:cubicBezTo>
                  <a:pt x="3387" y="9304"/>
                  <a:pt x="3692" y="9397"/>
                  <a:pt x="5701" y="9829"/>
                </a:cubicBezTo>
                <a:cubicBezTo>
                  <a:pt x="7336" y="10181"/>
                  <a:pt x="9013" y="11024"/>
                  <a:pt x="8687" y="11330"/>
                </a:cubicBezTo>
                <a:cubicBezTo>
                  <a:pt x="8622" y="11392"/>
                  <a:pt x="8040" y="11451"/>
                  <a:pt x="7339" y="11469"/>
                </a:cubicBezTo>
                <a:cubicBezTo>
                  <a:pt x="6660" y="11486"/>
                  <a:pt x="6078" y="11526"/>
                  <a:pt x="6044" y="11557"/>
                </a:cubicBezTo>
                <a:cubicBezTo>
                  <a:pt x="5887" y="11705"/>
                  <a:pt x="6238" y="11767"/>
                  <a:pt x="7294" y="11768"/>
                </a:cubicBezTo>
                <a:cubicBezTo>
                  <a:pt x="8582" y="11770"/>
                  <a:pt x="8837" y="11862"/>
                  <a:pt x="8499" y="12213"/>
                </a:cubicBezTo>
                <a:cubicBezTo>
                  <a:pt x="8390" y="12327"/>
                  <a:pt x="8140" y="12494"/>
                  <a:pt x="7944" y="12582"/>
                </a:cubicBezTo>
                <a:cubicBezTo>
                  <a:pt x="7747" y="12670"/>
                  <a:pt x="7542" y="12845"/>
                  <a:pt x="7490" y="12974"/>
                </a:cubicBezTo>
                <a:cubicBezTo>
                  <a:pt x="7383" y="13239"/>
                  <a:pt x="7205" y="13279"/>
                  <a:pt x="7115" y="13058"/>
                </a:cubicBezTo>
                <a:cubicBezTo>
                  <a:pt x="7029" y="12848"/>
                  <a:pt x="6720" y="12873"/>
                  <a:pt x="6494" y="13108"/>
                </a:cubicBezTo>
                <a:cubicBezTo>
                  <a:pt x="6372" y="13235"/>
                  <a:pt x="6168" y="13309"/>
                  <a:pt x="5926" y="13312"/>
                </a:cubicBezTo>
                <a:cubicBezTo>
                  <a:pt x="4992" y="13320"/>
                  <a:pt x="2978" y="13969"/>
                  <a:pt x="2642" y="14371"/>
                </a:cubicBezTo>
                <a:cubicBezTo>
                  <a:pt x="2526" y="14511"/>
                  <a:pt x="2430" y="14682"/>
                  <a:pt x="2430" y="14751"/>
                </a:cubicBezTo>
                <a:cubicBezTo>
                  <a:pt x="2430" y="14821"/>
                  <a:pt x="2261" y="14972"/>
                  <a:pt x="2058" y="15085"/>
                </a:cubicBezTo>
                <a:cubicBezTo>
                  <a:pt x="1736" y="15265"/>
                  <a:pt x="1690" y="15341"/>
                  <a:pt x="1690" y="15681"/>
                </a:cubicBezTo>
                <a:cubicBezTo>
                  <a:pt x="1690" y="15905"/>
                  <a:pt x="1758" y="16120"/>
                  <a:pt x="1850" y="16191"/>
                </a:cubicBezTo>
                <a:cubicBezTo>
                  <a:pt x="1942" y="16263"/>
                  <a:pt x="2005" y="16482"/>
                  <a:pt x="2005" y="16710"/>
                </a:cubicBezTo>
                <a:cubicBezTo>
                  <a:pt x="2005" y="16925"/>
                  <a:pt x="2056" y="17193"/>
                  <a:pt x="2119" y="17305"/>
                </a:cubicBezTo>
                <a:cubicBezTo>
                  <a:pt x="2215" y="17473"/>
                  <a:pt x="2186" y="17554"/>
                  <a:pt x="1940" y="17796"/>
                </a:cubicBezTo>
                <a:cubicBezTo>
                  <a:pt x="1650" y="18081"/>
                  <a:pt x="1290" y="18214"/>
                  <a:pt x="502" y="18330"/>
                </a:cubicBezTo>
                <a:cubicBezTo>
                  <a:pt x="199" y="18374"/>
                  <a:pt x="89" y="18446"/>
                  <a:pt x="40" y="18629"/>
                </a:cubicBezTo>
                <a:cubicBezTo>
                  <a:pt x="-121" y="19234"/>
                  <a:pt x="318" y="19220"/>
                  <a:pt x="1200" y="18591"/>
                </a:cubicBezTo>
                <a:cubicBezTo>
                  <a:pt x="2244" y="17847"/>
                  <a:pt x="3240" y="17730"/>
                  <a:pt x="3479" y="18322"/>
                </a:cubicBezTo>
                <a:cubicBezTo>
                  <a:pt x="3608" y="18640"/>
                  <a:pt x="3740" y="18705"/>
                  <a:pt x="4407" y="18791"/>
                </a:cubicBezTo>
                <a:cubicBezTo>
                  <a:pt x="4839" y="18846"/>
                  <a:pt x="5037" y="18930"/>
                  <a:pt x="5272" y="19167"/>
                </a:cubicBezTo>
                <a:cubicBezTo>
                  <a:pt x="5440" y="19336"/>
                  <a:pt x="5615" y="19483"/>
                  <a:pt x="5665" y="19489"/>
                </a:cubicBezTo>
                <a:cubicBezTo>
                  <a:pt x="6141" y="19552"/>
                  <a:pt x="7384" y="19526"/>
                  <a:pt x="7539" y="19451"/>
                </a:cubicBezTo>
                <a:cubicBezTo>
                  <a:pt x="7724" y="19362"/>
                  <a:pt x="8053" y="19042"/>
                  <a:pt x="8536" y="18480"/>
                </a:cubicBezTo>
                <a:cubicBezTo>
                  <a:pt x="8706" y="18282"/>
                  <a:pt x="8770" y="18259"/>
                  <a:pt x="8899" y="18361"/>
                </a:cubicBezTo>
                <a:cubicBezTo>
                  <a:pt x="9030" y="18462"/>
                  <a:pt x="9067" y="18449"/>
                  <a:pt x="9116" y="18272"/>
                </a:cubicBezTo>
                <a:cubicBezTo>
                  <a:pt x="9155" y="18131"/>
                  <a:pt x="9230" y="18076"/>
                  <a:pt x="9336" y="18115"/>
                </a:cubicBezTo>
                <a:cubicBezTo>
                  <a:pt x="9425" y="18147"/>
                  <a:pt x="9527" y="18132"/>
                  <a:pt x="9561" y="18080"/>
                </a:cubicBezTo>
                <a:cubicBezTo>
                  <a:pt x="9640" y="17960"/>
                  <a:pt x="10141" y="18262"/>
                  <a:pt x="10141" y="18430"/>
                </a:cubicBezTo>
                <a:cubicBezTo>
                  <a:pt x="10141" y="18498"/>
                  <a:pt x="10021" y="18719"/>
                  <a:pt x="9876" y="18921"/>
                </a:cubicBezTo>
                <a:cubicBezTo>
                  <a:pt x="9563" y="19355"/>
                  <a:pt x="9530" y="19578"/>
                  <a:pt x="9814" y="19336"/>
                </a:cubicBezTo>
                <a:cubicBezTo>
                  <a:pt x="9986" y="19190"/>
                  <a:pt x="10029" y="19183"/>
                  <a:pt x="10104" y="19305"/>
                </a:cubicBezTo>
                <a:cubicBezTo>
                  <a:pt x="10249" y="19538"/>
                  <a:pt x="10831" y="19782"/>
                  <a:pt x="10958" y="19662"/>
                </a:cubicBezTo>
                <a:cubicBezTo>
                  <a:pt x="11092" y="19535"/>
                  <a:pt x="11516" y="19721"/>
                  <a:pt x="11509" y="19904"/>
                </a:cubicBezTo>
                <a:cubicBezTo>
                  <a:pt x="11507" y="19970"/>
                  <a:pt x="11437" y="20203"/>
                  <a:pt x="11354" y="20422"/>
                </a:cubicBezTo>
                <a:cubicBezTo>
                  <a:pt x="11210" y="20801"/>
                  <a:pt x="11212" y="20827"/>
                  <a:pt x="11436" y="20991"/>
                </a:cubicBezTo>
                <a:cubicBezTo>
                  <a:pt x="11565" y="21085"/>
                  <a:pt x="11769" y="21163"/>
                  <a:pt x="11885" y="21163"/>
                </a:cubicBezTo>
                <a:cubicBezTo>
                  <a:pt x="12153" y="21163"/>
                  <a:pt x="12541" y="20871"/>
                  <a:pt x="12588" y="20637"/>
                </a:cubicBezTo>
                <a:cubicBezTo>
                  <a:pt x="12607" y="20539"/>
                  <a:pt x="12657" y="20471"/>
                  <a:pt x="12698" y="20488"/>
                </a:cubicBezTo>
                <a:cubicBezTo>
                  <a:pt x="12739" y="20504"/>
                  <a:pt x="12836" y="20439"/>
                  <a:pt x="12914" y="20338"/>
                </a:cubicBezTo>
                <a:cubicBezTo>
                  <a:pt x="13035" y="20182"/>
                  <a:pt x="13074" y="20175"/>
                  <a:pt x="13180" y="20296"/>
                </a:cubicBezTo>
                <a:cubicBezTo>
                  <a:pt x="13248" y="20373"/>
                  <a:pt x="13347" y="20611"/>
                  <a:pt x="13400" y="20825"/>
                </a:cubicBezTo>
                <a:cubicBezTo>
                  <a:pt x="13462" y="21072"/>
                  <a:pt x="13504" y="21131"/>
                  <a:pt x="13511" y="20987"/>
                </a:cubicBezTo>
                <a:cubicBezTo>
                  <a:pt x="13517" y="20861"/>
                  <a:pt x="13682" y="20601"/>
                  <a:pt x="13882" y="20407"/>
                </a:cubicBezTo>
                <a:cubicBezTo>
                  <a:pt x="14243" y="20057"/>
                  <a:pt x="14471" y="20033"/>
                  <a:pt x="14471" y="20346"/>
                </a:cubicBezTo>
                <a:cubicBezTo>
                  <a:pt x="14471" y="20482"/>
                  <a:pt x="14493" y="20480"/>
                  <a:pt x="14618" y="20319"/>
                </a:cubicBezTo>
                <a:cubicBezTo>
                  <a:pt x="14754" y="20142"/>
                  <a:pt x="14786" y="20135"/>
                  <a:pt x="14965" y="20280"/>
                </a:cubicBezTo>
                <a:cubicBezTo>
                  <a:pt x="15303" y="20554"/>
                  <a:pt x="15496" y="20624"/>
                  <a:pt x="15283" y="20395"/>
                </a:cubicBezTo>
                <a:cubicBezTo>
                  <a:pt x="15158" y="20261"/>
                  <a:pt x="15128" y="20169"/>
                  <a:pt x="15202" y="20127"/>
                </a:cubicBezTo>
                <a:cubicBezTo>
                  <a:pt x="15382" y="20022"/>
                  <a:pt x="15339" y="19744"/>
                  <a:pt x="15153" y="19812"/>
                </a:cubicBezTo>
                <a:cubicBezTo>
                  <a:pt x="14964" y="19880"/>
                  <a:pt x="14840" y="19649"/>
                  <a:pt x="14936" y="19413"/>
                </a:cubicBezTo>
                <a:cubicBezTo>
                  <a:pt x="14980" y="19305"/>
                  <a:pt x="15045" y="19286"/>
                  <a:pt x="15132" y="19347"/>
                </a:cubicBezTo>
                <a:cubicBezTo>
                  <a:pt x="15204" y="19398"/>
                  <a:pt x="15402" y="19434"/>
                  <a:pt x="15569" y="19428"/>
                </a:cubicBezTo>
                <a:cubicBezTo>
                  <a:pt x="15961" y="19415"/>
                  <a:pt x="16267" y="19855"/>
                  <a:pt x="16268" y="20434"/>
                </a:cubicBezTo>
                <a:cubicBezTo>
                  <a:pt x="16268" y="20751"/>
                  <a:pt x="16311" y="20857"/>
                  <a:pt x="16464" y="20895"/>
                </a:cubicBezTo>
                <a:cubicBezTo>
                  <a:pt x="16599" y="20928"/>
                  <a:pt x="16656" y="20890"/>
                  <a:pt x="16648" y="20779"/>
                </a:cubicBezTo>
                <a:cubicBezTo>
                  <a:pt x="16639" y="20664"/>
                  <a:pt x="16727" y="20618"/>
                  <a:pt x="16954" y="20618"/>
                </a:cubicBezTo>
                <a:cubicBezTo>
                  <a:pt x="17291" y="20618"/>
                  <a:pt x="17712" y="20307"/>
                  <a:pt x="17661" y="20096"/>
                </a:cubicBezTo>
                <a:cubicBezTo>
                  <a:pt x="17644" y="20027"/>
                  <a:pt x="17701" y="19944"/>
                  <a:pt x="17791" y="19912"/>
                </a:cubicBezTo>
                <a:cubicBezTo>
                  <a:pt x="17881" y="19879"/>
                  <a:pt x="17955" y="19808"/>
                  <a:pt x="17955" y="19750"/>
                </a:cubicBezTo>
                <a:cubicBezTo>
                  <a:pt x="17955" y="19693"/>
                  <a:pt x="17861" y="19725"/>
                  <a:pt x="17746" y="19823"/>
                </a:cubicBezTo>
                <a:cubicBezTo>
                  <a:pt x="17560" y="19982"/>
                  <a:pt x="17534" y="19982"/>
                  <a:pt x="17477" y="19843"/>
                </a:cubicBezTo>
                <a:cubicBezTo>
                  <a:pt x="17289" y="19381"/>
                  <a:pt x="17753" y="19099"/>
                  <a:pt x="18102" y="19462"/>
                </a:cubicBezTo>
                <a:cubicBezTo>
                  <a:pt x="18321" y="19691"/>
                  <a:pt x="18586" y="20571"/>
                  <a:pt x="18588" y="21075"/>
                </a:cubicBezTo>
                <a:cubicBezTo>
                  <a:pt x="18588" y="21271"/>
                  <a:pt x="18622" y="21461"/>
                  <a:pt x="18661" y="21497"/>
                </a:cubicBezTo>
                <a:cubicBezTo>
                  <a:pt x="18770" y="21600"/>
                  <a:pt x="18776" y="21582"/>
                  <a:pt x="18722" y="21317"/>
                </a:cubicBezTo>
                <a:cubicBezTo>
                  <a:pt x="18695" y="21181"/>
                  <a:pt x="18702" y="20995"/>
                  <a:pt x="18739" y="20906"/>
                </a:cubicBezTo>
                <a:cubicBezTo>
                  <a:pt x="18792" y="20776"/>
                  <a:pt x="18834" y="20770"/>
                  <a:pt x="18959" y="20868"/>
                </a:cubicBezTo>
                <a:cubicBezTo>
                  <a:pt x="19087" y="20968"/>
                  <a:pt x="19131" y="20947"/>
                  <a:pt x="19213" y="20745"/>
                </a:cubicBezTo>
                <a:cubicBezTo>
                  <a:pt x="19267" y="20610"/>
                  <a:pt x="19391" y="20468"/>
                  <a:pt x="19486" y="20434"/>
                </a:cubicBezTo>
                <a:cubicBezTo>
                  <a:pt x="19598" y="20393"/>
                  <a:pt x="19641" y="20304"/>
                  <a:pt x="19601" y="20184"/>
                </a:cubicBezTo>
                <a:cubicBezTo>
                  <a:pt x="19565" y="20079"/>
                  <a:pt x="19603" y="19949"/>
                  <a:pt x="19690" y="19881"/>
                </a:cubicBezTo>
                <a:cubicBezTo>
                  <a:pt x="19814" y="19784"/>
                  <a:pt x="19866" y="19800"/>
                  <a:pt x="19960" y="19965"/>
                </a:cubicBezTo>
                <a:cubicBezTo>
                  <a:pt x="20024" y="20078"/>
                  <a:pt x="20050" y="20173"/>
                  <a:pt x="20017" y="20173"/>
                </a:cubicBezTo>
                <a:cubicBezTo>
                  <a:pt x="19985" y="20173"/>
                  <a:pt x="20031" y="20303"/>
                  <a:pt x="20119" y="20465"/>
                </a:cubicBezTo>
                <a:cubicBezTo>
                  <a:pt x="20208" y="20626"/>
                  <a:pt x="20279" y="20847"/>
                  <a:pt x="20279" y="20956"/>
                </a:cubicBezTo>
                <a:cubicBezTo>
                  <a:pt x="20279" y="21065"/>
                  <a:pt x="20333" y="21184"/>
                  <a:pt x="20397" y="21221"/>
                </a:cubicBezTo>
                <a:cubicBezTo>
                  <a:pt x="20476" y="21267"/>
                  <a:pt x="20500" y="21153"/>
                  <a:pt x="20475" y="20856"/>
                </a:cubicBezTo>
                <a:cubicBezTo>
                  <a:pt x="20443" y="20478"/>
                  <a:pt x="20466" y="20421"/>
                  <a:pt x="20650" y="20418"/>
                </a:cubicBezTo>
                <a:cubicBezTo>
                  <a:pt x="20766" y="20417"/>
                  <a:pt x="20975" y="20508"/>
                  <a:pt x="21112" y="20618"/>
                </a:cubicBezTo>
                <a:lnTo>
                  <a:pt x="21361" y="20818"/>
                </a:lnTo>
                <a:lnTo>
                  <a:pt x="21283" y="20273"/>
                </a:lnTo>
                <a:cubicBezTo>
                  <a:pt x="21179" y="19541"/>
                  <a:pt x="20501" y="18419"/>
                  <a:pt x="19699" y="17646"/>
                </a:cubicBezTo>
                <a:cubicBezTo>
                  <a:pt x="18676" y="16661"/>
                  <a:pt x="17394" y="15703"/>
                  <a:pt x="16002" y="14878"/>
                </a:cubicBezTo>
                <a:cubicBezTo>
                  <a:pt x="15770" y="14740"/>
                  <a:pt x="15317" y="14468"/>
                  <a:pt x="14997" y="14275"/>
                </a:cubicBezTo>
                <a:cubicBezTo>
                  <a:pt x="14385" y="13907"/>
                  <a:pt x="13193" y="13305"/>
                  <a:pt x="11493" y="12501"/>
                </a:cubicBezTo>
                <a:cubicBezTo>
                  <a:pt x="10388" y="11979"/>
                  <a:pt x="10209" y="11830"/>
                  <a:pt x="10554" y="11745"/>
                </a:cubicBezTo>
                <a:cubicBezTo>
                  <a:pt x="10819" y="11680"/>
                  <a:pt x="10838" y="11531"/>
                  <a:pt x="10603" y="11369"/>
                </a:cubicBezTo>
                <a:cubicBezTo>
                  <a:pt x="10453" y="11266"/>
                  <a:pt x="10490" y="11220"/>
                  <a:pt x="10893" y="11000"/>
                </a:cubicBezTo>
                <a:cubicBezTo>
                  <a:pt x="11949" y="10423"/>
                  <a:pt x="12366" y="10304"/>
                  <a:pt x="13082" y="10374"/>
                </a:cubicBezTo>
                <a:cubicBezTo>
                  <a:pt x="13685" y="10434"/>
                  <a:pt x="13776" y="10416"/>
                  <a:pt x="14005" y="10213"/>
                </a:cubicBezTo>
                <a:cubicBezTo>
                  <a:pt x="14326" y="9929"/>
                  <a:pt x="14326" y="9843"/>
                  <a:pt x="13997" y="9725"/>
                </a:cubicBezTo>
                <a:cubicBezTo>
                  <a:pt x="13852" y="9673"/>
                  <a:pt x="13731" y="9584"/>
                  <a:pt x="13731" y="9526"/>
                </a:cubicBezTo>
                <a:cubicBezTo>
                  <a:pt x="13731" y="9352"/>
                  <a:pt x="14037" y="9297"/>
                  <a:pt x="14217" y="9438"/>
                </a:cubicBezTo>
                <a:cubicBezTo>
                  <a:pt x="14362" y="9550"/>
                  <a:pt x="14418" y="9531"/>
                  <a:pt x="14597" y="9299"/>
                </a:cubicBezTo>
                <a:cubicBezTo>
                  <a:pt x="14712" y="9151"/>
                  <a:pt x="15265" y="8758"/>
                  <a:pt x="15827" y="8428"/>
                </a:cubicBezTo>
                <a:cubicBezTo>
                  <a:pt x="16388" y="8097"/>
                  <a:pt x="17132" y="7629"/>
                  <a:pt x="17481" y="7391"/>
                </a:cubicBezTo>
                <a:cubicBezTo>
                  <a:pt x="17829" y="7153"/>
                  <a:pt x="18248" y="6935"/>
                  <a:pt x="18408" y="6903"/>
                </a:cubicBezTo>
                <a:cubicBezTo>
                  <a:pt x="18588" y="6868"/>
                  <a:pt x="18694" y="6778"/>
                  <a:pt x="18694" y="6673"/>
                </a:cubicBezTo>
                <a:cubicBezTo>
                  <a:pt x="18694" y="6580"/>
                  <a:pt x="19068" y="6143"/>
                  <a:pt x="19523" y="5702"/>
                </a:cubicBezTo>
                <a:cubicBezTo>
                  <a:pt x="20648" y="4610"/>
                  <a:pt x="21339" y="3472"/>
                  <a:pt x="21332" y="2722"/>
                </a:cubicBezTo>
                <a:lnTo>
                  <a:pt x="21332" y="2411"/>
                </a:lnTo>
                <a:lnTo>
                  <a:pt x="21042" y="2741"/>
                </a:lnTo>
                <a:cubicBezTo>
                  <a:pt x="20734" y="3091"/>
                  <a:pt x="20564" y="3076"/>
                  <a:pt x="20663" y="2707"/>
                </a:cubicBezTo>
                <a:cubicBezTo>
                  <a:pt x="20695" y="2584"/>
                  <a:pt x="20667" y="2453"/>
                  <a:pt x="20601" y="2415"/>
                </a:cubicBezTo>
                <a:cubicBezTo>
                  <a:pt x="20524" y="2370"/>
                  <a:pt x="20507" y="2190"/>
                  <a:pt x="20552" y="1904"/>
                </a:cubicBezTo>
                <a:cubicBezTo>
                  <a:pt x="20595" y="1638"/>
                  <a:pt x="20588" y="1504"/>
                  <a:pt x="20556" y="1474"/>
                </a:cubicBezTo>
                <a:close/>
                <a:moveTo>
                  <a:pt x="15774" y="2473"/>
                </a:moveTo>
                <a:cubicBezTo>
                  <a:pt x="15739" y="2480"/>
                  <a:pt x="15712" y="2516"/>
                  <a:pt x="15712" y="2569"/>
                </a:cubicBezTo>
                <a:cubicBezTo>
                  <a:pt x="15712" y="2627"/>
                  <a:pt x="15755" y="2649"/>
                  <a:pt x="15818" y="2626"/>
                </a:cubicBezTo>
                <a:cubicBezTo>
                  <a:pt x="15876" y="2606"/>
                  <a:pt x="15905" y="2563"/>
                  <a:pt x="15884" y="2530"/>
                </a:cubicBezTo>
                <a:cubicBezTo>
                  <a:pt x="15853" y="2484"/>
                  <a:pt x="15808" y="2465"/>
                  <a:pt x="15774" y="2473"/>
                </a:cubicBezTo>
                <a:close/>
              </a:path>
            </a:pathLst>
          </a:custGeom>
          <a:ln w="12700">
            <a:miter lim="400000"/>
          </a:ln>
        </p:spPr>
      </p:pic>
      <p:pic>
        <p:nvPicPr>
          <p:cNvPr id="355" name="IMG_2315.jpeg" descr="IMG_2315.jpeg"/>
          <p:cNvPicPr>
            <a:picLocks noChangeAspect="1"/>
          </p:cNvPicPr>
          <p:nvPr/>
        </p:nvPicPr>
        <p:blipFill>
          <a:blip r:embed="rId2">
            <a:extLst/>
          </a:blip>
          <a:srcRect l="18963" t="107" r="5868" b="5277"/>
          <a:stretch>
            <a:fillRect/>
          </a:stretch>
        </p:blipFill>
        <p:spPr>
          <a:xfrm rot="17507574">
            <a:off x="860438" y="8252056"/>
            <a:ext cx="3392772" cy="36424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61" h="21556" fill="norm" stroke="1" extrusionOk="0">
                <a:moveTo>
                  <a:pt x="4777" y="0"/>
                </a:moveTo>
                <a:cubicBezTo>
                  <a:pt x="4668" y="39"/>
                  <a:pt x="4647" y="196"/>
                  <a:pt x="4647" y="869"/>
                </a:cubicBezTo>
                <a:cubicBezTo>
                  <a:pt x="4647" y="1568"/>
                  <a:pt x="4680" y="1766"/>
                  <a:pt x="4795" y="1766"/>
                </a:cubicBezTo>
                <a:cubicBezTo>
                  <a:pt x="5010" y="1766"/>
                  <a:pt x="5070" y="1539"/>
                  <a:pt x="5070" y="714"/>
                </a:cubicBezTo>
                <a:cubicBezTo>
                  <a:pt x="5070" y="181"/>
                  <a:pt x="5049" y="39"/>
                  <a:pt x="4947" y="0"/>
                </a:cubicBezTo>
                <a:lnTo>
                  <a:pt x="4777" y="0"/>
                </a:lnTo>
                <a:close/>
                <a:moveTo>
                  <a:pt x="6834" y="467"/>
                </a:moveTo>
                <a:cubicBezTo>
                  <a:pt x="6787" y="467"/>
                  <a:pt x="6739" y="464"/>
                  <a:pt x="6694" y="472"/>
                </a:cubicBezTo>
                <a:cubicBezTo>
                  <a:pt x="6678" y="475"/>
                  <a:pt x="6675" y="472"/>
                  <a:pt x="6661" y="474"/>
                </a:cubicBezTo>
                <a:cubicBezTo>
                  <a:pt x="6683" y="487"/>
                  <a:pt x="6690" y="502"/>
                  <a:pt x="6719" y="512"/>
                </a:cubicBezTo>
                <a:cubicBezTo>
                  <a:pt x="6771" y="531"/>
                  <a:pt x="6791" y="553"/>
                  <a:pt x="6806" y="575"/>
                </a:cubicBezTo>
                <a:cubicBezTo>
                  <a:pt x="6831" y="527"/>
                  <a:pt x="6836" y="493"/>
                  <a:pt x="6834" y="467"/>
                </a:cubicBezTo>
                <a:close/>
                <a:moveTo>
                  <a:pt x="20559" y="1473"/>
                </a:moveTo>
                <a:cubicBezTo>
                  <a:pt x="20507" y="1423"/>
                  <a:pt x="20382" y="1676"/>
                  <a:pt x="20292" y="2137"/>
                </a:cubicBezTo>
                <a:cubicBezTo>
                  <a:pt x="20129" y="2967"/>
                  <a:pt x="20010" y="3131"/>
                  <a:pt x="19737" y="2898"/>
                </a:cubicBezTo>
                <a:cubicBezTo>
                  <a:pt x="19629" y="2806"/>
                  <a:pt x="19542" y="2651"/>
                  <a:pt x="19542" y="2553"/>
                </a:cubicBezTo>
                <a:cubicBezTo>
                  <a:pt x="19542" y="2455"/>
                  <a:pt x="19495" y="2347"/>
                  <a:pt x="19437" y="2313"/>
                </a:cubicBezTo>
                <a:cubicBezTo>
                  <a:pt x="19379" y="2279"/>
                  <a:pt x="19356" y="2154"/>
                  <a:pt x="19387" y="2034"/>
                </a:cubicBezTo>
                <a:cubicBezTo>
                  <a:pt x="19466" y="1735"/>
                  <a:pt x="19116" y="1527"/>
                  <a:pt x="18777" y="1672"/>
                </a:cubicBezTo>
                <a:cubicBezTo>
                  <a:pt x="18576" y="1759"/>
                  <a:pt x="18540" y="1840"/>
                  <a:pt x="18570" y="2144"/>
                </a:cubicBezTo>
                <a:cubicBezTo>
                  <a:pt x="18592" y="2370"/>
                  <a:pt x="18543" y="2588"/>
                  <a:pt x="18443" y="2710"/>
                </a:cubicBezTo>
                <a:lnTo>
                  <a:pt x="18280" y="2910"/>
                </a:lnTo>
                <a:lnTo>
                  <a:pt x="18218" y="2710"/>
                </a:lnTo>
                <a:cubicBezTo>
                  <a:pt x="18184" y="2601"/>
                  <a:pt x="17980" y="2396"/>
                  <a:pt x="17765" y="2255"/>
                </a:cubicBezTo>
                <a:cubicBezTo>
                  <a:pt x="17433" y="2036"/>
                  <a:pt x="17321" y="2012"/>
                  <a:pt x="17006" y="2088"/>
                </a:cubicBezTo>
                <a:cubicBezTo>
                  <a:pt x="16835" y="2129"/>
                  <a:pt x="16711" y="2157"/>
                  <a:pt x="16606" y="2173"/>
                </a:cubicBezTo>
                <a:cubicBezTo>
                  <a:pt x="16660" y="2205"/>
                  <a:pt x="16654" y="2267"/>
                  <a:pt x="16576" y="2379"/>
                </a:cubicBezTo>
                <a:cubicBezTo>
                  <a:pt x="16458" y="2549"/>
                  <a:pt x="16434" y="2538"/>
                  <a:pt x="16916" y="2560"/>
                </a:cubicBezTo>
                <a:cubicBezTo>
                  <a:pt x="16964" y="2562"/>
                  <a:pt x="17098" y="2626"/>
                  <a:pt x="17213" y="2703"/>
                </a:cubicBezTo>
                <a:cubicBezTo>
                  <a:pt x="17328" y="2781"/>
                  <a:pt x="17490" y="2867"/>
                  <a:pt x="17573" y="2891"/>
                </a:cubicBezTo>
                <a:cubicBezTo>
                  <a:pt x="17757" y="2946"/>
                  <a:pt x="18074" y="3326"/>
                  <a:pt x="18153" y="3586"/>
                </a:cubicBezTo>
                <a:cubicBezTo>
                  <a:pt x="18224" y="3821"/>
                  <a:pt x="18096" y="3957"/>
                  <a:pt x="17898" y="3857"/>
                </a:cubicBezTo>
                <a:cubicBezTo>
                  <a:pt x="17702" y="3757"/>
                  <a:pt x="17499" y="3696"/>
                  <a:pt x="17413" y="3709"/>
                </a:cubicBezTo>
                <a:cubicBezTo>
                  <a:pt x="17370" y="3715"/>
                  <a:pt x="17296" y="3674"/>
                  <a:pt x="17248" y="3619"/>
                </a:cubicBezTo>
                <a:cubicBezTo>
                  <a:pt x="17200" y="3565"/>
                  <a:pt x="17103" y="3521"/>
                  <a:pt x="17033" y="3521"/>
                </a:cubicBezTo>
                <a:cubicBezTo>
                  <a:pt x="16883" y="3521"/>
                  <a:pt x="16797" y="3415"/>
                  <a:pt x="16898" y="3356"/>
                </a:cubicBezTo>
                <a:cubicBezTo>
                  <a:pt x="17006" y="3294"/>
                  <a:pt x="16983" y="2957"/>
                  <a:pt x="16866" y="2865"/>
                </a:cubicBezTo>
                <a:cubicBezTo>
                  <a:pt x="16808" y="2820"/>
                  <a:pt x="16687" y="2803"/>
                  <a:pt x="16591" y="2825"/>
                </a:cubicBezTo>
                <a:cubicBezTo>
                  <a:pt x="16497" y="2848"/>
                  <a:pt x="16400" y="2836"/>
                  <a:pt x="16376" y="2800"/>
                </a:cubicBezTo>
                <a:cubicBezTo>
                  <a:pt x="16299" y="2682"/>
                  <a:pt x="16186" y="2730"/>
                  <a:pt x="16224" y="2865"/>
                </a:cubicBezTo>
                <a:cubicBezTo>
                  <a:pt x="16244" y="2940"/>
                  <a:pt x="16218" y="3017"/>
                  <a:pt x="16164" y="3046"/>
                </a:cubicBezTo>
                <a:cubicBezTo>
                  <a:pt x="16111" y="3074"/>
                  <a:pt x="16056" y="3162"/>
                  <a:pt x="16044" y="3239"/>
                </a:cubicBezTo>
                <a:cubicBezTo>
                  <a:pt x="16015" y="3415"/>
                  <a:pt x="15858" y="3596"/>
                  <a:pt x="15776" y="3549"/>
                </a:cubicBezTo>
                <a:cubicBezTo>
                  <a:pt x="15742" y="3529"/>
                  <a:pt x="15716" y="3416"/>
                  <a:pt x="15716" y="3295"/>
                </a:cubicBezTo>
                <a:cubicBezTo>
                  <a:pt x="15716" y="3161"/>
                  <a:pt x="15676" y="3060"/>
                  <a:pt x="15612" y="3037"/>
                </a:cubicBezTo>
                <a:cubicBezTo>
                  <a:pt x="15554" y="3016"/>
                  <a:pt x="15509" y="2976"/>
                  <a:pt x="15514" y="2948"/>
                </a:cubicBezTo>
                <a:cubicBezTo>
                  <a:pt x="15539" y="2820"/>
                  <a:pt x="15411" y="2471"/>
                  <a:pt x="15339" y="2471"/>
                </a:cubicBezTo>
                <a:cubicBezTo>
                  <a:pt x="15295" y="2471"/>
                  <a:pt x="15193" y="2514"/>
                  <a:pt x="15112" y="2567"/>
                </a:cubicBezTo>
                <a:cubicBezTo>
                  <a:pt x="14981" y="2653"/>
                  <a:pt x="14952" y="2653"/>
                  <a:pt x="14874" y="2565"/>
                </a:cubicBezTo>
                <a:cubicBezTo>
                  <a:pt x="14810" y="2491"/>
                  <a:pt x="14808" y="2447"/>
                  <a:pt x="14864" y="2393"/>
                </a:cubicBezTo>
                <a:cubicBezTo>
                  <a:pt x="14921" y="2340"/>
                  <a:pt x="14904" y="2276"/>
                  <a:pt x="14804" y="2156"/>
                </a:cubicBezTo>
                <a:cubicBezTo>
                  <a:pt x="14730" y="2066"/>
                  <a:pt x="14670" y="1949"/>
                  <a:pt x="14670" y="1895"/>
                </a:cubicBezTo>
                <a:cubicBezTo>
                  <a:pt x="14670" y="1829"/>
                  <a:pt x="14623" y="1809"/>
                  <a:pt x="14522" y="1834"/>
                </a:cubicBezTo>
                <a:cubicBezTo>
                  <a:pt x="14416" y="1860"/>
                  <a:pt x="14368" y="1837"/>
                  <a:pt x="14342" y="1745"/>
                </a:cubicBezTo>
                <a:cubicBezTo>
                  <a:pt x="14297" y="1583"/>
                  <a:pt x="14206" y="1584"/>
                  <a:pt x="14115" y="1745"/>
                </a:cubicBezTo>
                <a:cubicBezTo>
                  <a:pt x="14048" y="1863"/>
                  <a:pt x="14030" y="1864"/>
                  <a:pt x="13832" y="1771"/>
                </a:cubicBezTo>
                <a:cubicBezTo>
                  <a:pt x="13662" y="1691"/>
                  <a:pt x="13637" y="1652"/>
                  <a:pt x="13703" y="1578"/>
                </a:cubicBezTo>
                <a:cubicBezTo>
                  <a:pt x="13847" y="1414"/>
                  <a:pt x="13457" y="1467"/>
                  <a:pt x="13303" y="1632"/>
                </a:cubicBezTo>
                <a:cubicBezTo>
                  <a:pt x="13123" y="1825"/>
                  <a:pt x="12988" y="2127"/>
                  <a:pt x="13063" y="2170"/>
                </a:cubicBezTo>
                <a:cubicBezTo>
                  <a:pt x="13095" y="2189"/>
                  <a:pt x="13136" y="2283"/>
                  <a:pt x="13155" y="2377"/>
                </a:cubicBezTo>
                <a:cubicBezTo>
                  <a:pt x="13182" y="2507"/>
                  <a:pt x="13156" y="2559"/>
                  <a:pt x="13043" y="2600"/>
                </a:cubicBezTo>
                <a:cubicBezTo>
                  <a:pt x="12850" y="2669"/>
                  <a:pt x="12790" y="2630"/>
                  <a:pt x="12790" y="2438"/>
                </a:cubicBezTo>
                <a:cubicBezTo>
                  <a:pt x="12790" y="2352"/>
                  <a:pt x="12761" y="2264"/>
                  <a:pt x="12726" y="2243"/>
                </a:cubicBezTo>
                <a:cubicBezTo>
                  <a:pt x="12690" y="2222"/>
                  <a:pt x="12639" y="2042"/>
                  <a:pt x="12613" y="1844"/>
                </a:cubicBezTo>
                <a:cubicBezTo>
                  <a:pt x="12562" y="1455"/>
                  <a:pt x="12523" y="1422"/>
                  <a:pt x="12351" y="1602"/>
                </a:cubicBezTo>
                <a:cubicBezTo>
                  <a:pt x="12181" y="1778"/>
                  <a:pt x="12346" y="2479"/>
                  <a:pt x="12601" y="2668"/>
                </a:cubicBezTo>
                <a:cubicBezTo>
                  <a:pt x="12761" y="2787"/>
                  <a:pt x="12775" y="2825"/>
                  <a:pt x="12708" y="2964"/>
                </a:cubicBezTo>
                <a:cubicBezTo>
                  <a:pt x="12649" y="3086"/>
                  <a:pt x="12651" y="3146"/>
                  <a:pt x="12721" y="3225"/>
                </a:cubicBezTo>
                <a:cubicBezTo>
                  <a:pt x="12856" y="3378"/>
                  <a:pt x="12721" y="3477"/>
                  <a:pt x="12488" y="3394"/>
                </a:cubicBezTo>
                <a:cubicBezTo>
                  <a:pt x="12359" y="3347"/>
                  <a:pt x="12303" y="3280"/>
                  <a:pt x="12303" y="3171"/>
                </a:cubicBezTo>
                <a:cubicBezTo>
                  <a:pt x="12303" y="3084"/>
                  <a:pt x="12245" y="2942"/>
                  <a:pt x="12176" y="2856"/>
                </a:cubicBezTo>
                <a:cubicBezTo>
                  <a:pt x="11950" y="2577"/>
                  <a:pt x="11855" y="2287"/>
                  <a:pt x="11953" y="2175"/>
                </a:cubicBezTo>
                <a:cubicBezTo>
                  <a:pt x="12026" y="2092"/>
                  <a:pt x="12015" y="2075"/>
                  <a:pt x="11876" y="2076"/>
                </a:cubicBezTo>
                <a:cubicBezTo>
                  <a:pt x="11651" y="2078"/>
                  <a:pt x="11558" y="2144"/>
                  <a:pt x="11469" y="2365"/>
                </a:cubicBezTo>
                <a:cubicBezTo>
                  <a:pt x="11395" y="2547"/>
                  <a:pt x="11390" y="2550"/>
                  <a:pt x="11256" y="2436"/>
                </a:cubicBezTo>
                <a:cubicBezTo>
                  <a:pt x="11047" y="2257"/>
                  <a:pt x="10628" y="2402"/>
                  <a:pt x="10212" y="2795"/>
                </a:cubicBezTo>
                <a:cubicBezTo>
                  <a:pt x="9748" y="3232"/>
                  <a:pt x="9620" y="3477"/>
                  <a:pt x="9730" y="3727"/>
                </a:cubicBezTo>
                <a:cubicBezTo>
                  <a:pt x="9829" y="3953"/>
                  <a:pt x="9775" y="4028"/>
                  <a:pt x="9487" y="4059"/>
                </a:cubicBezTo>
                <a:cubicBezTo>
                  <a:pt x="9328" y="4075"/>
                  <a:pt x="9248" y="4140"/>
                  <a:pt x="9125" y="4359"/>
                </a:cubicBezTo>
                <a:cubicBezTo>
                  <a:pt x="8981" y="4616"/>
                  <a:pt x="8976" y="4661"/>
                  <a:pt x="9065" y="4862"/>
                </a:cubicBezTo>
                <a:cubicBezTo>
                  <a:pt x="9244" y="5266"/>
                  <a:pt x="8972" y="5284"/>
                  <a:pt x="8750" y="4883"/>
                </a:cubicBezTo>
                <a:cubicBezTo>
                  <a:pt x="8541" y="4505"/>
                  <a:pt x="7733" y="3662"/>
                  <a:pt x="7461" y="3539"/>
                </a:cubicBezTo>
                <a:cubicBezTo>
                  <a:pt x="7278" y="3457"/>
                  <a:pt x="7181" y="3453"/>
                  <a:pt x="6899" y="3516"/>
                </a:cubicBezTo>
                <a:cubicBezTo>
                  <a:pt x="6711" y="3558"/>
                  <a:pt x="6509" y="3589"/>
                  <a:pt x="6451" y="3584"/>
                </a:cubicBezTo>
                <a:cubicBezTo>
                  <a:pt x="6394" y="3580"/>
                  <a:pt x="6230" y="3570"/>
                  <a:pt x="6087" y="3563"/>
                </a:cubicBezTo>
                <a:cubicBezTo>
                  <a:pt x="5923" y="3555"/>
                  <a:pt x="5858" y="3541"/>
                  <a:pt x="5842" y="3495"/>
                </a:cubicBezTo>
                <a:cubicBezTo>
                  <a:pt x="5787" y="3595"/>
                  <a:pt x="5713" y="3657"/>
                  <a:pt x="5587" y="3727"/>
                </a:cubicBezTo>
                <a:cubicBezTo>
                  <a:pt x="5419" y="3821"/>
                  <a:pt x="5282" y="3935"/>
                  <a:pt x="5282" y="3979"/>
                </a:cubicBezTo>
                <a:cubicBezTo>
                  <a:pt x="5282" y="4120"/>
                  <a:pt x="4602" y="4453"/>
                  <a:pt x="4312" y="4453"/>
                </a:cubicBezTo>
                <a:cubicBezTo>
                  <a:pt x="3863" y="4454"/>
                  <a:pt x="3698" y="4553"/>
                  <a:pt x="3533" y="4925"/>
                </a:cubicBezTo>
                <a:cubicBezTo>
                  <a:pt x="3379" y="5271"/>
                  <a:pt x="3377" y="5272"/>
                  <a:pt x="2816" y="5228"/>
                </a:cubicBezTo>
                <a:cubicBezTo>
                  <a:pt x="2199" y="5180"/>
                  <a:pt x="1606" y="4929"/>
                  <a:pt x="872" y="4401"/>
                </a:cubicBezTo>
                <a:cubicBezTo>
                  <a:pt x="492" y="4128"/>
                  <a:pt x="359" y="4079"/>
                  <a:pt x="200" y="4159"/>
                </a:cubicBezTo>
                <a:cubicBezTo>
                  <a:pt x="-239" y="4381"/>
                  <a:pt x="99" y="4840"/>
                  <a:pt x="704" y="4845"/>
                </a:cubicBezTo>
                <a:cubicBezTo>
                  <a:pt x="1173" y="4850"/>
                  <a:pt x="1968" y="5193"/>
                  <a:pt x="2116" y="5454"/>
                </a:cubicBezTo>
                <a:cubicBezTo>
                  <a:pt x="2208" y="5615"/>
                  <a:pt x="2210" y="5736"/>
                  <a:pt x="2124" y="5914"/>
                </a:cubicBezTo>
                <a:cubicBezTo>
                  <a:pt x="2060" y="6046"/>
                  <a:pt x="2006" y="6280"/>
                  <a:pt x="2006" y="6435"/>
                </a:cubicBezTo>
                <a:cubicBezTo>
                  <a:pt x="2006" y="6590"/>
                  <a:pt x="1936" y="6875"/>
                  <a:pt x="1849" y="7072"/>
                </a:cubicBezTo>
                <a:cubicBezTo>
                  <a:pt x="1622" y="7584"/>
                  <a:pt x="1641" y="7666"/>
                  <a:pt x="2111" y="8096"/>
                </a:cubicBezTo>
                <a:cubicBezTo>
                  <a:pt x="2343" y="8308"/>
                  <a:pt x="2533" y="8532"/>
                  <a:pt x="2533" y="8596"/>
                </a:cubicBezTo>
                <a:cubicBezTo>
                  <a:pt x="2533" y="8660"/>
                  <a:pt x="2729" y="8848"/>
                  <a:pt x="2966" y="9012"/>
                </a:cubicBezTo>
                <a:cubicBezTo>
                  <a:pt x="3388" y="9305"/>
                  <a:pt x="3695" y="9397"/>
                  <a:pt x="5704" y="9829"/>
                </a:cubicBezTo>
                <a:cubicBezTo>
                  <a:pt x="7339" y="10181"/>
                  <a:pt x="9016" y="11023"/>
                  <a:pt x="8690" y="11330"/>
                </a:cubicBezTo>
                <a:cubicBezTo>
                  <a:pt x="8625" y="11391"/>
                  <a:pt x="8041" y="11451"/>
                  <a:pt x="7341" y="11469"/>
                </a:cubicBezTo>
                <a:cubicBezTo>
                  <a:pt x="6662" y="11486"/>
                  <a:pt x="6077" y="11526"/>
                  <a:pt x="6044" y="11558"/>
                </a:cubicBezTo>
                <a:cubicBezTo>
                  <a:pt x="5887" y="11706"/>
                  <a:pt x="6237" y="11765"/>
                  <a:pt x="7293" y="11767"/>
                </a:cubicBezTo>
                <a:cubicBezTo>
                  <a:pt x="8581" y="11769"/>
                  <a:pt x="8838" y="11864"/>
                  <a:pt x="8500" y="12215"/>
                </a:cubicBezTo>
                <a:cubicBezTo>
                  <a:pt x="8391" y="12329"/>
                  <a:pt x="8142" y="12494"/>
                  <a:pt x="7946" y="12582"/>
                </a:cubicBezTo>
                <a:cubicBezTo>
                  <a:pt x="7749" y="12670"/>
                  <a:pt x="7545" y="12846"/>
                  <a:pt x="7493" y="12974"/>
                </a:cubicBezTo>
                <a:cubicBezTo>
                  <a:pt x="7386" y="13239"/>
                  <a:pt x="7206" y="13280"/>
                  <a:pt x="7116" y="13059"/>
                </a:cubicBezTo>
                <a:cubicBezTo>
                  <a:pt x="7030" y="12848"/>
                  <a:pt x="6722" y="12873"/>
                  <a:pt x="6496" y="13108"/>
                </a:cubicBezTo>
                <a:cubicBezTo>
                  <a:pt x="6374" y="13235"/>
                  <a:pt x="6166" y="13308"/>
                  <a:pt x="5924" y="13310"/>
                </a:cubicBezTo>
                <a:cubicBezTo>
                  <a:pt x="4990" y="13319"/>
                  <a:pt x="2977" y="13972"/>
                  <a:pt x="2641" y="14374"/>
                </a:cubicBezTo>
                <a:cubicBezTo>
                  <a:pt x="2524" y="14513"/>
                  <a:pt x="2431" y="14683"/>
                  <a:pt x="2431" y="14752"/>
                </a:cubicBezTo>
                <a:cubicBezTo>
                  <a:pt x="2431" y="14821"/>
                  <a:pt x="2262" y="14973"/>
                  <a:pt x="2059" y="15086"/>
                </a:cubicBezTo>
                <a:cubicBezTo>
                  <a:pt x="1736" y="15265"/>
                  <a:pt x="1689" y="15340"/>
                  <a:pt x="1689" y="15680"/>
                </a:cubicBezTo>
                <a:cubicBezTo>
                  <a:pt x="1689" y="15904"/>
                  <a:pt x="1757" y="16120"/>
                  <a:pt x="1849" y="16192"/>
                </a:cubicBezTo>
                <a:cubicBezTo>
                  <a:pt x="1941" y="16264"/>
                  <a:pt x="2006" y="16481"/>
                  <a:pt x="2006" y="16708"/>
                </a:cubicBezTo>
                <a:cubicBezTo>
                  <a:pt x="2006" y="16924"/>
                  <a:pt x="2058" y="17191"/>
                  <a:pt x="2121" y="17303"/>
                </a:cubicBezTo>
                <a:cubicBezTo>
                  <a:pt x="2217" y="17471"/>
                  <a:pt x="2187" y="17556"/>
                  <a:pt x="1941" y="17798"/>
                </a:cubicBezTo>
                <a:cubicBezTo>
                  <a:pt x="1651" y="18083"/>
                  <a:pt x="1290" y="18215"/>
                  <a:pt x="502" y="18331"/>
                </a:cubicBezTo>
                <a:cubicBezTo>
                  <a:pt x="199" y="18376"/>
                  <a:pt x="91" y="18444"/>
                  <a:pt x="42" y="18627"/>
                </a:cubicBezTo>
                <a:cubicBezTo>
                  <a:pt x="-119" y="19232"/>
                  <a:pt x="317" y="19218"/>
                  <a:pt x="1199" y="18590"/>
                </a:cubicBezTo>
                <a:cubicBezTo>
                  <a:pt x="2243" y="17845"/>
                  <a:pt x="3241" y="17727"/>
                  <a:pt x="3480" y="18320"/>
                </a:cubicBezTo>
                <a:cubicBezTo>
                  <a:pt x="3609" y="18637"/>
                  <a:pt x="3741" y="18704"/>
                  <a:pt x="4407" y="18789"/>
                </a:cubicBezTo>
                <a:cubicBezTo>
                  <a:pt x="4840" y="18845"/>
                  <a:pt x="5037" y="18930"/>
                  <a:pt x="5272" y="19168"/>
                </a:cubicBezTo>
                <a:cubicBezTo>
                  <a:pt x="5439" y="19336"/>
                  <a:pt x="5617" y="19480"/>
                  <a:pt x="5667" y="19487"/>
                </a:cubicBezTo>
                <a:cubicBezTo>
                  <a:pt x="6143" y="19550"/>
                  <a:pt x="7383" y="19526"/>
                  <a:pt x="7538" y="19452"/>
                </a:cubicBezTo>
                <a:cubicBezTo>
                  <a:pt x="7723" y="19363"/>
                  <a:pt x="8052" y="19041"/>
                  <a:pt x="8535" y="18479"/>
                </a:cubicBezTo>
                <a:cubicBezTo>
                  <a:pt x="8705" y="18281"/>
                  <a:pt x="8770" y="18261"/>
                  <a:pt x="8900" y="18362"/>
                </a:cubicBezTo>
                <a:cubicBezTo>
                  <a:pt x="9030" y="18464"/>
                  <a:pt x="9068" y="18447"/>
                  <a:pt x="9117" y="18270"/>
                </a:cubicBezTo>
                <a:cubicBezTo>
                  <a:pt x="9157" y="18129"/>
                  <a:pt x="9231" y="18077"/>
                  <a:pt x="9337" y="18115"/>
                </a:cubicBezTo>
                <a:cubicBezTo>
                  <a:pt x="9426" y="18147"/>
                  <a:pt x="9528" y="18129"/>
                  <a:pt x="9562" y="18078"/>
                </a:cubicBezTo>
                <a:cubicBezTo>
                  <a:pt x="9641" y="17958"/>
                  <a:pt x="10142" y="18263"/>
                  <a:pt x="10142" y="18430"/>
                </a:cubicBezTo>
                <a:cubicBezTo>
                  <a:pt x="10142" y="18498"/>
                  <a:pt x="10020" y="18717"/>
                  <a:pt x="9875" y="18919"/>
                </a:cubicBezTo>
                <a:cubicBezTo>
                  <a:pt x="9561" y="19353"/>
                  <a:pt x="9530" y="19576"/>
                  <a:pt x="9815" y="19334"/>
                </a:cubicBezTo>
                <a:cubicBezTo>
                  <a:pt x="9986" y="19188"/>
                  <a:pt x="10029" y="19184"/>
                  <a:pt x="10104" y="19306"/>
                </a:cubicBezTo>
                <a:cubicBezTo>
                  <a:pt x="10249" y="19539"/>
                  <a:pt x="10832" y="19781"/>
                  <a:pt x="10959" y="19661"/>
                </a:cubicBezTo>
                <a:cubicBezTo>
                  <a:pt x="11093" y="19534"/>
                  <a:pt x="11518" y="19720"/>
                  <a:pt x="11511" y="19903"/>
                </a:cubicBezTo>
                <a:cubicBezTo>
                  <a:pt x="11509" y="19969"/>
                  <a:pt x="11437" y="20203"/>
                  <a:pt x="11354" y="20422"/>
                </a:cubicBezTo>
                <a:cubicBezTo>
                  <a:pt x="11210" y="20800"/>
                  <a:pt x="11213" y="20827"/>
                  <a:pt x="11436" y="20990"/>
                </a:cubicBezTo>
                <a:cubicBezTo>
                  <a:pt x="11566" y="21085"/>
                  <a:pt x="11770" y="21162"/>
                  <a:pt x="11886" y="21162"/>
                </a:cubicBezTo>
                <a:cubicBezTo>
                  <a:pt x="12154" y="21162"/>
                  <a:pt x="12541" y="20872"/>
                  <a:pt x="12588" y="20638"/>
                </a:cubicBezTo>
                <a:cubicBezTo>
                  <a:pt x="12608" y="20539"/>
                  <a:pt x="12657" y="20473"/>
                  <a:pt x="12698" y="20490"/>
                </a:cubicBezTo>
                <a:cubicBezTo>
                  <a:pt x="12739" y="20506"/>
                  <a:pt x="12837" y="20438"/>
                  <a:pt x="12915" y="20337"/>
                </a:cubicBezTo>
                <a:cubicBezTo>
                  <a:pt x="13036" y="20181"/>
                  <a:pt x="13077" y="20175"/>
                  <a:pt x="13183" y="20295"/>
                </a:cubicBezTo>
                <a:cubicBezTo>
                  <a:pt x="13251" y="20372"/>
                  <a:pt x="13349" y="20611"/>
                  <a:pt x="13403" y="20826"/>
                </a:cubicBezTo>
                <a:cubicBezTo>
                  <a:pt x="13464" y="21072"/>
                  <a:pt x="13503" y="21132"/>
                  <a:pt x="13510" y="20988"/>
                </a:cubicBezTo>
                <a:cubicBezTo>
                  <a:pt x="13516" y="20862"/>
                  <a:pt x="13685" y="20602"/>
                  <a:pt x="13885" y="20408"/>
                </a:cubicBezTo>
                <a:cubicBezTo>
                  <a:pt x="14246" y="20058"/>
                  <a:pt x="14472" y="20034"/>
                  <a:pt x="14472" y="20347"/>
                </a:cubicBezTo>
                <a:cubicBezTo>
                  <a:pt x="14472" y="20483"/>
                  <a:pt x="14495" y="20477"/>
                  <a:pt x="14620" y="20316"/>
                </a:cubicBezTo>
                <a:cubicBezTo>
                  <a:pt x="14756" y="20140"/>
                  <a:pt x="14786" y="20136"/>
                  <a:pt x="14964" y="20281"/>
                </a:cubicBezTo>
                <a:cubicBezTo>
                  <a:pt x="15302" y="20555"/>
                  <a:pt x="15497" y="20625"/>
                  <a:pt x="15284" y="20396"/>
                </a:cubicBezTo>
                <a:cubicBezTo>
                  <a:pt x="15159" y="20262"/>
                  <a:pt x="15131" y="20168"/>
                  <a:pt x="15204" y="20126"/>
                </a:cubicBezTo>
                <a:cubicBezTo>
                  <a:pt x="15385" y="20021"/>
                  <a:pt x="15341" y="19744"/>
                  <a:pt x="15154" y="19811"/>
                </a:cubicBezTo>
                <a:cubicBezTo>
                  <a:pt x="14966" y="19879"/>
                  <a:pt x="14841" y="19650"/>
                  <a:pt x="14937" y="19414"/>
                </a:cubicBezTo>
                <a:cubicBezTo>
                  <a:pt x="14981" y="19307"/>
                  <a:pt x="15047" y="19285"/>
                  <a:pt x="15134" y="19346"/>
                </a:cubicBezTo>
                <a:cubicBezTo>
                  <a:pt x="15206" y="19396"/>
                  <a:pt x="15401" y="19432"/>
                  <a:pt x="15569" y="19426"/>
                </a:cubicBezTo>
                <a:cubicBezTo>
                  <a:pt x="15961" y="19412"/>
                  <a:pt x="16268" y="19854"/>
                  <a:pt x="16269" y="20433"/>
                </a:cubicBezTo>
                <a:cubicBezTo>
                  <a:pt x="16269" y="20751"/>
                  <a:pt x="16311" y="20856"/>
                  <a:pt x="16464" y="20894"/>
                </a:cubicBezTo>
                <a:cubicBezTo>
                  <a:pt x="16599" y="20927"/>
                  <a:pt x="16657" y="20892"/>
                  <a:pt x="16648" y="20781"/>
                </a:cubicBezTo>
                <a:cubicBezTo>
                  <a:pt x="16640" y="20665"/>
                  <a:pt x="16726" y="20619"/>
                  <a:pt x="16953" y="20619"/>
                </a:cubicBezTo>
                <a:cubicBezTo>
                  <a:pt x="17290" y="20619"/>
                  <a:pt x="17712" y="20309"/>
                  <a:pt x="17660" y="20098"/>
                </a:cubicBezTo>
                <a:cubicBezTo>
                  <a:pt x="17644" y="20028"/>
                  <a:pt x="17703" y="19942"/>
                  <a:pt x="17793" y="19910"/>
                </a:cubicBezTo>
                <a:cubicBezTo>
                  <a:pt x="17883" y="19877"/>
                  <a:pt x="17958" y="19805"/>
                  <a:pt x="17958" y="19748"/>
                </a:cubicBezTo>
                <a:cubicBezTo>
                  <a:pt x="17958" y="19690"/>
                  <a:pt x="17863" y="19725"/>
                  <a:pt x="17748" y="19823"/>
                </a:cubicBezTo>
                <a:cubicBezTo>
                  <a:pt x="17562" y="19981"/>
                  <a:pt x="17532" y="19981"/>
                  <a:pt x="17476" y="19842"/>
                </a:cubicBezTo>
                <a:cubicBezTo>
                  <a:pt x="17288" y="19380"/>
                  <a:pt x="17754" y="19098"/>
                  <a:pt x="18103" y="19461"/>
                </a:cubicBezTo>
                <a:cubicBezTo>
                  <a:pt x="18322" y="19690"/>
                  <a:pt x="18588" y="20573"/>
                  <a:pt x="18590" y="21077"/>
                </a:cubicBezTo>
                <a:cubicBezTo>
                  <a:pt x="18591" y="21273"/>
                  <a:pt x="18624" y="21461"/>
                  <a:pt x="18662" y="21497"/>
                </a:cubicBezTo>
                <a:cubicBezTo>
                  <a:pt x="18771" y="21600"/>
                  <a:pt x="18776" y="21584"/>
                  <a:pt x="18722" y="21319"/>
                </a:cubicBezTo>
                <a:cubicBezTo>
                  <a:pt x="18695" y="21183"/>
                  <a:pt x="18704" y="20997"/>
                  <a:pt x="18740" y="20908"/>
                </a:cubicBezTo>
                <a:cubicBezTo>
                  <a:pt x="18793" y="20777"/>
                  <a:pt x="18835" y="20770"/>
                  <a:pt x="18960" y="20868"/>
                </a:cubicBezTo>
                <a:cubicBezTo>
                  <a:pt x="19088" y="20968"/>
                  <a:pt x="19133" y="20946"/>
                  <a:pt x="19215" y="20743"/>
                </a:cubicBezTo>
                <a:cubicBezTo>
                  <a:pt x="19269" y="20608"/>
                  <a:pt x="19394" y="20468"/>
                  <a:pt x="19489" y="20433"/>
                </a:cubicBezTo>
                <a:cubicBezTo>
                  <a:pt x="19602" y="20393"/>
                  <a:pt x="19640" y="20304"/>
                  <a:pt x="19599" y="20184"/>
                </a:cubicBezTo>
                <a:cubicBezTo>
                  <a:pt x="19564" y="20079"/>
                  <a:pt x="19605" y="19950"/>
                  <a:pt x="19692" y="19881"/>
                </a:cubicBezTo>
                <a:cubicBezTo>
                  <a:pt x="19816" y="19785"/>
                  <a:pt x="19867" y="19800"/>
                  <a:pt x="19962" y="19966"/>
                </a:cubicBezTo>
                <a:cubicBezTo>
                  <a:pt x="20026" y="20079"/>
                  <a:pt x="20052" y="20170"/>
                  <a:pt x="20019" y="20170"/>
                </a:cubicBezTo>
                <a:cubicBezTo>
                  <a:pt x="19987" y="20170"/>
                  <a:pt x="20033" y="20303"/>
                  <a:pt x="20122" y="20464"/>
                </a:cubicBezTo>
                <a:cubicBezTo>
                  <a:pt x="20210" y="20625"/>
                  <a:pt x="20282" y="20848"/>
                  <a:pt x="20282" y="20957"/>
                </a:cubicBezTo>
                <a:cubicBezTo>
                  <a:pt x="20282" y="21066"/>
                  <a:pt x="20333" y="21185"/>
                  <a:pt x="20397" y="21223"/>
                </a:cubicBezTo>
                <a:cubicBezTo>
                  <a:pt x="20476" y="21269"/>
                  <a:pt x="20504" y="21153"/>
                  <a:pt x="20479" y="20856"/>
                </a:cubicBezTo>
                <a:cubicBezTo>
                  <a:pt x="20447" y="20478"/>
                  <a:pt x="20467" y="20422"/>
                  <a:pt x="20651" y="20419"/>
                </a:cubicBezTo>
                <a:cubicBezTo>
                  <a:pt x="20768" y="20418"/>
                  <a:pt x="20976" y="20509"/>
                  <a:pt x="21114" y="20619"/>
                </a:cubicBezTo>
                <a:lnTo>
                  <a:pt x="21361" y="20816"/>
                </a:lnTo>
                <a:lnTo>
                  <a:pt x="21286" y="20274"/>
                </a:lnTo>
                <a:cubicBezTo>
                  <a:pt x="21181" y="19542"/>
                  <a:pt x="20504" y="18420"/>
                  <a:pt x="19702" y="17648"/>
                </a:cubicBezTo>
                <a:cubicBezTo>
                  <a:pt x="18679" y="16663"/>
                  <a:pt x="17395" y="15701"/>
                  <a:pt x="16004" y="14876"/>
                </a:cubicBezTo>
                <a:cubicBezTo>
                  <a:pt x="15771" y="14739"/>
                  <a:pt x="15319" y="14468"/>
                  <a:pt x="14999" y="14275"/>
                </a:cubicBezTo>
                <a:cubicBezTo>
                  <a:pt x="14387" y="13907"/>
                  <a:pt x="13196" y="13304"/>
                  <a:pt x="11496" y="12500"/>
                </a:cubicBezTo>
                <a:cubicBezTo>
                  <a:pt x="10391" y="11977"/>
                  <a:pt x="10207" y="11831"/>
                  <a:pt x="10552" y="11746"/>
                </a:cubicBezTo>
                <a:cubicBezTo>
                  <a:pt x="10817" y="11680"/>
                  <a:pt x="10837" y="11532"/>
                  <a:pt x="10602" y="11370"/>
                </a:cubicBezTo>
                <a:cubicBezTo>
                  <a:pt x="10452" y="11267"/>
                  <a:pt x="10489" y="11219"/>
                  <a:pt x="10891" y="10999"/>
                </a:cubicBezTo>
                <a:cubicBezTo>
                  <a:pt x="11948" y="10422"/>
                  <a:pt x="12367" y="10304"/>
                  <a:pt x="13083" y="10374"/>
                </a:cubicBezTo>
                <a:cubicBezTo>
                  <a:pt x="13686" y="10433"/>
                  <a:pt x="13778" y="10417"/>
                  <a:pt x="14007" y="10214"/>
                </a:cubicBezTo>
                <a:cubicBezTo>
                  <a:pt x="14329" y="9930"/>
                  <a:pt x="14324" y="9844"/>
                  <a:pt x="13995" y="9726"/>
                </a:cubicBezTo>
                <a:cubicBezTo>
                  <a:pt x="13850" y="9674"/>
                  <a:pt x="13732" y="9584"/>
                  <a:pt x="13733" y="9526"/>
                </a:cubicBezTo>
                <a:cubicBezTo>
                  <a:pt x="13732" y="9352"/>
                  <a:pt x="14039" y="9296"/>
                  <a:pt x="14220" y="9437"/>
                </a:cubicBezTo>
                <a:cubicBezTo>
                  <a:pt x="14364" y="9550"/>
                  <a:pt x="14420" y="9530"/>
                  <a:pt x="14600" y="9298"/>
                </a:cubicBezTo>
                <a:cubicBezTo>
                  <a:pt x="14715" y="9150"/>
                  <a:pt x="15267" y="8758"/>
                  <a:pt x="15829" y="8427"/>
                </a:cubicBezTo>
                <a:cubicBezTo>
                  <a:pt x="16390" y="8096"/>
                  <a:pt x="17134" y="7632"/>
                  <a:pt x="17483" y="7394"/>
                </a:cubicBezTo>
                <a:cubicBezTo>
                  <a:pt x="17832" y="7155"/>
                  <a:pt x="18248" y="6934"/>
                  <a:pt x="18408" y="6903"/>
                </a:cubicBezTo>
                <a:cubicBezTo>
                  <a:pt x="18587" y="6868"/>
                  <a:pt x="18697" y="6780"/>
                  <a:pt x="18697" y="6675"/>
                </a:cubicBezTo>
                <a:cubicBezTo>
                  <a:pt x="18697" y="6582"/>
                  <a:pt x="19069" y="6144"/>
                  <a:pt x="19524" y="5703"/>
                </a:cubicBezTo>
                <a:cubicBezTo>
                  <a:pt x="20650" y="4611"/>
                  <a:pt x="21343" y="3470"/>
                  <a:pt x="21336" y="2720"/>
                </a:cubicBezTo>
                <a:lnTo>
                  <a:pt x="21334" y="2412"/>
                </a:lnTo>
                <a:lnTo>
                  <a:pt x="21044" y="2741"/>
                </a:lnTo>
                <a:cubicBezTo>
                  <a:pt x="20736" y="3091"/>
                  <a:pt x="20566" y="3077"/>
                  <a:pt x="20664" y="2708"/>
                </a:cubicBezTo>
                <a:cubicBezTo>
                  <a:pt x="20697" y="2585"/>
                  <a:pt x="20667" y="2453"/>
                  <a:pt x="20601" y="2414"/>
                </a:cubicBezTo>
                <a:cubicBezTo>
                  <a:pt x="20524" y="2369"/>
                  <a:pt x="20508" y="2192"/>
                  <a:pt x="20554" y="1907"/>
                </a:cubicBezTo>
                <a:cubicBezTo>
                  <a:pt x="20596" y="1640"/>
                  <a:pt x="20590" y="1502"/>
                  <a:pt x="20559" y="1473"/>
                </a:cubicBezTo>
                <a:close/>
                <a:moveTo>
                  <a:pt x="15776" y="2473"/>
                </a:moveTo>
                <a:cubicBezTo>
                  <a:pt x="15742" y="2481"/>
                  <a:pt x="15716" y="2514"/>
                  <a:pt x="15716" y="2567"/>
                </a:cubicBezTo>
                <a:cubicBezTo>
                  <a:pt x="15716" y="2626"/>
                  <a:pt x="15756" y="2649"/>
                  <a:pt x="15819" y="2626"/>
                </a:cubicBezTo>
                <a:cubicBezTo>
                  <a:pt x="15876" y="2605"/>
                  <a:pt x="15908" y="2562"/>
                  <a:pt x="15886" y="2530"/>
                </a:cubicBezTo>
                <a:cubicBezTo>
                  <a:pt x="15856" y="2483"/>
                  <a:pt x="15811" y="2465"/>
                  <a:pt x="15776" y="2473"/>
                </a:cubicBezTo>
                <a:close/>
              </a:path>
            </a:pathLst>
          </a:custGeom>
          <a:ln w="12700">
            <a:miter lim="400000"/>
          </a:ln>
        </p:spPr>
      </p:pic>
      <p:sp>
        <p:nvSpPr>
          <p:cNvPr id="356" name="الفصل ٦ -٣ خطة حل المسألة"/>
          <p:cNvSpPr txBox="1"/>
          <p:nvPr/>
        </p:nvSpPr>
        <p:spPr>
          <a:xfrm>
            <a:off x="8244617" y="709493"/>
            <a:ext cx="11916756" cy="1702192"/>
          </a:xfrm>
          <a:prstGeom prst="rect">
            <a:avLst/>
          </a:prstGeom>
          <a:ln w="12700">
            <a:miter lim="400000"/>
          </a:ln>
          <a:effectLst>
            <a:outerShdw sx="100000" sy="100000" kx="0" ky="0" algn="b" rotWithShape="0" blurRad="63500" dist="25400" dir="5400000">
              <a:srgbClr val="000000">
                <a:alpha val="50000"/>
              </a:srgbClr>
            </a:outerShdw>
            <a:reflection blurRad="0" stA="50000" stPos="0" endA="0" endPos="40000" dist="0" dir="5400000" fadeDir="5400000" sx="100000" sy="-100000" kx="0" ky="0" algn="bl" rotWithShape="0"/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rtl="0">
              <a:defRPr sz="10300">
                <a:solidFill>
                  <a:srgbClr val="000000"/>
                </a:solidFill>
              </a:defRPr>
            </a:pPr>
            <a:r>
              <a:rPr>
                <a:solidFill>
                  <a:srgbClr val="0042A9"/>
                </a:solidFill>
                <a:latin typeface="Farah Regular"/>
                <a:ea typeface="Farah Regular"/>
                <a:cs typeface="Farah Regular"/>
                <a:sym typeface="Farah Regular"/>
              </a:rPr>
              <a:t>الفصل ٦ -٣ خطة حل المسألة </a:t>
            </a:r>
            <a:r>
              <a:rPr>
                <a:latin typeface="Farah Regular"/>
                <a:ea typeface="Farah Regular"/>
                <a:cs typeface="Farah Regular"/>
                <a:sym typeface="Farah Regular"/>
              </a:rPr>
              <a:t> </a:t>
            </a:r>
            <a:r>
              <a:t> </a:t>
            </a:r>
          </a:p>
        </p:txBody>
      </p:sp>
      <p:pic>
        <p:nvPicPr>
          <p:cNvPr id="357" name="صفحة ٥٨ صفحة ٥٨" descr="صفحة ٥٨ صفحة ٥٨"/>
          <p:cNvPicPr>
            <a:picLocks noChangeAspect="0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19473772">
            <a:off x="627868" y="2172816"/>
            <a:ext cx="7043054" cy="2362201"/>
          </a:xfrm>
          <a:prstGeom prst="rect">
            <a:avLst/>
          </a:prstGeom>
        </p:spPr>
      </p:pic>
      <p:grpSp>
        <p:nvGrpSpPr>
          <p:cNvPr id="360" name="صورة"/>
          <p:cNvGrpSpPr/>
          <p:nvPr/>
        </p:nvGrpSpPr>
        <p:grpSpPr>
          <a:xfrm>
            <a:off x="7823479" y="2493412"/>
            <a:ext cx="15099990" cy="1612868"/>
            <a:chOff x="0" y="0"/>
            <a:chExt cx="15099989" cy="1612867"/>
          </a:xfrm>
        </p:grpSpPr>
        <p:pic>
          <p:nvPicPr>
            <p:cNvPr id="359" name="صورة" descr="صورة"/>
            <p:cNvPicPr>
              <a:picLocks noChangeAspect="1"/>
            </p:cNvPicPr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6350" y="6350"/>
              <a:ext cx="15087290" cy="1600168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358" name="صورة" descr="صورة"/>
            <p:cNvPicPr>
              <a:picLocks noChangeAspect="0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0" y="0"/>
              <a:ext cx="15099990" cy="1612868"/>
            </a:xfrm>
            <a:prstGeom prst="rect">
              <a:avLst/>
            </a:prstGeom>
            <a:effectLst/>
          </p:spPr>
        </p:pic>
      </p:grpSp>
      <p:sp>
        <p:nvSpPr>
          <p:cNvPr id="361" name="ضع خطأ تحت المعطى…"/>
          <p:cNvSpPr txBox="1"/>
          <p:nvPr/>
        </p:nvSpPr>
        <p:spPr>
          <a:xfrm>
            <a:off x="6715535" y="4831262"/>
            <a:ext cx="3406728" cy="2413521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29517" tIns="29517" rIns="29517" bIns="29517" anchor="ctr">
            <a:spAutoFit/>
          </a:bodyPr>
          <a:lstStyle/>
          <a:p>
            <a:pPr defTabSz="640490" rtl="0">
              <a:defRPr b="1" sz="3900" u="sng">
                <a:solidFill>
                  <a:srgbClr val="B92D5D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t>ضع خطأ تحت المعطى</a:t>
            </a:r>
          </a:p>
          <a:p>
            <a:pPr defTabSz="640490" rtl="0">
              <a:defRPr b="1" sz="3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u="sng">
                <a:solidFill>
                  <a:srgbClr val="B92D5D"/>
                </a:solidFill>
              </a:rPr>
              <a:t>ودائرة حول المطلوب</a:t>
            </a:r>
            <a:r>
              <a:t> </a:t>
            </a:r>
          </a:p>
        </p:txBody>
      </p:sp>
      <p:pic>
        <p:nvPicPr>
          <p:cNvPr id="362" name="صورة" descr="صورة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5017433" y="7257483"/>
            <a:ext cx="17410147" cy="36189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5E5E5E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Geeza Pro Bold"/>
        <a:ea typeface="Geeza Pro Bold"/>
        <a:cs typeface="Geeza Pro Bold"/>
      </a:majorFont>
      <a:minorFont>
        <a:latin typeface="Geeza Pro Bold"/>
        <a:ea typeface="Geeza Pro Bold"/>
        <a:cs typeface="Geeza Pro 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5E5E5E"/>
            </a:solidFill>
            <a:effectLst/>
            <a:uFillTx/>
            <a:latin typeface="Geeza Pro Regular"/>
            <a:ea typeface="Geeza Pro Regular"/>
            <a:cs typeface="Geeza Pro Regular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