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1" r:id="rId5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62797E7-9E2C-475E-B0E3-5B7A383D10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B82B9416-CB52-45DB-B353-8BCA013A59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7E6B5DB-A3F5-4281-A2D4-2615B5A0EF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F06CE-CD6C-40FD-A390-B8CBD089FA10}" type="datetimeFigureOut">
              <a:rPr lang="ar-SA" smtClean="0"/>
              <a:t>16/05/43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78E4037-886D-47B4-8825-2412C97447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FA4493C-A2F5-4DBC-A6A4-A52429694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DEA7E-2572-4573-8E8F-5B72816785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464177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08ACDD1-0C8F-4EC3-BC95-3000810A8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EC12B715-4B60-4FDA-B3BB-D5E605754F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2FA34CF-4A80-4A40-A5A5-C1A572E8B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F06CE-CD6C-40FD-A390-B8CBD089FA10}" type="datetimeFigureOut">
              <a:rPr lang="ar-SA" smtClean="0"/>
              <a:t>16/05/43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E024854-CD0E-4403-B611-9EA6BCBEE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4E96883-6DC4-4BD1-9CF1-64DF32D00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DEA7E-2572-4573-8E8F-5B72816785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91548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E3525B33-851C-4130-B857-CB43432FD5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130B2943-FC81-483B-ABE0-D30C7B7808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121C42B-8EC5-4BFD-9EEE-A2244768F8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F06CE-CD6C-40FD-A390-B8CBD089FA10}" type="datetimeFigureOut">
              <a:rPr lang="ar-SA" smtClean="0"/>
              <a:t>16/05/43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72444CC-2143-42F5-865A-A7A7EDB561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2C892CA-A6FB-47C7-982C-920AE8561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DEA7E-2572-4573-8E8F-5B72816785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40080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1F99B66-D702-4D1D-987A-4FD1CD56E1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AA1D003-BDAB-4E54-A781-E24BBF57C8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E402AB7-96C5-4755-BD34-853CA4884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F06CE-CD6C-40FD-A390-B8CBD089FA10}" type="datetimeFigureOut">
              <a:rPr lang="ar-SA" smtClean="0"/>
              <a:t>16/05/43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2CA0754-D98B-4DE2-9681-FCE6D8D78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6D6641F-2CD8-4E10-98E7-2DEC182311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DEA7E-2572-4573-8E8F-5B72816785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91349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78B6CCD-10C8-4A40-986E-880F35B74A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9514994-12B8-4F35-A840-55F94AD3D6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B42890D-7ED8-45AD-B27E-26658F7E4F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F06CE-CD6C-40FD-A390-B8CBD089FA10}" type="datetimeFigureOut">
              <a:rPr lang="ar-SA" smtClean="0"/>
              <a:t>16/05/43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F4617B5-0D69-4AE6-A229-75581823D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CC9675E-6C2E-4D38-9B23-800E3D0AD2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DEA7E-2572-4573-8E8F-5B72816785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782194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7A81236-3AD9-4689-A513-FA35F2896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AEFA2DA-B723-428B-ABFD-54FDACD445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CCD29B44-2372-4E7A-8938-2BC60194A6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FB01F49-DF81-4BCD-BF7E-31630CE702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F06CE-CD6C-40FD-A390-B8CBD089FA10}" type="datetimeFigureOut">
              <a:rPr lang="ar-SA" smtClean="0"/>
              <a:t>16/05/43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13F80F8C-7B56-4829-B5AE-1610C3237D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9A79691-246D-4D7C-A14B-12B338A14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DEA7E-2572-4573-8E8F-5B72816785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70347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5DD83DF-BE11-4C4E-A403-9D12D76F0C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3E06115C-F660-434F-A712-982D57FA68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8F57E089-E307-4FA1-9D37-1EFC04F19C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D9EB8D38-8F3B-4799-BEE3-B92604CFB9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65A651F3-52C3-42E6-B684-DFAB04DC09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E77F933D-A44D-4EB0-B548-C0669EB707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F06CE-CD6C-40FD-A390-B8CBD089FA10}" type="datetimeFigureOut">
              <a:rPr lang="ar-SA" smtClean="0"/>
              <a:t>16/05/43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6297C4EF-7E95-46B5-8A5F-F8A0F5A960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36ED05E1-33DB-475B-87B8-29A67EB916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DEA7E-2572-4573-8E8F-5B72816785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07776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E37605F-CA35-4967-94D0-C4BA112A61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DAD86D3C-D9C5-49F2-8D0E-BD0B82BB91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F06CE-CD6C-40FD-A390-B8CBD089FA10}" type="datetimeFigureOut">
              <a:rPr lang="ar-SA" smtClean="0"/>
              <a:t>16/05/43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E4DE34DA-2BF3-4F4D-89B4-50E6AAC78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12073963-6A47-4AEA-B84C-F54C5C985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DEA7E-2572-4573-8E8F-5B72816785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53390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6E5846DD-10DF-413A-87DF-F3450BA3CC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F06CE-CD6C-40FD-A390-B8CBD089FA10}" type="datetimeFigureOut">
              <a:rPr lang="ar-SA" smtClean="0"/>
              <a:t>16/05/43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CE39D256-5951-4A68-9A4B-80D63AEF2A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775D424B-A4DD-44E6-BD0F-C34C03AC4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DEA7E-2572-4573-8E8F-5B72816785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24893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A073651-C6BB-437C-9FFD-BB09E41AED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E35B430-FA09-411F-8DCF-57E5BD0DF6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162D56C2-765D-4617-9F36-195884E3E6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9B5BA12D-EA70-403F-8A06-34A52F0C9E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F06CE-CD6C-40FD-A390-B8CBD089FA10}" type="datetimeFigureOut">
              <a:rPr lang="ar-SA" smtClean="0"/>
              <a:t>16/05/43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63A3ABC3-FC28-46FF-8A88-3DA13F6550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B6A59A8-CB8F-40D6-9B65-0553D4578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DEA7E-2572-4573-8E8F-5B72816785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61905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0632E70-5C7F-489B-A24B-F1A509C837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D8DE7B96-57AC-43D1-8044-6094B98FBC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DE98F2BC-9F8F-44A8-8EDF-2BAEAF9A99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9D7F241-FB16-4D53-8764-B3AB041B4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F06CE-CD6C-40FD-A390-B8CBD089FA10}" type="datetimeFigureOut">
              <a:rPr lang="ar-SA" smtClean="0"/>
              <a:t>16/05/43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05C3C753-FC8A-4B0B-A699-8B043148BC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066BF4A-5FF5-4B2B-ADF7-D4CCE62BC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DEA7E-2572-4573-8E8F-5B72816785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19266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58718534-99BB-47D6-8F61-6CDB117655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CCF7BED4-E3EF-4801-BA81-1559BC1373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B60B5EA-B1CA-4216-97BC-35D66C004E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FF06CE-CD6C-40FD-A390-B8CBD089FA10}" type="datetimeFigureOut">
              <a:rPr lang="ar-SA" smtClean="0"/>
              <a:t>16/05/43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5087C32-DBE3-42F2-A043-D4232273CD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48146E5-59AC-4597-8803-8C979EBD5B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CDEA7E-2572-4573-8E8F-5B72816785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93546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5862886" y="2741485"/>
            <a:ext cx="487322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التهيئة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5FB0B684-4C34-4E24-B7C9-395DF16977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91676" y="1755821"/>
            <a:ext cx="2266950" cy="59055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3C3F851F-7CBF-472C-BA71-78633A0450C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1831" y="2494644"/>
            <a:ext cx="8374856" cy="3121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90270D4D-9F4A-4104-ACAF-C4EB54A7B3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1037" y="1808209"/>
            <a:ext cx="3533775" cy="700088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59B3A684-7EBC-4B69-AFC4-AFA7EC10056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3269" y="2707480"/>
            <a:ext cx="8484393" cy="1857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40762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D63E8311-4BE5-4263-A98D-C33C5997AE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05337" y="1786778"/>
            <a:ext cx="7267575" cy="742950"/>
          </a:xfrm>
          <a:prstGeom prst="rect">
            <a:avLst/>
          </a:prstGeom>
          <a:ln>
            <a:solidFill>
              <a:schemeClr val="tx1"/>
            </a:solidFill>
          </a:ln>
        </p:spPr>
      </p:pic>
      <p:grpSp>
        <p:nvGrpSpPr>
          <p:cNvPr id="11" name="مجموعة 10">
            <a:extLst>
              <a:ext uri="{FF2B5EF4-FFF2-40B4-BE49-F238E27FC236}">
                <a16:creationId xmlns:a16="http://schemas.microsoft.com/office/drawing/2014/main" id="{2D8D3C73-CE8F-439B-B5ED-00231A7E0014}"/>
              </a:ext>
            </a:extLst>
          </p:cNvPr>
          <p:cNvGrpSpPr/>
          <p:nvPr/>
        </p:nvGrpSpPr>
        <p:grpSpPr>
          <a:xfrm>
            <a:off x="3983830" y="3014662"/>
            <a:ext cx="7815263" cy="1989399"/>
            <a:chOff x="3762374" y="3050381"/>
            <a:chExt cx="7815263" cy="1989399"/>
          </a:xfrm>
        </p:grpSpPr>
        <p:pic>
          <p:nvPicPr>
            <p:cNvPr id="8" name="صورة 7">
              <a:extLst>
                <a:ext uri="{FF2B5EF4-FFF2-40B4-BE49-F238E27FC236}">
                  <a16:creationId xmlns:a16="http://schemas.microsoft.com/office/drawing/2014/main" id="{DF6625CA-3FFF-46BB-BA1C-33560CC6FC1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605337" y="3050381"/>
              <a:ext cx="6972300" cy="1371600"/>
            </a:xfrm>
            <a:prstGeom prst="rect">
              <a:avLst/>
            </a:prstGeom>
          </p:spPr>
        </p:pic>
        <p:pic>
          <p:nvPicPr>
            <p:cNvPr id="10" name="صورة 9">
              <a:extLst>
                <a:ext uri="{FF2B5EF4-FFF2-40B4-BE49-F238E27FC236}">
                  <a16:creationId xmlns:a16="http://schemas.microsoft.com/office/drawing/2014/main" id="{3F23A382-F94D-4FB5-AD81-55F6E94E6B9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762374" y="4658780"/>
              <a:ext cx="1381125" cy="381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79575977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25</Words>
  <Application>Microsoft Office PowerPoint</Application>
  <PresentationFormat>شاشة عريضة</PresentationFormat>
  <Paragraphs>5</Paragraphs>
  <Slides>4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9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2021-12-20T01:28:56Z</dcterms:created>
  <dcterms:modified xsi:type="dcterms:W3CDTF">2021-12-20T01:34:32Z</dcterms:modified>
</cp:coreProperties>
</file>