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6" name="Shape 9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rtl="1" latinLnBrk="0">
      <a:defRPr sz="600">
        <a:latin typeface="+mj-lt"/>
        <a:ea typeface="+mj-ea"/>
        <a:cs typeface="+mj-cs"/>
        <a:sym typeface="Calibri"/>
      </a:defRPr>
    </a:lvl1pPr>
    <a:lvl2pPr indent="228600" defTabSz="457200" rtl="1" latinLnBrk="0">
      <a:defRPr sz="600">
        <a:latin typeface="+mj-lt"/>
        <a:ea typeface="+mj-ea"/>
        <a:cs typeface="+mj-cs"/>
        <a:sym typeface="Calibri"/>
      </a:defRPr>
    </a:lvl2pPr>
    <a:lvl3pPr indent="457200" defTabSz="457200" rtl="1" latinLnBrk="0">
      <a:defRPr sz="600">
        <a:latin typeface="+mj-lt"/>
        <a:ea typeface="+mj-ea"/>
        <a:cs typeface="+mj-cs"/>
        <a:sym typeface="Calibri"/>
      </a:defRPr>
    </a:lvl3pPr>
    <a:lvl4pPr indent="685800" defTabSz="457200" rtl="1" latinLnBrk="0">
      <a:defRPr sz="600">
        <a:latin typeface="+mj-lt"/>
        <a:ea typeface="+mj-ea"/>
        <a:cs typeface="+mj-cs"/>
        <a:sym typeface="Calibri"/>
      </a:defRPr>
    </a:lvl4pPr>
    <a:lvl5pPr indent="914400" defTabSz="457200" rtl="1" latinLnBrk="0">
      <a:defRPr sz="600">
        <a:latin typeface="+mj-lt"/>
        <a:ea typeface="+mj-ea"/>
        <a:cs typeface="+mj-cs"/>
        <a:sym typeface="Calibri"/>
      </a:defRPr>
    </a:lvl5pPr>
    <a:lvl6pPr indent="1143000" defTabSz="457200" rtl="1" latinLnBrk="0">
      <a:defRPr sz="600">
        <a:latin typeface="+mj-lt"/>
        <a:ea typeface="+mj-ea"/>
        <a:cs typeface="+mj-cs"/>
        <a:sym typeface="Calibri"/>
      </a:defRPr>
    </a:lvl6pPr>
    <a:lvl7pPr indent="1371600" defTabSz="457200" rtl="1" latinLnBrk="0">
      <a:defRPr sz="600">
        <a:latin typeface="+mj-lt"/>
        <a:ea typeface="+mj-ea"/>
        <a:cs typeface="+mj-cs"/>
        <a:sym typeface="Calibri"/>
      </a:defRPr>
    </a:lvl7pPr>
    <a:lvl8pPr indent="1600200" defTabSz="457200" rtl="1" latinLnBrk="0">
      <a:defRPr sz="600">
        <a:latin typeface="+mj-lt"/>
        <a:ea typeface="+mj-ea"/>
        <a:cs typeface="+mj-cs"/>
        <a:sym typeface="Calibri"/>
      </a:defRPr>
    </a:lvl8pPr>
    <a:lvl9pPr indent="1828800" defTabSz="457200" rtl="1" latinLnBrk="0">
      <a:defRPr sz="6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نص العنوان"/>
          <p:cNvSpPr txBox="1"/>
          <p:nvPr>
            <p:ph type="title"/>
          </p:nvPr>
        </p:nvSpPr>
        <p:spPr>
          <a:xfrm>
            <a:off x="342900" y="1065212"/>
            <a:ext cx="3886200" cy="735013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2" name="مستوى النص الأول…"/>
          <p:cNvSpPr txBox="1"/>
          <p:nvPr>
            <p:ph type="body" sz="quarter" idx="1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13" name="phonto.png" descr="phonto.png"/>
          <p:cNvPicPr>
            <a:picLocks noChangeAspect="1"/>
          </p:cNvPicPr>
          <p:nvPr/>
        </p:nvPicPr>
        <p:blipFill>
          <a:blip r:embed="rId2">
            <a:extLst/>
          </a:blip>
          <a:srcRect l="33573" t="36928" r="26843" b="36928"/>
          <a:stretch>
            <a:fillRect/>
          </a:stretch>
        </p:blipFill>
        <p:spPr>
          <a:xfrm>
            <a:off x="8040290" y="4743797"/>
            <a:ext cx="1103908" cy="321683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22" name="مستوى النص الأول…"/>
          <p:cNvSpPr txBox="1"/>
          <p:nvPr>
            <p:ph type="body" sz="quarter" idx="1"/>
          </p:nvPr>
        </p:nvSpPr>
        <p:spPr>
          <a:xfrm>
            <a:off x="228600" y="800100"/>
            <a:ext cx="4114800" cy="2262983"/>
          </a:xfrm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نص العنوان"/>
          <p:cNvSpPr txBox="1"/>
          <p:nvPr>
            <p:ph type="title"/>
          </p:nvPr>
        </p:nvSpPr>
        <p:spPr>
          <a:xfrm>
            <a:off x="361156" y="2203450"/>
            <a:ext cx="3886202" cy="681038"/>
          </a:xfrm>
          <a:prstGeom prst="rect">
            <a:avLst/>
          </a:prstGeom>
        </p:spPr>
        <p:txBody>
          <a:bodyPr anchor="t"/>
          <a:lstStyle>
            <a:lvl1pPr algn="l">
              <a:defRPr b="1" cap="all" sz="2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31" name="مستوى النص الأول…"/>
          <p:cNvSpPr txBox="1"/>
          <p:nvPr>
            <p:ph type="body" sz="quarter" idx="1"/>
          </p:nvPr>
        </p:nvSpPr>
        <p:spPr>
          <a:xfrm>
            <a:off x="361156" y="1453354"/>
            <a:ext cx="3886202" cy="750097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200"/>
              </a:spcBef>
              <a:buSzTx/>
              <a:buFontTx/>
              <a:buNone/>
              <a:defRPr sz="1000">
                <a:solidFill>
                  <a:srgbClr val="888888"/>
                </a:solidFill>
              </a:defRPr>
            </a:lvl1pPr>
            <a:lvl2pPr marL="0" indent="0">
              <a:spcBef>
                <a:spcPts val="200"/>
              </a:spcBef>
              <a:buSzTx/>
              <a:buFontTx/>
              <a:buNone/>
              <a:defRPr sz="1000">
                <a:solidFill>
                  <a:srgbClr val="888888"/>
                </a:solidFill>
              </a:defRPr>
            </a:lvl2pPr>
            <a:lvl3pPr marL="0" indent="0">
              <a:spcBef>
                <a:spcPts val="200"/>
              </a:spcBef>
              <a:buSzTx/>
              <a:buFontTx/>
              <a:buNone/>
              <a:defRPr sz="1000">
                <a:solidFill>
                  <a:srgbClr val="888888"/>
                </a:solidFill>
              </a:defRPr>
            </a:lvl3pPr>
            <a:lvl4pPr marL="0" indent="0">
              <a:spcBef>
                <a:spcPts val="200"/>
              </a:spcBef>
              <a:buSzTx/>
              <a:buFontTx/>
              <a:buNone/>
              <a:defRPr sz="1000">
                <a:solidFill>
                  <a:srgbClr val="888888"/>
                </a:solidFill>
              </a:defRPr>
            </a:lvl4pPr>
            <a:lvl5pPr marL="0" indent="0">
              <a:spcBef>
                <a:spcPts val="200"/>
              </a:spcBef>
              <a:buSzTx/>
              <a:buFontTx/>
              <a:buNone/>
              <a:defRPr sz="1000">
                <a:solidFill>
                  <a:srgbClr val="888888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0" name="مستوى النص الأول…"/>
          <p:cNvSpPr txBox="1"/>
          <p:nvPr>
            <p:ph type="body" sz="quarter" idx="1"/>
          </p:nvPr>
        </p:nvSpPr>
        <p:spPr>
          <a:xfrm>
            <a:off x="228600" y="800100"/>
            <a:ext cx="2019300" cy="2262983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 marL="623887" indent="-166687">
              <a:defRPr sz="1400"/>
            </a:lvl2pPr>
            <a:lvl3pPr marL="1074419" indent="-160019">
              <a:defRPr sz="1400"/>
            </a:lvl3pPr>
            <a:lvl4pPr marL="1549400" indent="-177800">
              <a:defRPr sz="1400"/>
            </a:lvl4pPr>
            <a:lvl5pPr marL="2006600" indent="-177800">
              <a:defRPr sz="1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9" name="مستوى النص الأول…"/>
          <p:cNvSpPr txBox="1"/>
          <p:nvPr>
            <p:ph type="body" sz="quarter" idx="1"/>
          </p:nvPr>
        </p:nvSpPr>
        <p:spPr>
          <a:xfrm>
            <a:off x="228600" y="767556"/>
            <a:ext cx="2020094" cy="31988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200"/>
              </a:spcBef>
              <a:buSzTx/>
              <a:buFontTx/>
              <a:buNone/>
              <a:defRPr b="1" sz="1200"/>
            </a:lvl1pPr>
            <a:lvl2pPr marL="0" indent="0">
              <a:spcBef>
                <a:spcPts val="200"/>
              </a:spcBef>
              <a:buSzTx/>
              <a:buFontTx/>
              <a:buNone/>
              <a:defRPr b="1" sz="1200"/>
            </a:lvl2pPr>
            <a:lvl3pPr marL="0" indent="0">
              <a:spcBef>
                <a:spcPts val="200"/>
              </a:spcBef>
              <a:buSzTx/>
              <a:buFontTx/>
              <a:buNone/>
              <a:defRPr b="1" sz="1200"/>
            </a:lvl3pPr>
            <a:lvl4pPr marL="0" indent="0">
              <a:spcBef>
                <a:spcPts val="200"/>
              </a:spcBef>
              <a:buSzTx/>
              <a:buFontTx/>
              <a:buNone/>
              <a:defRPr b="1" sz="1200"/>
            </a:lvl4pPr>
            <a:lvl5pPr marL="0" indent="0">
              <a:spcBef>
                <a:spcPts val="200"/>
              </a:spcBef>
              <a:buSzTx/>
              <a:buFontTx/>
              <a:buNone/>
              <a:defRPr b="1" sz="1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0" name="Text Placeholder 4"/>
          <p:cNvSpPr/>
          <p:nvPr>
            <p:ph type="body" sz="quarter" idx="21"/>
          </p:nvPr>
        </p:nvSpPr>
        <p:spPr>
          <a:xfrm>
            <a:off x="2322510" y="767556"/>
            <a:ext cx="2020890" cy="319884"/>
          </a:xfrm>
          <a:prstGeom prst="rect">
            <a:avLst/>
          </a:prstGeom>
        </p:spPr>
        <p:txBody>
          <a:bodyPr anchor="b"/>
          <a:lstStyle/>
          <a:p>
            <a:pPr rtl="0">
              <a:defRPr/>
            </a:pPr>
          </a:p>
        </p:txBody>
      </p:sp>
      <p:sp>
        <p:nvSpPr>
          <p:cNvPr id="5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5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Freeform 3"/>
          <p:cNvSpPr/>
          <p:nvPr/>
        </p:nvSpPr>
        <p:spPr>
          <a:xfrm>
            <a:off x="1206172" y="417039"/>
            <a:ext cx="7135963" cy="41148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733" y="21600"/>
                </a:moveTo>
                <a:lnTo>
                  <a:pt x="867" y="21600"/>
                </a:lnTo>
                <a:cubicBezTo>
                  <a:pt x="389" y="21600"/>
                  <a:pt x="0" y="21166"/>
                  <a:pt x="0" y="20634"/>
                </a:cubicBezTo>
                <a:lnTo>
                  <a:pt x="0" y="966"/>
                </a:lnTo>
                <a:cubicBezTo>
                  <a:pt x="0" y="434"/>
                  <a:pt x="389" y="0"/>
                  <a:pt x="867" y="0"/>
                </a:cubicBezTo>
                <a:lnTo>
                  <a:pt x="20733" y="0"/>
                </a:lnTo>
                <a:cubicBezTo>
                  <a:pt x="21211" y="0"/>
                  <a:pt x="21600" y="434"/>
                  <a:pt x="21600" y="966"/>
                </a:cubicBezTo>
                <a:lnTo>
                  <a:pt x="21600" y="20634"/>
                </a:lnTo>
                <a:cubicBezTo>
                  <a:pt x="21600" y="21166"/>
                  <a:pt x="21211" y="21600"/>
                  <a:pt x="20733" y="2160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2859" tIns="22859" rIns="22859" bIns="22859"/>
          <a:lstStyle/>
          <a:p>
            <a:pPr/>
          </a:p>
        </p:txBody>
      </p:sp>
      <p:pic>
        <p:nvPicPr>
          <p:cNvPr id="67" name="IMG_1539.png" descr="IMG_1539.png"/>
          <p:cNvPicPr>
            <a:picLocks noChangeAspect="1"/>
          </p:cNvPicPr>
          <p:nvPr/>
        </p:nvPicPr>
        <p:blipFill>
          <a:blip r:embed="rId2">
            <a:alphaModFix amt="15752"/>
            <a:extLst/>
          </a:blip>
          <a:srcRect l="14163" t="21911" r="14163" b="15338"/>
          <a:stretch>
            <a:fillRect/>
          </a:stretch>
        </p:blipFill>
        <p:spPr>
          <a:xfrm>
            <a:off x="1287319" y="505653"/>
            <a:ext cx="819570" cy="720253"/>
          </a:xfrm>
          <a:prstGeom prst="rect">
            <a:avLst/>
          </a:prstGeom>
          <a:ln w="12700">
            <a:miter lim="400000"/>
          </a:ln>
        </p:spPr>
      </p:pic>
      <p:pic>
        <p:nvPicPr>
          <p:cNvPr id="68" name="phonto.png" descr="phonto.png"/>
          <p:cNvPicPr>
            <a:picLocks noChangeAspect="1"/>
          </p:cNvPicPr>
          <p:nvPr/>
        </p:nvPicPr>
        <p:blipFill>
          <a:blip r:embed="rId3">
            <a:extLst/>
          </a:blip>
          <a:srcRect l="33573" t="36928" r="26843" b="36928"/>
          <a:stretch>
            <a:fillRect/>
          </a:stretch>
        </p:blipFill>
        <p:spPr>
          <a:xfrm>
            <a:off x="7966868" y="4708551"/>
            <a:ext cx="1177150" cy="343026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نص العنوان"/>
          <p:cNvSpPr txBox="1"/>
          <p:nvPr>
            <p:ph type="title"/>
          </p:nvPr>
        </p:nvSpPr>
        <p:spPr>
          <a:xfrm>
            <a:off x="228600" y="136525"/>
            <a:ext cx="1504158" cy="581025"/>
          </a:xfrm>
          <a:prstGeom prst="rect">
            <a:avLst/>
          </a:prstGeom>
        </p:spPr>
        <p:txBody>
          <a:bodyPr anchor="b"/>
          <a:lstStyle>
            <a:lvl1pPr algn="l">
              <a:defRPr b="1" sz="1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77" name="مستوى النص الأول…"/>
          <p:cNvSpPr txBox="1"/>
          <p:nvPr>
            <p:ph type="body" sz="quarter" idx="1"/>
          </p:nvPr>
        </p:nvSpPr>
        <p:spPr>
          <a:xfrm>
            <a:off x="1787525" y="136525"/>
            <a:ext cx="2555875" cy="2926558"/>
          </a:xfrm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8" name="Text Placeholder 3"/>
          <p:cNvSpPr/>
          <p:nvPr>
            <p:ph type="body" sz="quarter" idx="21"/>
          </p:nvPr>
        </p:nvSpPr>
        <p:spPr>
          <a:xfrm>
            <a:off x="228598" y="717550"/>
            <a:ext cx="1504161" cy="2345533"/>
          </a:xfrm>
          <a:prstGeom prst="rect">
            <a:avLst/>
          </a:prstGeom>
        </p:spPr>
        <p:txBody>
          <a:bodyPr/>
          <a:lstStyle/>
          <a:p>
            <a:pPr rtl="0">
              <a:defRPr/>
            </a:pPr>
          </a:p>
        </p:txBody>
      </p:sp>
      <p:sp>
        <p:nvSpPr>
          <p:cNvPr id="7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نص العنوان"/>
          <p:cNvSpPr txBox="1"/>
          <p:nvPr>
            <p:ph type="title"/>
          </p:nvPr>
        </p:nvSpPr>
        <p:spPr>
          <a:xfrm>
            <a:off x="896144" y="2400300"/>
            <a:ext cx="2743202" cy="283369"/>
          </a:xfrm>
          <a:prstGeom prst="rect">
            <a:avLst/>
          </a:prstGeom>
        </p:spPr>
        <p:txBody>
          <a:bodyPr anchor="b"/>
          <a:lstStyle>
            <a:lvl1pPr algn="l">
              <a:defRPr b="1" sz="1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87" name="Picture Placeholder 2"/>
          <p:cNvSpPr/>
          <p:nvPr>
            <p:ph type="pic" sz="quarter" idx="21"/>
          </p:nvPr>
        </p:nvSpPr>
        <p:spPr>
          <a:xfrm>
            <a:off x="896144" y="306385"/>
            <a:ext cx="2743202" cy="205740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8" name="مستوى النص الأول…"/>
          <p:cNvSpPr txBox="1"/>
          <p:nvPr>
            <p:ph type="body" sz="quarter" idx="1"/>
          </p:nvPr>
        </p:nvSpPr>
        <p:spPr>
          <a:xfrm>
            <a:off x="896144" y="2683667"/>
            <a:ext cx="2743202" cy="40243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"/>
              </a:spcBef>
              <a:buSzTx/>
              <a:buFontTx/>
              <a:buNone/>
              <a:defRPr sz="700"/>
            </a:lvl1pPr>
            <a:lvl2pPr marL="0" indent="0">
              <a:spcBef>
                <a:spcPts val="100"/>
              </a:spcBef>
              <a:buSzTx/>
              <a:buFontTx/>
              <a:buNone/>
              <a:defRPr sz="700"/>
            </a:lvl2pPr>
            <a:lvl3pPr marL="0" indent="0">
              <a:spcBef>
                <a:spcPts val="100"/>
              </a:spcBef>
              <a:buSzTx/>
              <a:buFontTx/>
              <a:buNone/>
              <a:defRPr sz="700"/>
            </a:lvl3pPr>
            <a:lvl4pPr marL="0" indent="0">
              <a:spcBef>
                <a:spcPts val="100"/>
              </a:spcBef>
              <a:buSzTx/>
              <a:buFontTx/>
              <a:buNone/>
              <a:defRPr sz="700"/>
            </a:lvl4pPr>
            <a:lvl5pPr marL="0" indent="0">
              <a:spcBef>
                <a:spcPts val="100"/>
              </a:spcBef>
              <a:buSzTx/>
              <a:buFontTx/>
              <a:buNone/>
              <a:defRPr sz="7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8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ص العنوان"/>
          <p:cNvSpPr txBox="1"/>
          <p:nvPr>
            <p:ph type="title"/>
          </p:nvPr>
        </p:nvSpPr>
        <p:spPr>
          <a:xfrm>
            <a:off x="228600" y="137319"/>
            <a:ext cx="4114800" cy="5715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3" name="مستوى النص الأول…"/>
          <p:cNvSpPr txBox="1"/>
          <p:nvPr>
            <p:ph type="body" idx="1"/>
          </p:nvPr>
        </p:nvSpPr>
        <p:spPr>
          <a:xfrm>
            <a:off x="5103812" y="1828800"/>
            <a:ext cx="3581401" cy="331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4207592" y="3204206"/>
            <a:ext cx="135810" cy="130501"/>
          </a:xfrm>
          <a:prstGeom prst="rect">
            <a:avLst/>
          </a:prstGeom>
          <a:ln w="12700">
            <a:miter lim="400000"/>
          </a:ln>
        </p:spPr>
        <p:txBody>
          <a:bodyPr wrap="none" lIns="22859" tIns="22859" rIns="22859" bIns="22859" anchor="ctr">
            <a:spAutoFit/>
          </a:bodyPr>
          <a:lstStyle>
            <a:lvl1pPr algn="r">
              <a:defRPr sz="6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171450" marR="0" indent="-171450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620483" marR="0" indent="-163283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066800" marR="0" indent="-152400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554480" marR="0" indent="-182880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011677" marR="0" indent="-182877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468877" marR="0" indent="-182877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2926077" marR="0" indent="-182877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383279" marR="0" indent="-182877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3840479" marR="0" indent="-182879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20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20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21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22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2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slide" Target="slide14.xml"/><Relationship Id="rId4" Type="http://schemas.openxmlformats.org/officeDocument/2006/relationships/image" Target="../media/image5.png"/><Relationship Id="rId5" Type="http://schemas.openxmlformats.org/officeDocument/2006/relationships/image" Target="../media/image9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5.png"/><Relationship Id="rId4" Type="http://schemas.openxmlformats.org/officeDocument/2006/relationships/image" Target="../media/image1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image" Target="../media/image15.png"/><Relationship Id="rId4" Type="http://schemas.openxmlformats.org/officeDocument/2006/relationships/image" Target="../media/image1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3.xml"/><Relationship Id="rId3" Type="http://schemas.openxmlformats.org/officeDocument/2006/relationships/image" Target="../media/image19.png"/><Relationship Id="rId4" Type="http://schemas.openxmlformats.org/officeDocument/2006/relationships/image" Target="../media/image15.png"/><Relationship Id="rId5" Type="http://schemas.openxmlformats.org/officeDocument/2006/relationships/image" Target="../media/image1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A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طيل مستدير الزوايا"/>
          <p:cNvSpPr/>
          <p:nvPr/>
        </p:nvSpPr>
        <p:spPr>
          <a:xfrm>
            <a:off x="2059057" y="1151851"/>
            <a:ext cx="5660921" cy="1380632"/>
          </a:xfrm>
          <a:prstGeom prst="roundRect">
            <a:avLst>
              <a:gd name="adj" fmla="val 13798"/>
            </a:avLst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p:spPr>
        <p:txBody>
          <a:bodyPr lIns="22859" tIns="22859" rIns="22859" bIns="22859" anchor="ctr"/>
          <a:lstStyle/>
          <a:p>
            <a:pPr/>
          </a:p>
        </p:txBody>
      </p:sp>
      <p:sp>
        <p:nvSpPr>
          <p:cNvPr id="99" name="مربع نص 1"/>
          <p:cNvSpPr txBox="1"/>
          <p:nvPr/>
        </p:nvSpPr>
        <p:spPr>
          <a:xfrm>
            <a:off x="2944895" y="1049034"/>
            <a:ext cx="3889245" cy="1836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ctr" rtl="0">
              <a:defRPr sz="3600">
                <a:solidFill>
                  <a:srgbClr val="FF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اختبار</a:t>
            </a:r>
            <a:r>
              <a:t> </a:t>
            </a:r>
            <a:r>
              <a:t> الفصل</a:t>
            </a:r>
          </a:p>
          <a:p>
            <a:pPr algn="ctr" rtl="0">
              <a:defRPr sz="2800">
                <a:solidFill>
                  <a:srgbClr val="376092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الفصل الخامس</a:t>
            </a:r>
          </a:p>
        </p:txBody>
      </p:sp>
      <p:pic>
        <p:nvPicPr>
          <p:cNvPr id="100" name="IMG_1214.png" descr="IMG_12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0830" y="1221711"/>
            <a:ext cx="3921790" cy="392179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6" name="تجميع"/>
          <p:cNvGrpSpPr/>
          <p:nvPr/>
        </p:nvGrpSpPr>
        <p:grpSpPr>
          <a:xfrm>
            <a:off x="5363988" y="134830"/>
            <a:ext cx="3780012" cy="914205"/>
            <a:chOff x="0" y="0"/>
            <a:chExt cx="3780011" cy="914204"/>
          </a:xfrm>
        </p:grpSpPr>
        <p:sp>
          <p:nvSpPr>
            <p:cNvPr id="101" name="دائرة"/>
            <p:cNvSpPr/>
            <p:nvPr/>
          </p:nvSpPr>
          <p:spPr>
            <a:xfrm>
              <a:off x="3029302" y="405782"/>
              <a:ext cx="313959" cy="313959"/>
            </a:xfrm>
            <a:prstGeom prst="ellipse">
              <a:avLst/>
            </a:prstGeom>
            <a:solidFill>
              <a:srgbClr val="A8C9D1"/>
            </a:solidFill>
            <a:ln w="6350" cap="flat">
              <a:solidFill>
                <a:srgbClr val="5C5C5C"/>
              </a:solidFill>
              <a:prstDash val="solid"/>
              <a:miter lim="800000"/>
            </a:ln>
            <a:effectLst/>
          </p:spPr>
          <p:txBody>
            <a:bodyPr wrap="square" lIns="22859" tIns="22859" rIns="22859" bIns="22859" numCol="1" anchor="ctr">
              <a:noAutofit/>
            </a:bodyPr>
            <a:lstStyle/>
            <a:p>
              <a:pPr algn="r" defTabSz="1828800" rtl="0">
                <a:defRPr sz="3600"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05" name="تجميع"/>
            <p:cNvGrpSpPr/>
            <p:nvPr/>
          </p:nvGrpSpPr>
          <p:grpSpPr>
            <a:xfrm>
              <a:off x="0" y="0"/>
              <a:ext cx="3780012" cy="914205"/>
              <a:chOff x="0" y="0"/>
              <a:chExt cx="3780011" cy="914204"/>
            </a:xfrm>
          </p:grpSpPr>
          <p:sp>
            <p:nvSpPr>
              <p:cNvPr id="102" name="الفصل"/>
              <p:cNvSpPr txBox="1"/>
              <p:nvPr/>
            </p:nvSpPr>
            <p:spPr>
              <a:xfrm>
                <a:off x="2441339" y="0"/>
                <a:ext cx="1338673" cy="44985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8" tIns="91438" rIns="91438" bIns="91438" numCol="1" anchor="ctr">
                <a:noAutofit/>
              </a:bodyPr>
              <a:lstStyle>
                <a:lvl1pPr algn="ctr" defTabSz="1828800">
                  <a:lnSpc>
                    <a:spcPct val="90000"/>
                  </a:lnSpc>
                  <a:spcBef>
                    <a:spcPts val="2000"/>
                  </a:spcBef>
                  <a:defRPr sz="2000">
                    <a:solidFill>
                      <a:schemeClr val="accent1">
                        <a:satOff val="-4409"/>
                        <a:lumOff val="-10509"/>
                      </a:schemeClr>
                    </a:solidFill>
                    <a:latin typeface="Madani Arabic SemiBold"/>
                    <a:ea typeface="Madani Arabic SemiBold"/>
                    <a:cs typeface="Madani Arabic SemiBold"/>
                    <a:sym typeface="Madani Arabic SemiBold"/>
                  </a:defRPr>
                </a:lvl1pPr>
              </a:lstStyle>
              <a:p>
                <a:pPr rtl="0">
                  <a:defRPr/>
                </a:pPr>
                <a:r>
                  <a:t>الفصل</a:t>
                </a:r>
              </a:p>
            </p:txBody>
          </p:sp>
          <p:sp>
            <p:nvSpPr>
              <p:cNvPr id="103" name="١"/>
              <p:cNvSpPr txBox="1"/>
              <p:nvPr/>
            </p:nvSpPr>
            <p:spPr>
              <a:xfrm>
                <a:off x="2831238" y="194398"/>
                <a:ext cx="719807" cy="71980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8" tIns="91438" rIns="91438" bIns="91438" numCol="1" anchor="ctr">
                <a:noAutofit/>
              </a:bodyPr>
              <a:lstStyle>
                <a:lvl1pPr algn="ctr" defTabSz="1828800">
                  <a:lnSpc>
                    <a:spcPct val="90000"/>
                  </a:lnSpc>
                  <a:spcBef>
                    <a:spcPts val="2000"/>
                  </a:spcBef>
                  <a:defRPr sz="4100"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٥</a:t>
                </a:r>
              </a:p>
            </p:txBody>
          </p:sp>
          <p:sp>
            <p:nvSpPr>
              <p:cNvPr id="104" name="الأنماط العددية والدوال"/>
              <p:cNvSpPr txBox="1"/>
              <p:nvPr/>
            </p:nvSpPr>
            <p:spPr>
              <a:xfrm>
                <a:off x="0" y="275420"/>
                <a:ext cx="2547610" cy="55776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8" tIns="91438" rIns="91438" bIns="91438" numCol="1" anchor="ctr">
                <a:normAutofit fontScale="100000" lnSpcReduction="0"/>
              </a:bodyPr>
              <a:lstStyle>
                <a:lvl1pPr algn="ctr" defTabSz="1426463">
                  <a:lnSpc>
                    <a:spcPct val="90000"/>
                  </a:lnSpc>
                  <a:spcBef>
                    <a:spcPts val="1500"/>
                  </a:spcBef>
                  <a:defRPr sz="1560">
                    <a:solidFill>
                      <a:schemeClr val="accent1">
                        <a:satOff val="-4409"/>
                        <a:lumOff val="-10509"/>
                      </a:schemeClr>
                    </a:solidFill>
                    <a:latin typeface="Madani Arabic SemiBold"/>
                    <a:ea typeface="Madani Arabic SemiBold"/>
                    <a:cs typeface="Madani Arabic SemiBold"/>
                    <a:sym typeface="Madani Arabic SemiBold"/>
                  </a:defRPr>
                </a:lvl1pPr>
              </a:lstStyle>
              <a:p>
                <a:pPr rtl="0">
                  <a:defRPr/>
                </a:pPr>
                <a:r>
                  <a:t>الضرب في عدد من رقم واحد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B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IMG_3564.png" descr="IMG_3564.png"/>
          <p:cNvPicPr>
            <a:picLocks noChangeAspect="1"/>
          </p:cNvPicPr>
          <p:nvPr/>
        </p:nvPicPr>
        <p:blipFill>
          <a:blip r:embed="rId2">
            <a:extLst/>
          </a:blip>
          <a:srcRect l="0" t="17145" r="0" b="0"/>
          <a:stretch>
            <a:fillRect/>
          </a:stretch>
        </p:blipFill>
        <p:spPr>
          <a:xfrm>
            <a:off x="67080" y="2618570"/>
            <a:ext cx="2278026" cy="18874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صورة 3" descr="صورة 3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 rot="16200000">
            <a:off x="7426163" y="1975523"/>
            <a:ext cx="918438" cy="6388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IMG_3962.png" descr="IMG_3962.png"/>
          <p:cNvPicPr>
            <a:picLocks noChangeAspect="1"/>
          </p:cNvPicPr>
          <p:nvPr/>
        </p:nvPicPr>
        <p:blipFill>
          <a:blip r:embed="rId4">
            <a:extLst/>
          </a:blip>
          <a:srcRect l="0" t="0" r="0" b="52611"/>
          <a:stretch>
            <a:fillRect/>
          </a:stretch>
        </p:blipFill>
        <p:spPr>
          <a:xfrm>
            <a:off x="1929604" y="633330"/>
            <a:ext cx="6275195" cy="24374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IMG_3559.png" descr="IMG_355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5103" y="2551039"/>
            <a:ext cx="2669059" cy="26690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صورة 3" descr="صورة 3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 rot="16200000">
            <a:off x="7373227" y="3058078"/>
            <a:ext cx="1134062" cy="8035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IMG_3962.png" descr="IMG_3962.png"/>
          <p:cNvPicPr>
            <a:picLocks noChangeAspect="1"/>
          </p:cNvPicPr>
          <p:nvPr/>
        </p:nvPicPr>
        <p:blipFill>
          <a:blip r:embed="rId4">
            <a:extLst/>
          </a:blip>
          <a:srcRect l="0" t="47901" r="1835" b="6576"/>
          <a:stretch>
            <a:fillRect/>
          </a:stretch>
        </p:blipFill>
        <p:spPr>
          <a:xfrm>
            <a:off x="1915210" y="678954"/>
            <a:ext cx="6160044" cy="23414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D9C9FE"/>
            </a:gs>
            <a:gs pos="100000">
              <a:schemeClr val="accent1">
                <a:hueOff val="418253"/>
                <a:satOff val="54545"/>
                <a:lumOff val="42493"/>
              </a:schemeClr>
            </a:gs>
          </a:gsLst>
          <a:lin ang="162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IMG_3559.png" descr="IMG_355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5103" y="2551039"/>
            <a:ext cx="2669059" cy="26690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صورة 3" descr="صورة 3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 rot="16200000">
            <a:off x="7373227" y="3058078"/>
            <a:ext cx="1134062" cy="8035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IMG_3966.png" descr="IMG_3966.png"/>
          <p:cNvPicPr>
            <a:picLocks noChangeAspect="1"/>
          </p:cNvPicPr>
          <p:nvPr/>
        </p:nvPicPr>
        <p:blipFill>
          <a:blip r:embed="rId4">
            <a:extLst/>
          </a:blip>
          <a:srcRect l="0" t="5255" r="0" b="0"/>
          <a:stretch>
            <a:fillRect/>
          </a:stretch>
        </p:blipFill>
        <p:spPr>
          <a:xfrm>
            <a:off x="1287319" y="817468"/>
            <a:ext cx="6780470" cy="35085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00374A"/>
            </a:gs>
            <a:gs pos="100000">
              <a:schemeClr val="accent1">
                <a:hueOff val="418253"/>
                <a:satOff val="54545"/>
                <a:lumOff val="42493"/>
              </a:schemeClr>
            </a:gs>
          </a:gsLst>
          <a:lin ang="162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IMG_3559.png" descr="IMG_355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5103" y="2551039"/>
            <a:ext cx="2669059" cy="26690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صورة 3" descr="صورة 3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 rot="16200000">
            <a:off x="7373227" y="3058078"/>
            <a:ext cx="1134062" cy="8035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IMG_3967.png" descr="IMG_3967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476448" y="505653"/>
            <a:ext cx="5062016" cy="37774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A7C6FF"/>
            </a:gs>
            <a:gs pos="100000">
              <a:srgbClr val="F4A4C0"/>
            </a:gs>
          </a:gsLst>
          <a:lin ang="162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IMG_3559.png" descr="IMG_355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5103" y="2551039"/>
            <a:ext cx="2669059" cy="26690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صورة 3" descr="صورة 3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 rot="16200000">
            <a:off x="7373227" y="3058078"/>
            <a:ext cx="1134062" cy="8035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IMG_3968.png" descr="IMG_396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44583" y="865817"/>
            <a:ext cx="6222286" cy="30328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IMG_3559.png" descr="IMG_355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5103" y="2551039"/>
            <a:ext cx="2669059" cy="26690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" name="صورة 3" descr="صورة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 rot="16200000">
            <a:off x="7138510" y="3563206"/>
            <a:ext cx="1134062" cy="8035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" name="IMG_3955.png" descr="IMG_3955.png"/>
          <p:cNvPicPr>
            <a:picLocks noChangeAspect="1"/>
          </p:cNvPicPr>
          <p:nvPr/>
        </p:nvPicPr>
        <p:blipFill>
          <a:blip r:embed="rId4">
            <a:extLst/>
          </a:blip>
          <a:srcRect l="5413" t="3824" r="13249" b="39466"/>
          <a:stretch>
            <a:fillRect/>
          </a:stretch>
        </p:blipFill>
        <p:spPr>
          <a:xfrm>
            <a:off x="2491137" y="849438"/>
            <a:ext cx="5101745" cy="31154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96C6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IMG_3561.png" descr="IMG_356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864156"/>
            <a:ext cx="3003528" cy="3003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صورة 3" descr="صورة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 rot="16200000">
            <a:off x="2666504" y="3161109"/>
            <a:ext cx="1084897" cy="7687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IMG_3955.png" descr="IMG_3955.png"/>
          <p:cNvPicPr>
            <a:picLocks noChangeAspect="1"/>
          </p:cNvPicPr>
          <p:nvPr/>
        </p:nvPicPr>
        <p:blipFill>
          <a:blip r:embed="rId4">
            <a:extLst/>
          </a:blip>
          <a:srcRect l="9331" t="62360" r="9331" b="0"/>
          <a:stretch>
            <a:fillRect/>
          </a:stretch>
        </p:blipFill>
        <p:spPr>
          <a:xfrm>
            <a:off x="2106865" y="754494"/>
            <a:ext cx="5958619" cy="24151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A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IMG_3565.png" descr="IMG_356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6574" y="2375494"/>
            <a:ext cx="2295938" cy="22959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صورة 3" descr="صورة 3">
            <a:hlinkClick r:id="rId3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flipH="1" rot="16260000">
            <a:off x="7846834" y="2337798"/>
            <a:ext cx="1136853" cy="8770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IMG_3956.png" descr="IMG_3956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106865" y="865817"/>
            <a:ext cx="6050718" cy="29394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IMG_3567.png" descr="IMG_356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6241" y="2571750"/>
            <a:ext cx="2292070" cy="22920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صورة 3" descr="صورة 3"/>
          <p:cNvPicPr>
            <a:picLocks noChangeAspect="1"/>
          </p:cNvPicPr>
          <p:nvPr/>
        </p:nvPicPr>
        <p:blipFill>
          <a:blip r:embed="rId3">
            <a:extLst/>
          </a:blip>
          <a:srcRect l="0" t="0" r="0" b="0"/>
          <a:stretch>
            <a:fillRect/>
          </a:stretch>
        </p:blipFill>
        <p:spPr>
          <a:xfrm flipH="1" rot="16200000">
            <a:off x="7205823" y="3472216"/>
            <a:ext cx="1132959" cy="8028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IMG_3957.png" descr="IMG_3957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06865" y="865817"/>
            <a:ext cx="5964803" cy="38208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EC1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IMG_3570.png" descr="IMG_357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7604" y="2099646"/>
            <a:ext cx="2964294" cy="29642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IMG_3959.png" descr="IMG_3959.png"/>
          <p:cNvPicPr>
            <a:picLocks noChangeAspect="1"/>
          </p:cNvPicPr>
          <p:nvPr/>
        </p:nvPicPr>
        <p:blipFill>
          <a:blip r:embed="rId3">
            <a:extLst/>
          </a:blip>
          <a:srcRect l="0" t="8531" r="0" b="0"/>
          <a:stretch>
            <a:fillRect/>
          </a:stretch>
        </p:blipFill>
        <p:spPr>
          <a:xfrm>
            <a:off x="1787624" y="716200"/>
            <a:ext cx="6269778" cy="29859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B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IMG_3564.png" descr="IMG_3564.png"/>
          <p:cNvPicPr>
            <a:picLocks noChangeAspect="1"/>
          </p:cNvPicPr>
          <p:nvPr/>
        </p:nvPicPr>
        <p:blipFill>
          <a:blip r:embed="rId2">
            <a:extLst/>
          </a:blip>
          <a:srcRect l="0" t="17145" r="0" b="0"/>
          <a:stretch>
            <a:fillRect/>
          </a:stretch>
        </p:blipFill>
        <p:spPr>
          <a:xfrm>
            <a:off x="67080" y="2618570"/>
            <a:ext cx="2278026" cy="18874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صورة 3" descr="صورة 3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 rot="16200000">
            <a:off x="7426163" y="1975523"/>
            <a:ext cx="918438" cy="6388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IMG_3958.png" descr="IMG_395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54542" y="505653"/>
            <a:ext cx="6512757" cy="36630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IMG_3574.png" descr="IMG_357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0041" y="3171278"/>
            <a:ext cx="2134359" cy="21343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صورة 3" descr="صورة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 rot="16200000">
            <a:off x="7968315" y="2349598"/>
            <a:ext cx="1174200" cy="8167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IMG_3960.png" descr="IMG_3960.png"/>
          <p:cNvPicPr>
            <a:picLocks noChangeAspect="1"/>
          </p:cNvPicPr>
          <p:nvPr/>
        </p:nvPicPr>
        <p:blipFill>
          <a:blip r:embed="rId4">
            <a:extLst/>
          </a:blip>
          <a:srcRect l="0" t="0" r="0" b="43314"/>
          <a:stretch>
            <a:fillRect/>
          </a:stretch>
        </p:blipFill>
        <p:spPr>
          <a:xfrm>
            <a:off x="2267870" y="865817"/>
            <a:ext cx="5485096" cy="22937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96C6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roup 4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5214" y="4341452"/>
            <a:ext cx="890232" cy="380781"/>
            <a:chOff x="-1" y="-1"/>
            <a:chExt cx="890230" cy="380779"/>
          </a:xfrm>
        </p:grpSpPr>
        <p:sp>
          <p:nvSpPr>
            <p:cNvPr id="135" name="Freeform 6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F4B157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136" name="Freeform 8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138" name="IMG_3566.png" descr="IMG_3566.png"/>
          <p:cNvPicPr>
            <a:picLocks noChangeAspect="1"/>
          </p:cNvPicPr>
          <p:nvPr/>
        </p:nvPicPr>
        <p:blipFill>
          <a:blip r:embed="rId3">
            <a:extLst/>
          </a:blip>
          <a:srcRect l="0" t="16483" r="0" b="0"/>
          <a:stretch>
            <a:fillRect/>
          </a:stretch>
        </p:blipFill>
        <p:spPr>
          <a:xfrm>
            <a:off x="7265193" y="3283004"/>
            <a:ext cx="1878939" cy="15692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صورة 3" descr="صورة 3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flipH="1" rot="16200000">
            <a:off x="7507650" y="2252334"/>
            <a:ext cx="918438" cy="6388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IMG_3960.png" descr="IMG_3960.png"/>
          <p:cNvPicPr>
            <a:picLocks noChangeAspect="1"/>
          </p:cNvPicPr>
          <p:nvPr/>
        </p:nvPicPr>
        <p:blipFill>
          <a:blip r:embed="rId5">
            <a:extLst/>
          </a:blip>
          <a:srcRect l="6192" t="67074" r="0" b="0"/>
          <a:stretch>
            <a:fillRect/>
          </a:stretch>
        </p:blipFill>
        <p:spPr>
          <a:xfrm>
            <a:off x="2119709" y="865817"/>
            <a:ext cx="5145436" cy="13323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27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22859" tIns="22859" rIns="22859" bIns="22859" numCol="1" spcCol="38100" rtlCol="0" anchor="ctr" upright="0">
        <a:spAutoFit/>
      </a:bodyPr>
      <a:lstStyle>
        <a:defPPr marL="0" marR="0" indent="0" algn="l" defTabSz="457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9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27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22859" tIns="22859" rIns="22859" bIns="22859" numCol="1" spcCol="38100" rtlCol="0" anchor="t" upright="0">
        <a:spAutoFit/>
      </a:bodyPr>
      <a:lstStyle>
        <a:defPPr marL="0" marR="0" indent="0" algn="l" defTabSz="457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9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27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22859" tIns="22859" rIns="22859" bIns="22859" numCol="1" spcCol="38100" rtlCol="0" anchor="ctr" upright="0">
        <a:spAutoFit/>
      </a:bodyPr>
      <a:lstStyle>
        <a:defPPr marL="0" marR="0" indent="0" algn="l" defTabSz="457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9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27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22859" tIns="22859" rIns="22859" bIns="22859" numCol="1" spcCol="38100" rtlCol="0" anchor="t" upright="0">
        <a:spAutoFit/>
      </a:bodyPr>
      <a:lstStyle>
        <a:defPPr marL="0" marR="0" indent="0" algn="l" defTabSz="457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9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