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8" name="Shape 10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9;p2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6" name="Google Shape;10;p2"/>
          <p:cNvGrpSpPr/>
          <p:nvPr/>
        </p:nvGrpSpPr>
        <p:grpSpPr>
          <a:xfrm>
            <a:off x="734821" y="506115"/>
            <a:ext cx="2370600" cy="4810650"/>
            <a:chOff x="0" y="0"/>
            <a:chExt cx="2370598" cy="4810648"/>
          </a:xfrm>
        </p:grpSpPr>
        <p:sp>
          <p:nvSpPr>
            <p:cNvPr id="102" name="Google Shape;11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12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13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14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" name="Google Shape;15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Google Shape;16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17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" name="Google Shape;18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" name="Google Shape;19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" name="Google Shape;20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" name="Google Shape;21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" name="Google Shape;22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" name="Google Shape;23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" name="Google Shape;24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" name="Google Shape;25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" name="Google Shape;26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" name="Google Shape;27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" name="Google Shape;28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" name="Google Shape;29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" name="Google Shape;30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" name="Google Shape;31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32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33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34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" name="Google Shape;35;p2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" name="Google Shape;36;p2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" name="Google Shape;37;p2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" name="Google Shape;38;p2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" name="Google Shape;39;p2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" name="Google Shape;40;p2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" name="Google Shape;41;p2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" name="Google Shape;42;p2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" name="Google Shape;43;p2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" name="Google Shape;44;p2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" name="Google Shape;45;p2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" name="Google Shape;46;p2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" name="Google Shape;47;p2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" name="Google Shape;48;p2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" name="Google Shape;49;p2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" name="Google Shape;50;p2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" name="Google Shape;51;p2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" name="Google Shape;52;p2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" name="Google Shape;53;p2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" name="Google Shape;54;p2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" name="Google Shape;55;p2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" name="Google Shape;56;p2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" name="Google Shape;57;p2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" name="Google Shape;58;p2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" name="Google Shape;59;p2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" name="Google Shape;60;p2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61;p2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Google Shape;62;p2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63;p2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64;p2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65;p2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66;p2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67;p2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68;p2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69;p2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70;p2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71;p2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" name="Google Shape;72;p2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" name="Google Shape;73;p2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" name="Google Shape;74;p2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" name="Google Shape;75;p2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" name="Google Shape;76;p2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" name="Google Shape;77;p2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" name="Google Shape;78;p2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" name="Google Shape;79;p2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" name="Google Shape;80;p2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" name="Google Shape;81;p2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" name="Google Shape;82;p2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" name="Google Shape;83;p2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84;p2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" name="Google Shape;85;p2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" name="Google Shape;86;p2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87;p2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88;p2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89;p2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" name="Google Shape;90;p2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" name="Google Shape;91;p2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" name="Google Shape;92;p2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" name="Google Shape;93;p2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" name="Google Shape;94;p2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7" name="Google Shape;95;p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8" name="Google Shape;96;p2"/>
          <p:cNvSpPr/>
          <p:nvPr/>
        </p:nvSpPr>
        <p:spPr>
          <a:xfrm>
            <a:off x="17984587" y="1203132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9" name="نص العنوان"/>
          <p:cNvSpPr txBox="1"/>
          <p:nvPr>
            <p:ph type="title"/>
          </p:nvPr>
        </p:nvSpPr>
        <p:spPr>
          <a:xfrm>
            <a:off x="3831999" y="3757066"/>
            <a:ext cx="16719201" cy="4552801"/>
          </a:xfrm>
          <a:prstGeom prst="rect">
            <a:avLst/>
          </a:prstGeom>
        </p:spPr>
        <p:txBody>
          <a:bodyPr anchor="b"/>
          <a:lstStyle>
            <a:lvl1pPr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0" name="مستوى النص الأول…"/>
          <p:cNvSpPr txBox="1"/>
          <p:nvPr>
            <p:ph type="body" sz="quarter" idx="1"/>
          </p:nvPr>
        </p:nvSpPr>
        <p:spPr>
          <a:xfrm>
            <a:off x="4016799" y="7966466"/>
            <a:ext cx="16350402" cy="13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7400"/>
            </a:lvl1pPr>
            <a:lvl2pPr marL="914400" indent="-317500" algn="ctr">
              <a:buClrTx/>
              <a:buSzTx/>
              <a:buFontTx/>
              <a:buNone/>
              <a:defRPr sz="7400"/>
            </a:lvl2pPr>
            <a:lvl3pPr marL="914400" indent="139700" algn="ctr">
              <a:buClrTx/>
              <a:buSzTx/>
              <a:buFontTx/>
              <a:buNone/>
              <a:defRPr sz="7400"/>
            </a:lvl3pPr>
            <a:lvl4pPr marL="914400" indent="596900" algn="ctr">
              <a:buClrTx/>
              <a:buSzTx/>
              <a:buFontTx/>
              <a:buNone/>
              <a:defRPr sz="7400"/>
            </a:lvl4pPr>
            <a:lvl5pPr marL="914400" indent="1054100" algn="ctr">
              <a:buClrTx/>
              <a:buSzTx/>
              <a:buFont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1" name="Google Shape;99;p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2" name="Google Shape;100;p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3" name="IMG_5556.png" descr="IMG_5556.png"/>
          <p:cNvPicPr>
            <a:picLocks noChangeAspect="1"/>
          </p:cNvPicPr>
          <p:nvPr/>
        </p:nvPicPr>
        <p:blipFill>
          <a:blip r:embed="rId2">
            <a:extLst/>
          </a:blip>
          <a:srcRect l="25747" t="26126" r="26126" b="30859"/>
          <a:stretch>
            <a:fillRect/>
          </a:stretch>
        </p:blipFill>
        <p:spPr>
          <a:xfrm>
            <a:off x="261381" y="5316764"/>
            <a:ext cx="3317498" cy="2965139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31;p1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1" name="Google Shape;432;p14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2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3" name="Google Shape;434;p1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4" name="Google Shape;435;p1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نص العنوان"/>
          <p:cNvSpPr txBox="1"/>
          <p:nvPr>
            <p:ph type="title"/>
          </p:nvPr>
        </p:nvSpPr>
        <p:spPr>
          <a:xfrm>
            <a:off x="1919999" y="1389933"/>
            <a:ext cx="21262403" cy="152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3" name="Google Shape;438;p15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4" name="Google Shape;439;p1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5" name="Google Shape;440;p1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نص العنوان"/>
          <p:cNvSpPr txBox="1"/>
          <p:nvPr>
            <p:ph type="title"/>
          </p:nvPr>
        </p:nvSpPr>
        <p:spPr>
          <a:xfrm>
            <a:off x="15135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14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5" name="Google Shape;445;p16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6" name="Google Shape;446;p16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7" name="Google Shape;447;p1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8" name="Google Shape;448;p1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69" name="Google Shape;451;p17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527" name="Google Shape;452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53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54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55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56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57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58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59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60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461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462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463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464;p17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465;p17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466;p17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467;p17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468;p17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469;p17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470;p17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471;p17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472;p17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473;p17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474;p17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475;p17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476;p17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477;p17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478;p17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479;p17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480;p17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481;p17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482;p17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483;p17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484;p17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485;p17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486;p17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487;p17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488;p17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489;p17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490;p17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6" name="Google Shape;491;p17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492;p17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493;p17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70" name="Google Shape;494;p17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1" name="مستوى النص الأول…"/>
          <p:cNvSpPr txBox="1"/>
          <p:nvPr>
            <p:ph type="body" sz="quarter" idx="1"/>
          </p:nvPr>
        </p:nvSpPr>
        <p:spPr>
          <a:xfrm>
            <a:off x="2894933" y="4746733"/>
            <a:ext cx="68824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2" name="Google Shape;499;p1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3" name="Google Shape;500;p1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نص العنوان"/>
          <p:cNvSpPr txBox="1"/>
          <p:nvPr>
            <p:ph type="title"/>
          </p:nvPr>
        </p:nvSpPr>
        <p:spPr>
          <a:xfrm>
            <a:off x="1919999" y="1389933"/>
            <a:ext cx="12727202" cy="3156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2" name="Google Shape;503;p1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3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4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5" name="Google Shape;513;p1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6" name="Google Shape;514;p1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16;p19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5" name="نص العنوان"/>
          <p:cNvSpPr txBox="1"/>
          <p:nvPr>
            <p:ph type="title"/>
          </p:nvPr>
        </p:nvSpPr>
        <p:spPr>
          <a:xfrm>
            <a:off x="1919999" y="1389933"/>
            <a:ext cx="20544003" cy="1613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96" name="Google Shape;518;p1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7" name="Google Shape;519;p1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521;p20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4" name="Google Shape;522;p20"/>
          <p:cNvGrpSpPr/>
          <p:nvPr/>
        </p:nvGrpSpPr>
        <p:grpSpPr>
          <a:xfrm>
            <a:off x="1122897" y="746551"/>
            <a:ext cx="1488170" cy="4810650"/>
            <a:chOff x="284" y="284"/>
            <a:chExt cx="1488168" cy="4810649"/>
          </a:xfrm>
        </p:grpSpPr>
        <p:sp>
          <p:nvSpPr>
            <p:cNvPr id="606" name="Google Shape;523;p20"/>
            <p:cNvSpPr/>
            <p:nvPr/>
          </p:nvSpPr>
          <p:spPr>
            <a:xfrm>
              <a:off x="1332748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524;p20"/>
            <p:cNvSpPr/>
            <p:nvPr/>
          </p:nvSpPr>
          <p:spPr>
            <a:xfrm>
              <a:off x="1332748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525;p20"/>
            <p:cNvSpPr/>
            <p:nvPr/>
          </p:nvSpPr>
          <p:spPr>
            <a:xfrm>
              <a:off x="1332748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526;p20"/>
            <p:cNvSpPr/>
            <p:nvPr/>
          </p:nvSpPr>
          <p:spPr>
            <a:xfrm>
              <a:off x="1332748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527;p20"/>
            <p:cNvSpPr/>
            <p:nvPr/>
          </p:nvSpPr>
          <p:spPr>
            <a:xfrm>
              <a:off x="1332748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528;p20"/>
            <p:cNvSpPr/>
            <p:nvPr/>
          </p:nvSpPr>
          <p:spPr>
            <a:xfrm>
              <a:off x="1332748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529;p20"/>
            <p:cNvSpPr/>
            <p:nvPr/>
          </p:nvSpPr>
          <p:spPr>
            <a:xfrm>
              <a:off x="1332748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530;p20"/>
            <p:cNvSpPr/>
            <p:nvPr/>
          </p:nvSpPr>
          <p:spPr>
            <a:xfrm>
              <a:off x="1332748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531;p20"/>
            <p:cNvSpPr/>
            <p:nvPr/>
          </p:nvSpPr>
          <p:spPr>
            <a:xfrm>
              <a:off x="1332748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532;p20"/>
            <p:cNvSpPr/>
            <p:nvPr/>
          </p:nvSpPr>
          <p:spPr>
            <a:xfrm>
              <a:off x="1332748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33;p20"/>
            <p:cNvSpPr/>
            <p:nvPr/>
          </p:nvSpPr>
          <p:spPr>
            <a:xfrm>
              <a:off x="1332748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534;p20"/>
            <p:cNvSpPr/>
            <p:nvPr/>
          </p:nvSpPr>
          <p:spPr>
            <a:xfrm>
              <a:off x="1332748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535;p20"/>
            <p:cNvSpPr/>
            <p:nvPr/>
          </p:nvSpPr>
          <p:spPr>
            <a:xfrm>
              <a:off x="891250" y="28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536;p20"/>
            <p:cNvSpPr/>
            <p:nvPr/>
          </p:nvSpPr>
          <p:spPr>
            <a:xfrm>
              <a:off x="891250" y="424133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537;p20"/>
            <p:cNvSpPr/>
            <p:nvPr/>
          </p:nvSpPr>
          <p:spPr>
            <a:xfrm>
              <a:off x="891250" y="839442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538;p20"/>
            <p:cNvSpPr/>
            <p:nvPr/>
          </p:nvSpPr>
          <p:spPr>
            <a:xfrm>
              <a:off x="891250" y="1263293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539;p20"/>
            <p:cNvSpPr/>
            <p:nvPr/>
          </p:nvSpPr>
          <p:spPr>
            <a:xfrm>
              <a:off x="891250" y="168742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540;p20"/>
            <p:cNvSpPr/>
            <p:nvPr/>
          </p:nvSpPr>
          <p:spPr>
            <a:xfrm>
              <a:off x="891250" y="2120100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541;p20"/>
            <p:cNvSpPr/>
            <p:nvPr/>
          </p:nvSpPr>
          <p:spPr>
            <a:xfrm>
              <a:off x="891250" y="2543952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542;p20"/>
            <p:cNvSpPr/>
            <p:nvPr/>
          </p:nvSpPr>
          <p:spPr>
            <a:xfrm>
              <a:off x="891250" y="2967800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543;p20"/>
            <p:cNvSpPr/>
            <p:nvPr/>
          </p:nvSpPr>
          <p:spPr>
            <a:xfrm>
              <a:off x="891250" y="3383109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544;p20"/>
            <p:cNvSpPr/>
            <p:nvPr/>
          </p:nvSpPr>
          <p:spPr>
            <a:xfrm>
              <a:off x="891250" y="380724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545;p20"/>
            <p:cNvSpPr/>
            <p:nvPr/>
          </p:nvSpPr>
          <p:spPr>
            <a:xfrm>
              <a:off x="891250" y="4239916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546;p20"/>
            <p:cNvSpPr/>
            <p:nvPr/>
          </p:nvSpPr>
          <p:spPr>
            <a:xfrm>
              <a:off x="891250" y="4663767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547;p20"/>
            <p:cNvSpPr/>
            <p:nvPr/>
          </p:nvSpPr>
          <p:spPr>
            <a:xfrm>
              <a:off x="450037" y="28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548;p20"/>
            <p:cNvSpPr/>
            <p:nvPr/>
          </p:nvSpPr>
          <p:spPr>
            <a:xfrm>
              <a:off x="450037" y="424133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549;p20"/>
            <p:cNvSpPr/>
            <p:nvPr/>
          </p:nvSpPr>
          <p:spPr>
            <a:xfrm>
              <a:off x="450037" y="839442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550;p20"/>
            <p:cNvSpPr/>
            <p:nvPr/>
          </p:nvSpPr>
          <p:spPr>
            <a:xfrm>
              <a:off x="450037" y="1263293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551;p20"/>
            <p:cNvSpPr/>
            <p:nvPr/>
          </p:nvSpPr>
          <p:spPr>
            <a:xfrm>
              <a:off x="450037" y="168742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552;p20"/>
            <p:cNvSpPr/>
            <p:nvPr/>
          </p:nvSpPr>
          <p:spPr>
            <a:xfrm>
              <a:off x="450037" y="2120100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553;p20"/>
            <p:cNvSpPr/>
            <p:nvPr/>
          </p:nvSpPr>
          <p:spPr>
            <a:xfrm>
              <a:off x="450037" y="2543952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554;p20"/>
            <p:cNvSpPr/>
            <p:nvPr/>
          </p:nvSpPr>
          <p:spPr>
            <a:xfrm>
              <a:off x="450037" y="2967800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555;p20"/>
            <p:cNvSpPr/>
            <p:nvPr/>
          </p:nvSpPr>
          <p:spPr>
            <a:xfrm>
              <a:off x="450037" y="3383109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556;p20"/>
            <p:cNvSpPr/>
            <p:nvPr/>
          </p:nvSpPr>
          <p:spPr>
            <a:xfrm>
              <a:off x="450037" y="380724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557;p20"/>
            <p:cNvSpPr/>
            <p:nvPr/>
          </p:nvSpPr>
          <p:spPr>
            <a:xfrm>
              <a:off x="450037" y="4239916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558;p20"/>
            <p:cNvSpPr/>
            <p:nvPr/>
          </p:nvSpPr>
          <p:spPr>
            <a:xfrm>
              <a:off x="450037" y="4663767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559;p20"/>
            <p:cNvSpPr/>
            <p:nvPr/>
          </p:nvSpPr>
          <p:spPr>
            <a:xfrm>
              <a:off x="284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560;p20"/>
            <p:cNvSpPr/>
            <p:nvPr/>
          </p:nvSpPr>
          <p:spPr>
            <a:xfrm>
              <a:off x="284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561;p20"/>
            <p:cNvSpPr/>
            <p:nvPr/>
          </p:nvSpPr>
          <p:spPr>
            <a:xfrm>
              <a:off x="284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562;p20"/>
            <p:cNvSpPr/>
            <p:nvPr/>
          </p:nvSpPr>
          <p:spPr>
            <a:xfrm>
              <a:off x="284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63;p20"/>
            <p:cNvSpPr/>
            <p:nvPr/>
          </p:nvSpPr>
          <p:spPr>
            <a:xfrm>
              <a:off x="284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564;p20"/>
            <p:cNvSpPr/>
            <p:nvPr/>
          </p:nvSpPr>
          <p:spPr>
            <a:xfrm>
              <a:off x="284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565;p20"/>
            <p:cNvSpPr/>
            <p:nvPr/>
          </p:nvSpPr>
          <p:spPr>
            <a:xfrm>
              <a:off x="284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566;p20"/>
            <p:cNvSpPr/>
            <p:nvPr/>
          </p:nvSpPr>
          <p:spPr>
            <a:xfrm>
              <a:off x="284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567;p20"/>
            <p:cNvSpPr/>
            <p:nvPr/>
          </p:nvSpPr>
          <p:spPr>
            <a:xfrm>
              <a:off x="284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568;p20"/>
            <p:cNvSpPr/>
            <p:nvPr/>
          </p:nvSpPr>
          <p:spPr>
            <a:xfrm>
              <a:off x="284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569;p20"/>
            <p:cNvSpPr/>
            <p:nvPr/>
          </p:nvSpPr>
          <p:spPr>
            <a:xfrm>
              <a:off x="284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570;p20"/>
            <p:cNvSpPr/>
            <p:nvPr/>
          </p:nvSpPr>
          <p:spPr>
            <a:xfrm>
              <a:off x="284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55" name="نص العنوان"/>
          <p:cNvSpPr txBox="1"/>
          <p:nvPr>
            <p:ph type="title"/>
          </p:nvPr>
        </p:nvSpPr>
        <p:spPr>
          <a:xfrm>
            <a:off x="2868799" y="1389933"/>
            <a:ext cx="18646403" cy="307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56" name="Google Shape;572;p2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7" name="Google Shape;573;p2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575;p21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6" name="نص العنوان"/>
          <p:cNvSpPr txBox="1"/>
          <p:nvPr>
            <p:ph type="title"/>
          </p:nvPr>
        </p:nvSpPr>
        <p:spPr>
          <a:xfrm>
            <a:off x="1919999" y="3880399"/>
            <a:ext cx="10316001" cy="3918402"/>
          </a:xfrm>
          <a:prstGeom prst="rect">
            <a:avLst/>
          </a:prstGeom>
        </p:spPr>
        <p:txBody>
          <a:bodyPr anchor="t"/>
          <a:lstStyle>
            <a:lvl1pPr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7" name="مستوى النص الأول…"/>
          <p:cNvSpPr txBox="1"/>
          <p:nvPr>
            <p:ph type="body" sz="quarter" idx="1"/>
          </p:nvPr>
        </p:nvSpPr>
        <p:spPr>
          <a:xfrm>
            <a:off x="2306399" y="7702467"/>
            <a:ext cx="9543202" cy="230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1pPr>
            <a:lvl2pPr marL="914400" indent="-3175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2pPr>
            <a:lvl3pPr marL="914400" indent="1397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3pPr>
            <a:lvl4pPr marL="914400" indent="5969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4pPr>
            <a:lvl5pPr marL="914400" indent="1054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10" name="Google Shape;578;p21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668" name="Google Shape;579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80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81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82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83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84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85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86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87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88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89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90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91;p21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92;p21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93;p21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94;p21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95;p21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96;p21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97;p21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98;p21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99;p21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600;p21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601;p21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602;p21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603;p21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604;p21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605;p21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606;p21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607;p21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608;p21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609;p21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610;p21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611;p21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612;p21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613;p21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614;p21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615;p21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616;p21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617;p21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618;p21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619;p21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620;p21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11" name="Google Shape;621;p2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2" name="Google Shape;622;p2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2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3" name="Google Shape;105;p3"/>
          <p:cNvSpPr/>
          <p:nvPr/>
        </p:nvSpPr>
        <p:spPr>
          <a:xfrm>
            <a:off x="-1400934" y="-4537268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4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07;p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Google Shape;108;p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نص العنوان"/>
          <p:cNvSpPr txBox="1"/>
          <p:nvPr>
            <p:ph type="title"/>
          </p:nvPr>
        </p:nvSpPr>
        <p:spPr>
          <a:xfrm>
            <a:off x="1919933" y="1389933"/>
            <a:ext cx="19452801" cy="152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1" name="Google Shape;625;p2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2" name="Google Shape;626;p22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3" name="Google Shape;627;p2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4" name="Google Shape;628;p2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3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76" name="Google Shape;633;p23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734" name="Google Shape;634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5" name="Google Shape;635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Google Shape;636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Google Shape;637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8" name="Google Shape;638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9" name="Google Shape;639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0" name="Google Shape;640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1" name="Google Shape;641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2" name="Google Shape;642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3" name="Google Shape;643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4" name="Google Shape;644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5" name="Google Shape;645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6" name="Google Shape;646;p23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7" name="Google Shape;647;p23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8" name="Google Shape;648;p23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9" name="Google Shape;649;p23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0" name="Google Shape;650;p23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1" name="Google Shape;651;p23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2" name="Google Shape;652;p23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3" name="Google Shape;653;p23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4" name="Google Shape;654;p23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5" name="Google Shape;655;p23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656;p23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7" name="Google Shape;657;p23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8" name="Google Shape;658;p23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9" name="Google Shape;659;p23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660;p23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661;p23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662;p23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663;p23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664;p23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665;p23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6" name="Google Shape;666;p23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667;p23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Google Shape;668;p23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Google Shape;669;p23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Google Shape;670;p23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1" name="Google Shape;671;p23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2" name="Google Shape;672;p23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3" name="Google Shape;673;p23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4" name="Google Shape;674;p23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5" name="Google Shape;675;p23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77" name="Google Shape;676;p2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8" name="Google Shape;677;p2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679;p2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7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8" name="نص العنوان"/>
          <p:cNvSpPr txBox="1"/>
          <p:nvPr>
            <p:ph type="title"/>
          </p:nvPr>
        </p:nvSpPr>
        <p:spPr>
          <a:xfrm>
            <a:off x="5201999" y="5049199"/>
            <a:ext cx="13980002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89" name="مستوى النص الأول…"/>
          <p:cNvSpPr txBox="1"/>
          <p:nvPr>
            <p:ph type="body" sz="quarter" idx="1"/>
          </p:nvPr>
        </p:nvSpPr>
        <p:spPr>
          <a:xfrm>
            <a:off x="8141999" y="6487599"/>
            <a:ext cx="8100002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0" name="Google Shape;684;p2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1" name="Google Shape;685;p2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687;p25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0" name="نص العنوان"/>
          <p:cNvSpPr txBox="1"/>
          <p:nvPr>
            <p:ph type="title"/>
          </p:nvPr>
        </p:nvSpPr>
        <p:spPr>
          <a:xfrm>
            <a:off x="560866" y="5658767"/>
            <a:ext cx="13980002" cy="1608001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01" name="مستوى النص الأول…"/>
          <p:cNvSpPr txBox="1"/>
          <p:nvPr>
            <p:ph type="body" sz="quarter" idx="1"/>
          </p:nvPr>
        </p:nvSpPr>
        <p:spPr>
          <a:xfrm>
            <a:off x="3500866" y="7097167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2" name="Google Shape;691;p25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3" name="Google Shape;692;p2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4" name="Google Shape;693;p2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695;p26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3" name="مستوى النص الأول…"/>
          <p:cNvSpPr txBox="1"/>
          <p:nvPr>
            <p:ph type="body" sz="quarter" idx="1"/>
          </p:nvPr>
        </p:nvSpPr>
        <p:spPr>
          <a:xfrm>
            <a:off x="1919999" y="8632933"/>
            <a:ext cx="64672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4" name="نص العنوان"/>
          <p:cNvSpPr txBox="1"/>
          <p:nvPr>
            <p:ph type="title"/>
          </p:nvPr>
        </p:nvSpPr>
        <p:spPr>
          <a:xfrm>
            <a:off x="1919999" y="1389933"/>
            <a:ext cx="20544003" cy="315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5" name="Google Shape;703;p2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6" name="Google Shape;704;p2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نص العنوان"/>
          <p:cNvSpPr txBox="1"/>
          <p:nvPr>
            <p:ph type="title"/>
          </p:nvPr>
        </p:nvSpPr>
        <p:spPr>
          <a:xfrm>
            <a:off x="8214000" y="1389933"/>
            <a:ext cx="7956001" cy="16656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5" name="Google Shape;716;p28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6" name="مستوى النص الأول…"/>
          <p:cNvSpPr txBox="1"/>
          <p:nvPr>
            <p:ph type="body" sz="quarter" idx="1"/>
          </p:nvPr>
        </p:nvSpPr>
        <p:spPr>
          <a:xfrm>
            <a:off x="10742532" y="5130600"/>
            <a:ext cx="47376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7" name="Google Shape;729;p2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8" name="Google Shape;730;p2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71" name="Google Shape;731;p28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29" name="Google Shape;732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0" name="Google Shape;733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1" name="Google Shape;734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2" name="Google Shape;735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3" name="Google Shape;736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4" name="Google Shape;737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5" name="Google Shape;738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6" name="Google Shape;739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7" name="Google Shape;740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8" name="Google Shape;741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9" name="Google Shape;742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0" name="Google Shape;743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1" name="Google Shape;744;p2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2" name="Google Shape;745;p2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3" name="Google Shape;746;p2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4" name="Google Shape;747;p2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5" name="Google Shape;748;p2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6" name="Google Shape;749;p2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7" name="Google Shape;750;p2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8" name="Google Shape;751;p2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9" name="Google Shape;752;p2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0" name="Google Shape;753;p2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1" name="Google Shape;754;p2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2" name="Google Shape;755;p2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3" name="Google Shape;756;p2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4" name="Google Shape;757;p2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5" name="Google Shape;758;p2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6" name="Google Shape;759;p2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7" name="Google Shape;760;p2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8" name="Google Shape;761;p2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9" name="Google Shape;762;p2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0" name="Google Shape;763;p2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1" name="Google Shape;764;p2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2" name="Google Shape;765;p2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3" name="Google Shape;766;p2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4" name="Google Shape;767;p2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5" name="Google Shape;768;p2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6" name="Google Shape;769;p2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7" name="Google Shape;770;p2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8" name="Google Shape;771;p2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9" name="Google Shape;772;p2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0" name="Google Shape;773;p2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775;p29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0" name="نص العنوان"/>
          <p:cNvSpPr txBox="1"/>
          <p:nvPr>
            <p:ph type="title"/>
          </p:nvPr>
        </p:nvSpPr>
        <p:spPr>
          <a:xfrm>
            <a:off x="1919999" y="1389933"/>
            <a:ext cx="10272002" cy="3228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81" name="مستوى النص الأول…"/>
          <p:cNvSpPr txBox="1"/>
          <p:nvPr>
            <p:ph type="body" sz="quarter" idx="1"/>
          </p:nvPr>
        </p:nvSpPr>
        <p:spPr>
          <a:xfrm>
            <a:off x="2408799" y="6081199"/>
            <a:ext cx="8100001" cy="2978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3600"/>
            </a:lvl1pPr>
            <a:lvl2pPr marL="914400" indent="-317500">
              <a:buClrTx/>
              <a:buSzTx/>
              <a:buFontTx/>
              <a:buNone/>
              <a:defRPr sz="3600"/>
            </a:lvl2pPr>
            <a:lvl3pPr marL="914400" indent="139700">
              <a:buClrTx/>
              <a:buSzTx/>
              <a:buFontTx/>
              <a:buNone/>
              <a:defRPr sz="3600"/>
            </a:lvl3pPr>
            <a:lvl4pPr marL="914400" indent="596900">
              <a:buClrTx/>
              <a:buSzTx/>
              <a:buFontTx/>
              <a:buNone/>
              <a:defRPr sz="3600"/>
            </a:lvl4pPr>
            <a:lvl5pPr marL="914400" indent="1054100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2" name="Google Shape;778;p2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3" name="Google Shape;779;p2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نص العنوان"/>
          <p:cNvSpPr txBox="1"/>
          <p:nvPr>
            <p:ph type="title"/>
          </p:nvPr>
        </p:nvSpPr>
        <p:spPr>
          <a:xfrm>
            <a:off x="1919999" y="1389933"/>
            <a:ext cx="20544003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2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3" name="Google Shape;800;p3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4" name="Google Shape;801;p3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37" name="Google Shape;802;p30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95" name="Google Shape;803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6" name="Google Shape;804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7" name="Google Shape;805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8" name="Google Shape;806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9" name="Google Shape;807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0" name="Google Shape;808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1" name="Google Shape;809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2" name="Google Shape;810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3" name="Google Shape;811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4" name="Google Shape;812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5" name="Google Shape;813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6" name="Google Shape;814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7" name="Google Shape;815;p30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816;p30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817;p30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818;p30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819;p30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820;p30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821;p30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822;p30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823;p30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824;p30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825;p30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826;p30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827;p30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828;p30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829;p30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830;p30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831;p30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4" name="Google Shape;832;p30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833;p30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Google Shape;834;p30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835;p30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836;p30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9" name="Google Shape;837;p30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0" name="Google Shape;838;p30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1" name="Google Shape;839;p30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840;p30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Google Shape;841;p30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4" name="Google Shape;842;p30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5" name="Google Shape;843;p30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844;p30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846;p3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6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7" name="نص العنوان"/>
          <p:cNvSpPr txBox="1"/>
          <p:nvPr>
            <p:ph type="title"/>
          </p:nvPr>
        </p:nvSpPr>
        <p:spPr>
          <a:xfrm>
            <a:off x="1919999" y="1389933"/>
            <a:ext cx="189336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48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8812801" cy="294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9" name="Google Shape;850;p3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0" name="Google Shape;851;p3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853;p3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9" name="Google Shape;854;p3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0" name="نص العنوان"/>
          <p:cNvSpPr txBox="1"/>
          <p:nvPr>
            <p:ph type="title"/>
          </p:nvPr>
        </p:nvSpPr>
        <p:spPr>
          <a:xfrm>
            <a:off x="1919999" y="1389933"/>
            <a:ext cx="7084801" cy="166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61" name="مستوى النص الأول…"/>
          <p:cNvSpPr txBox="1"/>
          <p:nvPr>
            <p:ph type="body" sz="quarter" idx="1"/>
          </p:nvPr>
        </p:nvSpPr>
        <p:spPr>
          <a:xfrm>
            <a:off x="13924399" y="3799274"/>
            <a:ext cx="8163201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</a:lvl1pPr>
            <a:lvl2pPr marL="914400" indent="-317500">
              <a:buClrTx/>
              <a:buSzTx/>
              <a:buFontTx/>
              <a:buNone/>
            </a:lvl2pPr>
            <a:lvl3pPr marL="914400" indent="139700">
              <a:buClrTx/>
              <a:buSzTx/>
              <a:buFontTx/>
              <a:buNone/>
            </a:lvl3pPr>
            <a:lvl4pPr marL="914400" indent="596900">
              <a:buClrTx/>
              <a:buSzTx/>
              <a:buFontTx/>
              <a:buNone/>
            </a:lvl4pPr>
            <a:lvl5pPr marL="914400" indent="1054100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62" name="Google Shape;862;p3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3" name="Google Shape;863;p3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174;p7"/>
          <p:cNvSpPr/>
          <p:nvPr/>
        </p:nvSpPr>
        <p:spPr>
          <a:xfrm flipH="1">
            <a:off x="20349556" y="-2830074"/>
            <a:ext cx="8001156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5" name="Google Shape;116;p5"/>
          <p:cNvSpPr/>
          <p:nvPr/>
        </p:nvSpPr>
        <p:spPr>
          <a:xfrm rot="16200000">
            <a:off x="-5257590" y="8191972"/>
            <a:ext cx="8001157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6" name="مستوى النص الأول…"/>
          <p:cNvSpPr txBox="1"/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19" name="تجميع"/>
          <p:cNvGrpSpPr/>
          <p:nvPr/>
        </p:nvGrpSpPr>
        <p:grpSpPr>
          <a:xfrm flipH="1" rot="10800000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217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2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220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7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223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08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21330948" y="12641659"/>
            <a:ext cx="3437764" cy="1001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0" name="الجدول"/>
          <p:cNvGraphicFramePr/>
          <p:nvPr/>
        </p:nvGraphicFramePr>
        <p:xfrm>
          <a:off x="20001895" y="16412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19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FF5A54"/>
                          </a:solidFill>
                        </a:rPr>
                        <a:t>ضرب عدد من رقمين في عدد من رقم واحد مع إعادة التجميع  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874;p34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2" name="نص العنوان"/>
          <p:cNvSpPr txBox="1"/>
          <p:nvPr>
            <p:ph type="title"/>
          </p:nvPr>
        </p:nvSpPr>
        <p:spPr>
          <a:xfrm>
            <a:off x="1919999" y="1389933"/>
            <a:ext cx="20544003" cy="2821601"/>
          </a:xfrm>
          <a:prstGeom prst="rect">
            <a:avLst/>
          </a:prstGeom>
        </p:spPr>
        <p:txBody>
          <a:bodyPr anchor="t"/>
          <a:lstStyle>
            <a:lvl1pPr algn="l"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73" name="Google Shape;876;p3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4" name="Google Shape;877;p3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</p:spPr>
        <p:txBody>
          <a:bodyPr anchor="t"/>
          <a:lstStyle>
            <a:lvl1pPr algn="l">
              <a:defRPr b="1" sz="7400">
                <a:solidFill>
                  <a:srgbClr val="0C1E4F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90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65200" indent="-812800">
              <a:buClr>
                <a:srgbClr val="434343"/>
              </a:buClr>
              <a:buSzPts val="3200"/>
              <a:buFontTx/>
              <a:buAutoNum type="arabicPeriod" startAt="1"/>
              <a:defRPr sz="3200"/>
            </a:lvl1pPr>
            <a:lvl2pPr marL="13062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2pPr>
            <a:lvl3pPr marL="1763485" indent="-696685">
              <a:buClr>
                <a:srgbClr val="434343"/>
              </a:buClr>
              <a:buSzPts val="3200"/>
              <a:buFontTx/>
              <a:buAutoNum type="romanLcPeriod" startAt="1"/>
              <a:defRPr sz="3200"/>
            </a:lvl3pPr>
            <a:lvl4pPr marL="2220685" indent="-696685">
              <a:buClr>
                <a:srgbClr val="434343"/>
              </a:buClr>
              <a:buSzPts val="3200"/>
              <a:buFontTx/>
              <a:buAutoNum type="arabicPeriod" startAt="1"/>
              <a:defRPr sz="3200"/>
            </a:lvl4pPr>
            <a:lvl5pPr marL="26778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991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98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992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3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4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5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6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7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999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</p:spPr>
        <p:txBody>
          <a:bodyPr lIns="243799" tIns="243799" rIns="243799" bIns="243799"/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61" name="Google Shape;127;p6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319" name="Google Shape;128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129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130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" name="Google Shape;131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132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133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134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135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136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137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138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139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140;p6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141;p6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142;p6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143;p6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144;p6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145;p6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146;p6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147;p6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148;p6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149;p6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150;p6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151;p6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152;p6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153;p6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154;p6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155;p6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156;p6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157;p6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158;p6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159;p6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160;p6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161;p6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162;p6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163;p6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164;p6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165;p6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166;p6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167;p6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168;p6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169;p6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2" name="Google Shape;170;p6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3" name="Google Shape;171;p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Google Shape;172;p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174;p7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3" name="Google Shape;175;p7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4" name="نص العنوان"/>
          <p:cNvSpPr txBox="1"/>
          <p:nvPr>
            <p:ph type="title"/>
          </p:nvPr>
        </p:nvSpPr>
        <p:spPr>
          <a:xfrm>
            <a:off x="1919999" y="1389933"/>
            <a:ext cx="137264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5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12481601" cy="4318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6" name="Google Shape;178;p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7" name="Google Shape;179;p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نص العنوان"/>
          <p:cNvSpPr txBox="1"/>
          <p:nvPr>
            <p:ph type="title"/>
          </p:nvPr>
        </p:nvSpPr>
        <p:spPr>
          <a:xfrm>
            <a:off x="21231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4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5" name="Google Shape;276;p9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6" name="Google Shape;277;p9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7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8" name="Google Shape;279;p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9" name="Google Shape;280;p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42" name="Google Shape;281;p9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400" name="Google Shape;282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83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84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85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6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7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8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9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90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91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92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93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94;p9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95;p9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6;p9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7;p9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8;p9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9;p9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300;p9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01;p9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02;p9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303;p9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304;p9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05;p9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6;p9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7;p9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8;p9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9;p9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10;p9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11;p9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12;p9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13;p9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14;p9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15;p9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6;p9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7;p9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18;p9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19;p9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20;p9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21;p9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22;p9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23;p9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325;p10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1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609600" indent="-38100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2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 anchor="t"/>
          <a:lstStyle>
            <a:lvl1pPr algn="l"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3" name="Google Shape;328;p1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4" name="Google Shape;329;p1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331;p1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3" name="Google Shape;332;p1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4" name="xx%"/>
          <p:cNvSpPr txBox="1"/>
          <p:nvPr>
            <p:ph type="title" hasCustomPrompt="1"/>
          </p:nvPr>
        </p:nvSpPr>
        <p:spPr>
          <a:xfrm>
            <a:off x="1919999" y="3570933"/>
            <a:ext cx="20544003" cy="4266401"/>
          </a:xfrm>
          <a:prstGeom prst="rect">
            <a:avLst/>
          </a:prstGeom>
        </p:spPr>
        <p:txBody>
          <a:bodyPr anchor="b"/>
          <a:lstStyle>
            <a:lvl1pPr>
              <a:defRPr sz="19200"/>
            </a:lvl1pPr>
          </a:lstStyle>
          <a:p>
            <a:pPr/>
            <a:r>
              <a:t>xx%</a:t>
            </a:r>
          </a:p>
        </p:txBody>
      </p:sp>
      <p:sp>
        <p:nvSpPr>
          <p:cNvPr id="465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2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6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7" name="Google Shape;336;p1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8" name="Google Shape;337;p1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19999" y="3556000"/>
            <a:ext cx="20544003" cy="7290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Google Shape;182;p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8" name="Google Shape;183;p8"/>
          <p:cNvGrpSpPr/>
          <p:nvPr/>
        </p:nvGrpSpPr>
        <p:grpSpPr>
          <a:xfrm>
            <a:off x="1122897" y="746550"/>
            <a:ext cx="2370600" cy="4810650"/>
            <a:chOff x="0" y="0"/>
            <a:chExt cx="2370598" cy="4810648"/>
          </a:xfrm>
        </p:grpSpPr>
        <p:sp>
          <p:nvSpPr>
            <p:cNvPr id="4" name="Google Shape;184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" name="Google Shape;185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186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187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188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189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190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" name="Google Shape;191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192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" name="Google Shape;193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" name="Google Shape;194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95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" name="Google Shape;196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" name="Google Shape;197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" name="Google Shape;198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" name="Google Shape;199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" name="Google Shape;200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" name="Google Shape;201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" name="Google Shape;202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" name="Google Shape;203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" name="Google Shape;204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205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206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7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" name="Google Shape;208;p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" name="Google Shape;209;p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10;p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11;p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12;p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13;p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14;p8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15;p8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16;p8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217;p8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218;p8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219;p8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220;p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221;p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222;p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223;p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224;p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25;p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26;p8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7;p8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28;p8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29;p8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" name="Google Shape;230;p8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" name="Google Shape;231;p8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" name="Google Shape;232;p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" name="Google Shape;233;p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" name="Google Shape;234;p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235;p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236;p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237;p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238;p8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239;p8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240;p8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241;p8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242;p8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243;p8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" name="Google Shape;244;p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" name="Google Shape;245;p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" name="Google Shape;246;p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247;p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" name="Google Shape;248;p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" name="Google Shape;249;p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250;p8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251;p8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252;p8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253;p8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254;p8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" name="Google Shape;255;p8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" name="Google Shape;256;p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" name="Google Shape;257;p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" name="Google Shape;258;p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" name="Google Shape;259;p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" name="Google Shape;260;p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" name="Google Shape;261;p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" name="Google Shape;262;p8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" name="Google Shape;263;p8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" name="Google Shape;264;p8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" name="Google Shape;265;p8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" name="Google Shape;266;p8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" name="Google Shape;267;p8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9" name="Google Shape;268;p8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" name="Google Shape;270;p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" name="Google Shape;271;p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1028700" marR="0" indent="-914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1pPr>
      <a:lvl2pPr marL="1685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2pPr>
      <a:lvl3pPr marL="2142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3pPr>
      <a:lvl4pPr marL="2599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4pPr>
      <a:lvl5pPr marL="30570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5pPr>
      <a:lvl6pPr marL="35142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6pPr>
      <a:lvl7pPr marL="3971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7pPr>
      <a:lvl8pPr marL="4428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8pPr>
      <a:lvl9pPr marL="4885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17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ar2G7IPXRk?playlist=bar2G7IPXRk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iIYljm1Fa2eR4EgHWBxy3BVPURoMGxu-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16.png"/><Relationship Id="rId10" Type="http://schemas.openxmlformats.org/officeDocument/2006/relationships/image" Target="../media/image19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bar2G7IPXRk?playlist=bar2G7IPXRk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16.png"/><Relationship Id="rId10" Type="http://schemas.openxmlformats.org/officeDocument/2006/relationships/image" Target="../media/image19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bar2G7IPXRk?playlist=bar2G7IPXRk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16.png"/><Relationship Id="rId10" Type="http://schemas.openxmlformats.org/officeDocument/2006/relationships/image" Target="../media/image20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bar2G7IPXRk?playlist=bar2G7IPXRk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20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ar2G7IPXRk?playlist=bar2G7IPXRk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iIYljm1Fa2eR4EgHWBxy3BVPURoMGxu-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16.png"/><Relationship Id="rId10" Type="http://schemas.openxmlformats.org/officeDocument/2006/relationships/image" Target="../media/image21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bar2G7IPXRk?playlist=bar2G7IPXRk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16.png"/><Relationship Id="rId10" Type="http://schemas.openxmlformats.org/officeDocument/2006/relationships/image" Target="../media/image22.png"/><Relationship Id="rId11" Type="http://schemas.openxmlformats.org/officeDocument/2006/relationships/image" Target="../media/image23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bar2G7IPXRk?playlist=bar2G7IPXRk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iIYljm1Fa2eR4EgHWBxy3BVPURoMGxu-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bar2G7IPXRk?playlist=bar2G7IPXRk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24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18.xml"/><Relationship Id="rId9" Type="http://schemas.openxmlformats.org/officeDocument/2006/relationships/slide" Target="slide19.xml"/><Relationship Id="rId10" Type="http://schemas.openxmlformats.org/officeDocument/2006/relationships/image" Target="../media/image2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8.xml"/><Relationship Id="rId7" Type="http://schemas.openxmlformats.org/officeDocument/2006/relationships/slide" Target="slide19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8.xml"/><Relationship Id="rId7" Type="http://schemas.openxmlformats.org/officeDocument/2006/relationships/slide" Target="slide19.xml"/><Relationship Id="rId8" Type="http://schemas.openxmlformats.org/officeDocument/2006/relationships/image" Target="../media/image7.png"/><Relationship Id="rId9" Type="http://schemas.openxmlformats.org/officeDocument/2006/relationships/hyperlink" Target="https://ar.oryxlearning.com/grade/4th-grade/maths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bar2G7IPXRk?playlist=bar2G7IPXRk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9.png"/><Relationship Id="rId23" Type="http://schemas.openxmlformats.org/officeDocument/2006/relationships/image" Target="../media/image6.jpeg"/><Relationship Id="rId24" Type="http://schemas.openxmlformats.org/officeDocument/2006/relationships/hyperlink" Target="https://drive.google.com/file/d/1iIYljm1Fa2eR4EgHWBxy3BVPURoMGxu-/view?usp=drivesdk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12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ar2G7IPXRk?playlist=bar2G7IPXRk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iIYljm1Fa2eR4EgHWBxy3BVPURoMGxu-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bar2G7IPXRk?playlist=bar2G7IPXRk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13.png"/><Relationship Id="rId10" Type="http://schemas.openxmlformats.org/officeDocument/2006/relationships/image" Target="../media/image15.png"/><Relationship Id="rId11" Type="http://schemas.openxmlformats.org/officeDocument/2006/relationships/image" Target="../media/image14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bar2G7IPXRk?playlist=bar2G7IPXRk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iIYljm1Fa2eR4EgHWBxy3BVPURoMGxu-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18.xml"/><Relationship Id="rId9" Type="http://schemas.openxmlformats.org/officeDocument/2006/relationships/slide" Target="slide19.xml"/><Relationship Id="rId10" Type="http://schemas.openxmlformats.org/officeDocument/2006/relationships/image" Target="../media/image17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bar2G7IPXRk?playlist=bar2G7IPXRk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17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ar2G7IPXRk?playlist=bar2G7IPXRk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iIYljm1Fa2eR4EgHWBxy3BVPURoMGxu-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19.xml"/><Relationship Id="rId9" Type="http://schemas.openxmlformats.org/officeDocument/2006/relationships/image" Target="../media/image16.png"/><Relationship Id="rId10" Type="http://schemas.openxmlformats.org/officeDocument/2006/relationships/image" Target="../media/image18.png"/><Relationship Id="rId11" Type="http://schemas.openxmlformats.org/officeDocument/2006/relationships/image" Target="../media/image17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bar2G7IPXRk?playlist=bar2G7IPXRk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iIYljm1Fa2eR4EgHWBxy3BVPURoMGxu-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1121;p43"/>
          <p:cNvGrpSpPr/>
          <p:nvPr/>
        </p:nvGrpSpPr>
        <p:grpSpPr>
          <a:xfrm>
            <a:off x="1730994" y="10701604"/>
            <a:ext cx="1686544" cy="1060525"/>
            <a:chOff x="0" y="0"/>
            <a:chExt cx="1686542" cy="1060524"/>
          </a:xfrm>
        </p:grpSpPr>
        <p:sp>
          <p:nvSpPr>
            <p:cNvPr id="1010" name="Google Shape;1122;p43"/>
            <p:cNvSpPr/>
            <p:nvPr/>
          </p:nvSpPr>
          <p:spPr>
            <a:xfrm flipH="1">
              <a:off x="892022" y="0"/>
              <a:ext cx="794521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1" name="Google Shape;1123;p43"/>
            <p:cNvSpPr/>
            <p:nvPr/>
          </p:nvSpPr>
          <p:spPr>
            <a:xfrm flipH="1">
              <a:off x="-1" y="0"/>
              <a:ext cx="794579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13" name="صفحة ٣١"/>
          <p:cNvSpPr txBox="1"/>
          <p:nvPr/>
        </p:nvSpPr>
        <p:spPr>
          <a:xfrm>
            <a:off x="3417537" y="11012696"/>
            <a:ext cx="1597234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٣١ </a:t>
            </a:r>
          </a:p>
        </p:txBody>
      </p:sp>
      <p:grpSp>
        <p:nvGrpSpPr>
          <p:cNvPr id="1019" name="تجميع"/>
          <p:cNvGrpSpPr/>
          <p:nvPr/>
        </p:nvGrpSpPr>
        <p:grpSpPr>
          <a:xfrm>
            <a:off x="9880916" y="226300"/>
            <a:ext cx="8835436" cy="1986163"/>
            <a:chOff x="0" y="0"/>
            <a:chExt cx="8835435" cy="1986161"/>
          </a:xfrm>
        </p:grpSpPr>
        <p:sp>
          <p:nvSpPr>
            <p:cNvPr id="1014" name="الفصل"/>
            <p:cNvSpPr txBox="1"/>
            <p:nvPr/>
          </p:nvSpPr>
          <p:spPr>
            <a:xfrm>
              <a:off x="6149746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17" name="تجميع"/>
            <p:cNvGrpSpPr/>
            <p:nvPr/>
          </p:nvGrpSpPr>
          <p:grpSpPr>
            <a:xfrm>
              <a:off x="7016572" y="508515"/>
              <a:ext cx="981041" cy="1445150"/>
              <a:chOff x="0" y="0"/>
              <a:chExt cx="981040" cy="1445148"/>
            </a:xfrm>
          </p:grpSpPr>
          <p:sp>
            <p:nvSpPr>
              <p:cNvPr id="1015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1016" name="٥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</p:grpSp>
        <p:sp>
          <p:nvSpPr>
            <p:cNvPr id="1018" name="الضرب في عدد من رقم واحد"/>
            <p:cNvSpPr txBox="1"/>
            <p:nvPr/>
          </p:nvSpPr>
          <p:spPr>
            <a:xfrm>
              <a:off x="0" y="644323"/>
              <a:ext cx="7016573" cy="13418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الضرب في عدد من رقم واحد</a:t>
              </a:r>
            </a:p>
          </p:txBody>
        </p:sp>
      </p:grpSp>
      <p:sp>
        <p:nvSpPr>
          <p:cNvPr id="1020" name="الفصل الخامس:الضرب في عدد من رقم واحد…"/>
          <p:cNvSpPr txBox="1"/>
          <p:nvPr/>
        </p:nvSpPr>
        <p:spPr>
          <a:xfrm>
            <a:off x="6679986" y="3308364"/>
            <a:ext cx="15237296" cy="401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2023872" rtl="0">
              <a:lnSpc>
                <a:spcPct val="150000"/>
              </a:lnSpc>
              <a:defRPr sz="6059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الخامس:</a:t>
            </a:r>
            <a:r>
              <a:rPr>
                <a:solidFill>
                  <a:srgbClr val="BE863E"/>
                </a:solidFill>
              </a:rPr>
              <a:t>الضرب في عدد من رقم واحد</a:t>
            </a:r>
          </a:p>
          <a:p>
            <a:pPr algn="ctr" defTabSz="2023872" rtl="0">
              <a:lnSpc>
                <a:spcPct val="150000"/>
              </a:lnSpc>
              <a:defRPr sz="6059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A76475"/>
                </a:solidFill>
              </a:rPr>
              <a:t>٥-٥</a:t>
            </a:r>
            <a:r>
              <a:rPr>
                <a:solidFill>
                  <a:srgbClr val="FF5A54"/>
                </a:solidFill>
              </a:rPr>
              <a:t>  ضرب عدد من رقمين في عدد من رقم واحد مع إعادة التجميع    </a:t>
            </a:r>
            <a:r>
              <a:t> </a:t>
            </a:r>
          </a:p>
        </p:txBody>
      </p:sp>
      <p:grpSp>
        <p:nvGrpSpPr>
          <p:cNvPr id="1094" name="Google Shape;1046;p43"/>
          <p:cNvGrpSpPr/>
          <p:nvPr/>
        </p:nvGrpSpPr>
        <p:grpSpPr>
          <a:xfrm>
            <a:off x="15447409" y="6733403"/>
            <a:ext cx="7889587" cy="6885460"/>
            <a:chOff x="0" y="0"/>
            <a:chExt cx="7889586" cy="6885458"/>
          </a:xfrm>
        </p:grpSpPr>
        <p:sp>
          <p:nvSpPr>
            <p:cNvPr id="1021" name="Google Shape;1047;p43"/>
            <p:cNvSpPr/>
            <p:nvPr/>
          </p:nvSpPr>
          <p:spPr>
            <a:xfrm>
              <a:off x="814890" y="0"/>
              <a:ext cx="7071277" cy="4721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2" name="Google Shape;1048;p43"/>
            <p:cNvSpPr/>
            <p:nvPr/>
          </p:nvSpPr>
          <p:spPr>
            <a:xfrm>
              <a:off x="0" y="6424912"/>
              <a:ext cx="7889587" cy="460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1049;p43"/>
            <p:cNvSpPr/>
            <p:nvPr/>
          </p:nvSpPr>
          <p:spPr>
            <a:xfrm>
              <a:off x="2258823" y="6161269"/>
              <a:ext cx="1264503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1050;p43"/>
            <p:cNvSpPr/>
            <p:nvPr/>
          </p:nvSpPr>
          <p:spPr>
            <a:xfrm>
              <a:off x="2257213" y="5912260"/>
              <a:ext cx="1266113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1051;p43"/>
            <p:cNvSpPr/>
            <p:nvPr/>
          </p:nvSpPr>
          <p:spPr>
            <a:xfrm>
              <a:off x="3521666" y="6161269"/>
              <a:ext cx="462206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1052;p43"/>
            <p:cNvSpPr/>
            <p:nvPr/>
          </p:nvSpPr>
          <p:spPr>
            <a:xfrm>
              <a:off x="3521666" y="6161269"/>
              <a:ext cx="462206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1053;p43"/>
            <p:cNvSpPr/>
            <p:nvPr/>
          </p:nvSpPr>
          <p:spPr>
            <a:xfrm>
              <a:off x="3378477" y="5912260"/>
              <a:ext cx="605395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1054;p43"/>
            <p:cNvSpPr/>
            <p:nvPr/>
          </p:nvSpPr>
          <p:spPr>
            <a:xfrm>
              <a:off x="3378477" y="5912260"/>
              <a:ext cx="605395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1055;p43"/>
            <p:cNvSpPr/>
            <p:nvPr/>
          </p:nvSpPr>
          <p:spPr>
            <a:xfrm>
              <a:off x="2626625" y="1799886"/>
              <a:ext cx="558170" cy="598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1056;p43"/>
            <p:cNvSpPr/>
            <p:nvPr/>
          </p:nvSpPr>
          <p:spPr>
            <a:xfrm>
              <a:off x="2626625" y="1799886"/>
              <a:ext cx="558170" cy="598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1057;p43"/>
            <p:cNvSpPr/>
            <p:nvPr/>
          </p:nvSpPr>
          <p:spPr>
            <a:xfrm>
              <a:off x="2930957" y="1799886"/>
              <a:ext cx="1197714" cy="2123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1058;p43"/>
            <p:cNvSpPr/>
            <p:nvPr/>
          </p:nvSpPr>
          <p:spPr>
            <a:xfrm>
              <a:off x="2942324" y="1814522"/>
              <a:ext cx="937388" cy="1529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1059;p43"/>
            <p:cNvSpPr/>
            <p:nvPr/>
          </p:nvSpPr>
          <p:spPr>
            <a:xfrm>
              <a:off x="2105877" y="2291363"/>
              <a:ext cx="1877995" cy="3620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4" name="Google Shape;1060;p43"/>
            <p:cNvSpPr/>
            <p:nvPr/>
          </p:nvSpPr>
          <p:spPr>
            <a:xfrm>
              <a:off x="2190473" y="5360582"/>
              <a:ext cx="489868" cy="436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1061;p43"/>
            <p:cNvSpPr/>
            <p:nvPr/>
          </p:nvSpPr>
          <p:spPr>
            <a:xfrm>
              <a:off x="2807234" y="3101759"/>
              <a:ext cx="626568" cy="590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6" name="Google Shape;1062;p43"/>
            <p:cNvSpPr/>
            <p:nvPr/>
          </p:nvSpPr>
          <p:spPr>
            <a:xfrm>
              <a:off x="1365392" y="2066749"/>
              <a:ext cx="2260435" cy="1510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1063;p43"/>
            <p:cNvSpPr/>
            <p:nvPr/>
          </p:nvSpPr>
          <p:spPr>
            <a:xfrm>
              <a:off x="1399592" y="3305199"/>
              <a:ext cx="380781" cy="17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1064;p43"/>
            <p:cNvSpPr/>
            <p:nvPr/>
          </p:nvSpPr>
          <p:spPr>
            <a:xfrm>
              <a:off x="1721779" y="3035067"/>
              <a:ext cx="283159" cy="97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1065;p43"/>
            <p:cNvSpPr/>
            <p:nvPr/>
          </p:nvSpPr>
          <p:spPr>
            <a:xfrm>
              <a:off x="2690097" y="4130280"/>
              <a:ext cx="1293775" cy="1781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1066;p43"/>
            <p:cNvSpPr/>
            <p:nvPr/>
          </p:nvSpPr>
          <p:spPr>
            <a:xfrm>
              <a:off x="3038337" y="1687579"/>
              <a:ext cx="554949" cy="808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1067;p43"/>
            <p:cNvSpPr/>
            <p:nvPr/>
          </p:nvSpPr>
          <p:spPr>
            <a:xfrm>
              <a:off x="3121323" y="1863357"/>
              <a:ext cx="252276" cy="408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1068;p43"/>
            <p:cNvSpPr/>
            <p:nvPr/>
          </p:nvSpPr>
          <p:spPr>
            <a:xfrm>
              <a:off x="2284875" y="2359713"/>
              <a:ext cx="607005" cy="154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1069;p43"/>
            <p:cNvSpPr/>
            <p:nvPr/>
          </p:nvSpPr>
          <p:spPr>
            <a:xfrm>
              <a:off x="4454175" y="6019689"/>
              <a:ext cx="314089" cy="387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1070;p43"/>
            <p:cNvSpPr/>
            <p:nvPr/>
          </p:nvSpPr>
          <p:spPr>
            <a:xfrm>
              <a:off x="4533892" y="6019689"/>
              <a:ext cx="234372" cy="226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Google Shape;1071;p43"/>
            <p:cNvSpPr/>
            <p:nvPr/>
          </p:nvSpPr>
          <p:spPr>
            <a:xfrm>
              <a:off x="4348808" y="6329924"/>
              <a:ext cx="541060" cy="326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1072;p43"/>
            <p:cNvSpPr/>
            <p:nvPr/>
          </p:nvSpPr>
          <p:spPr>
            <a:xfrm>
              <a:off x="4455785" y="2857679"/>
              <a:ext cx="876339" cy="337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7" name="Google Shape;1073;p43"/>
            <p:cNvSpPr/>
            <p:nvPr/>
          </p:nvSpPr>
          <p:spPr>
            <a:xfrm>
              <a:off x="4455785" y="2857679"/>
              <a:ext cx="876339" cy="337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8" name="Google Shape;1074;p43"/>
            <p:cNvSpPr/>
            <p:nvPr/>
          </p:nvSpPr>
          <p:spPr>
            <a:xfrm>
              <a:off x="4577849" y="3189672"/>
              <a:ext cx="249366" cy="976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1075;p43"/>
            <p:cNvSpPr/>
            <p:nvPr/>
          </p:nvSpPr>
          <p:spPr>
            <a:xfrm>
              <a:off x="4480226" y="6042473"/>
              <a:ext cx="340093" cy="205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0" name="Google Shape;1076;p43"/>
            <p:cNvSpPr/>
            <p:nvPr/>
          </p:nvSpPr>
          <p:spPr>
            <a:xfrm>
              <a:off x="4615268" y="6404519"/>
              <a:ext cx="100340" cy="38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1" name="Google Shape;1077;p43"/>
            <p:cNvSpPr/>
            <p:nvPr/>
          </p:nvSpPr>
          <p:spPr>
            <a:xfrm>
              <a:off x="4615682" y="6359001"/>
              <a:ext cx="76084" cy="56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2" name="Google Shape;1078;p43"/>
            <p:cNvSpPr/>
            <p:nvPr/>
          </p:nvSpPr>
          <p:spPr>
            <a:xfrm>
              <a:off x="4276786" y="6125459"/>
              <a:ext cx="170852" cy="367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3" name="Google Shape;1079;p43"/>
            <p:cNvSpPr/>
            <p:nvPr/>
          </p:nvSpPr>
          <p:spPr>
            <a:xfrm>
              <a:off x="4209497" y="6475357"/>
              <a:ext cx="534612" cy="180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4" name="Google Shape;1080;p43"/>
            <p:cNvSpPr/>
            <p:nvPr/>
          </p:nvSpPr>
          <p:spPr>
            <a:xfrm>
              <a:off x="4714549" y="1614350"/>
              <a:ext cx="1038279" cy="870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5" name="Google Shape;1081;p43"/>
            <p:cNvSpPr/>
            <p:nvPr/>
          </p:nvSpPr>
          <p:spPr>
            <a:xfrm>
              <a:off x="4642746" y="1491115"/>
              <a:ext cx="504688" cy="707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6" name="Google Shape;1082;p43"/>
            <p:cNvSpPr/>
            <p:nvPr/>
          </p:nvSpPr>
          <p:spPr>
            <a:xfrm>
              <a:off x="4665714" y="1767296"/>
              <a:ext cx="331994" cy="431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7" name="Google Shape;1083;p43"/>
            <p:cNvSpPr/>
            <p:nvPr/>
          </p:nvSpPr>
          <p:spPr>
            <a:xfrm>
              <a:off x="5625884" y="1960980"/>
              <a:ext cx="240861" cy="198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8" name="Google Shape;1084;p43"/>
            <p:cNvSpPr/>
            <p:nvPr/>
          </p:nvSpPr>
          <p:spPr>
            <a:xfrm>
              <a:off x="5697503" y="1941465"/>
              <a:ext cx="325457" cy="138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9" name="Google Shape;1085;p43"/>
            <p:cNvSpPr/>
            <p:nvPr/>
          </p:nvSpPr>
          <p:spPr>
            <a:xfrm>
              <a:off x="4281665" y="6125459"/>
              <a:ext cx="165974" cy="18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0" name="Google Shape;1086;p43"/>
            <p:cNvSpPr/>
            <p:nvPr/>
          </p:nvSpPr>
          <p:spPr>
            <a:xfrm>
              <a:off x="3931766" y="1483846"/>
              <a:ext cx="1078968" cy="1487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1" name="Google Shape;1087;p43"/>
            <p:cNvSpPr/>
            <p:nvPr/>
          </p:nvSpPr>
          <p:spPr>
            <a:xfrm>
              <a:off x="4004996" y="1803106"/>
              <a:ext cx="124924" cy="362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1088;p43"/>
            <p:cNvSpPr/>
            <p:nvPr/>
          </p:nvSpPr>
          <p:spPr>
            <a:xfrm>
              <a:off x="4190531" y="1124483"/>
              <a:ext cx="394789" cy="48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1089;p43"/>
            <p:cNvSpPr/>
            <p:nvPr/>
          </p:nvSpPr>
          <p:spPr>
            <a:xfrm>
              <a:off x="4424854" y="1588298"/>
              <a:ext cx="66741" cy="42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1090;p43"/>
            <p:cNvSpPr/>
            <p:nvPr/>
          </p:nvSpPr>
          <p:spPr>
            <a:xfrm>
              <a:off x="4491594" y="1573662"/>
              <a:ext cx="52106" cy="32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1091;p43"/>
            <p:cNvSpPr/>
            <p:nvPr/>
          </p:nvSpPr>
          <p:spPr>
            <a:xfrm>
              <a:off x="4180774" y="1495555"/>
              <a:ext cx="281549" cy="196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1092;p43"/>
            <p:cNvSpPr/>
            <p:nvPr/>
          </p:nvSpPr>
          <p:spPr>
            <a:xfrm>
              <a:off x="4494863" y="1472771"/>
              <a:ext cx="126045" cy="203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1093;p43"/>
            <p:cNvSpPr/>
            <p:nvPr/>
          </p:nvSpPr>
          <p:spPr>
            <a:xfrm>
              <a:off x="4290106" y="1187955"/>
              <a:ext cx="146165" cy="159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1094;p43"/>
            <p:cNvSpPr/>
            <p:nvPr/>
          </p:nvSpPr>
          <p:spPr>
            <a:xfrm>
              <a:off x="4148449" y="691990"/>
              <a:ext cx="472445" cy="62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1095;p43"/>
            <p:cNvSpPr/>
            <p:nvPr/>
          </p:nvSpPr>
          <p:spPr>
            <a:xfrm>
              <a:off x="4036814" y="751265"/>
              <a:ext cx="223559" cy="358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096;p43"/>
            <p:cNvSpPr/>
            <p:nvPr/>
          </p:nvSpPr>
          <p:spPr>
            <a:xfrm>
              <a:off x="4020460" y="643154"/>
              <a:ext cx="552867" cy="175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097;p43"/>
            <p:cNvSpPr/>
            <p:nvPr/>
          </p:nvSpPr>
          <p:spPr>
            <a:xfrm>
              <a:off x="4058444" y="576268"/>
              <a:ext cx="499432" cy="137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098;p43"/>
            <p:cNvSpPr/>
            <p:nvPr/>
          </p:nvSpPr>
          <p:spPr>
            <a:xfrm>
              <a:off x="4078947" y="996077"/>
              <a:ext cx="175347" cy="167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099;p43"/>
            <p:cNvSpPr/>
            <p:nvPr/>
          </p:nvSpPr>
          <p:spPr>
            <a:xfrm>
              <a:off x="4166138" y="2898367"/>
              <a:ext cx="545143" cy="338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100;p43"/>
            <p:cNvSpPr/>
            <p:nvPr/>
          </p:nvSpPr>
          <p:spPr>
            <a:xfrm>
              <a:off x="4166138" y="2898367"/>
              <a:ext cx="545143" cy="338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101;p43"/>
            <p:cNvSpPr/>
            <p:nvPr/>
          </p:nvSpPr>
          <p:spPr>
            <a:xfrm>
              <a:off x="4197020" y="6175904"/>
              <a:ext cx="371072" cy="109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102;p43"/>
            <p:cNvSpPr/>
            <p:nvPr/>
          </p:nvSpPr>
          <p:spPr>
            <a:xfrm>
              <a:off x="4396349" y="938801"/>
              <a:ext cx="30470" cy="45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103;p43"/>
            <p:cNvSpPr/>
            <p:nvPr/>
          </p:nvSpPr>
          <p:spPr>
            <a:xfrm>
              <a:off x="4540109" y="918799"/>
              <a:ext cx="29916" cy="4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104;p43"/>
            <p:cNvSpPr/>
            <p:nvPr/>
          </p:nvSpPr>
          <p:spPr>
            <a:xfrm>
              <a:off x="4494863" y="956901"/>
              <a:ext cx="76498" cy="12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105;p43"/>
            <p:cNvSpPr/>
            <p:nvPr/>
          </p:nvSpPr>
          <p:spPr>
            <a:xfrm>
              <a:off x="4384617" y="1079356"/>
              <a:ext cx="97851" cy="3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106;p43"/>
            <p:cNvSpPr/>
            <p:nvPr/>
          </p:nvSpPr>
          <p:spPr>
            <a:xfrm>
              <a:off x="4337995" y="872256"/>
              <a:ext cx="65735" cy="50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107;p43"/>
            <p:cNvSpPr/>
            <p:nvPr/>
          </p:nvSpPr>
          <p:spPr>
            <a:xfrm>
              <a:off x="4534722" y="839716"/>
              <a:ext cx="68615" cy="47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108;p43"/>
            <p:cNvSpPr/>
            <p:nvPr/>
          </p:nvSpPr>
          <p:spPr>
            <a:xfrm>
              <a:off x="4457443" y="6462136"/>
              <a:ext cx="83394" cy="40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109;p43"/>
            <p:cNvSpPr/>
            <p:nvPr/>
          </p:nvSpPr>
          <p:spPr>
            <a:xfrm>
              <a:off x="4457443" y="6425936"/>
              <a:ext cx="50680" cy="72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110;p43"/>
            <p:cNvSpPr/>
            <p:nvPr/>
          </p:nvSpPr>
          <p:spPr>
            <a:xfrm>
              <a:off x="3541049" y="1707094"/>
              <a:ext cx="519272" cy="112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111;p43"/>
            <p:cNvSpPr/>
            <p:nvPr/>
          </p:nvSpPr>
          <p:spPr>
            <a:xfrm>
              <a:off x="3627436" y="1590591"/>
              <a:ext cx="498657" cy="619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112;p43"/>
            <p:cNvSpPr/>
            <p:nvPr/>
          </p:nvSpPr>
          <p:spPr>
            <a:xfrm>
              <a:off x="3895018" y="2714441"/>
              <a:ext cx="193014" cy="166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113;p43"/>
            <p:cNvSpPr/>
            <p:nvPr/>
          </p:nvSpPr>
          <p:spPr>
            <a:xfrm>
              <a:off x="3910642" y="2856020"/>
              <a:ext cx="175731" cy="14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114;p43"/>
            <p:cNvSpPr/>
            <p:nvPr/>
          </p:nvSpPr>
          <p:spPr>
            <a:xfrm>
              <a:off x="6294750" y="1114726"/>
              <a:ext cx="50446" cy="128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115;p43"/>
            <p:cNvSpPr/>
            <p:nvPr/>
          </p:nvSpPr>
          <p:spPr>
            <a:xfrm>
              <a:off x="6034375" y="842984"/>
              <a:ext cx="222956" cy="18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116;p43"/>
            <p:cNvSpPr/>
            <p:nvPr/>
          </p:nvSpPr>
          <p:spPr>
            <a:xfrm>
              <a:off x="5373657" y="1293773"/>
              <a:ext cx="486550" cy="48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117;p43"/>
            <p:cNvSpPr/>
            <p:nvPr/>
          </p:nvSpPr>
          <p:spPr>
            <a:xfrm>
              <a:off x="5444825" y="878745"/>
              <a:ext cx="832021" cy="832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118;p43"/>
            <p:cNvSpPr/>
            <p:nvPr/>
          </p:nvSpPr>
          <p:spPr>
            <a:xfrm>
              <a:off x="5700723" y="1029301"/>
              <a:ext cx="400490" cy="451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119;p43"/>
            <p:cNvSpPr/>
            <p:nvPr/>
          </p:nvSpPr>
          <p:spPr>
            <a:xfrm>
              <a:off x="5607137" y="1248353"/>
              <a:ext cx="190472" cy="314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733214" y="3308364"/>
            <a:ext cx="2320095" cy="4762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3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990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1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2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3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4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5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6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7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8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9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0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1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2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3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4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5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6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7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8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9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0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1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2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3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4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5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6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7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8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9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0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1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2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3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4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5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6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7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8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9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0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2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3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4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5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6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7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8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9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0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1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2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3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4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5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6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7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8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9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0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1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2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3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4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5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6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7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8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9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0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1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2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70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064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69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067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065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66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068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071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072" name="IMG_3907.png" descr="IMG_3907.png"/>
          <p:cNvPicPr>
            <a:picLocks noChangeAspect="1"/>
          </p:cNvPicPr>
          <p:nvPr/>
        </p:nvPicPr>
        <p:blipFill>
          <a:blip r:embed="rId9">
            <a:extLst/>
          </a:blip>
          <a:srcRect l="38361" t="44438" r="5655" b="0"/>
          <a:stretch>
            <a:fillRect/>
          </a:stretch>
        </p:blipFill>
        <p:spPr>
          <a:xfrm>
            <a:off x="5562474" y="1899443"/>
            <a:ext cx="14022017" cy="4693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92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090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088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077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075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07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074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076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78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81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079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80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082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3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4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5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6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7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089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091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093" name="١٤…"/>
          <p:cNvSpPr txBox="1"/>
          <p:nvPr/>
        </p:nvSpPr>
        <p:spPr>
          <a:xfrm>
            <a:off x="11241650" y="6592887"/>
            <a:ext cx="3752050" cy="40934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sz="8800">
                <a:solidFill>
                  <a:srgbClr val="0042A9"/>
                </a:solidFill>
              </a:defRPr>
            </a:pPr>
            <a:r>
              <a:t>     ١٤ </a:t>
            </a:r>
          </a:p>
          <a:p>
            <a:pPr algn="ctr" rtl="0">
              <a:defRPr sz="8800">
                <a:solidFill>
                  <a:srgbClr val="0042A9"/>
                </a:solidFill>
              </a:defRPr>
            </a:pPr>
            <a:r>
              <a:t>× ٤</a:t>
            </a:r>
          </a:p>
          <a:p>
            <a:pPr algn="ctr" rtl="0">
              <a:defRPr sz="8800">
                <a:solidFill>
                  <a:srgbClr val="0042A9"/>
                </a:solidFill>
              </a:defRPr>
            </a:pPr>
            <a:r>
              <a:t>ـــــــــــ</a:t>
            </a:r>
          </a:p>
        </p:txBody>
      </p:sp>
      <p:grpSp>
        <p:nvGrpSpPr>
          <p:cNvPr id="2097" name="تجميع"/>
          <p:cNvGrpSpPr/>
          <p:nvPr/>
        </p:nvGrpSpPr>
        <p:grpSpPr>
          <a:xfrm>
            <a:off x="11795988" y="5703806"/>
            <a:ext cx="3056402" cy="6873434"/>
            <a:chOff x="0" y="0"/>
            <a:chExt cx="3056400" cy="6873433"/>
          </a:xfrm>
        </p:grpSpPr>
        <p:sp>
          <p:nvSpPr>
            <p:cNvPr id="2094" name="٦"/>
            <p:cNvSpPr txBox="1"/>
            <p:nvPr/>
          </p:nvSpPr>
          <p:spPr>
            <a:xfrm>
              <a:off x="1433302" y="4745282"/>
              <a:ext cx="1623099" cy="212815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5800">
                  <a:solidFill>
                    <a:srgbClr val="B51A00"/>
                  </a:solidFill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 ٦</a:t>
              </a:r>
            </a:p>
          </p:txBody>
        </p:sp>
        <p:sp>
          <p:nvSpPr>
            <p:cNvPr id="2095" name="١"/>
            <p:cNvSpPr txBox="1"/>
            <p:nvPr/>
          </p:nvSpPr>
          <p:spPr>
            <a:xfrm>
              <a:off x="231596" y="0"/>
              <a:ext cx="1593882" cy="21281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5800">
                  <a:solidFill>
                    <a:srgbClr val="B51A00"/>
                  </a:solidFill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 ١</a:t>
              </a:r>
            </a:p>
          </p:txBody>
        </p:sp>
        <p:sp>
          <p:nvSpPr>
            <p:cNvPr id="2096" name="٥"/>
            <p:cNvSpPr txBox="1"/>
            <p:nvPr/>
          </p:nvSpPr>
          <p:spPr>
            <a:xfrm>
              <a:off x="0" y="4745282"/>
              <a:ext cx="1623099" cy="212815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5800">
                  <a:solidFill>
                    <a:srgbClr val="B51A00"/>
                  </a:solidFill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 ٥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2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099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0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1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2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3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4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5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6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7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8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9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0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1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2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3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4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5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6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7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8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9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0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1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2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3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4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5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6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7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8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9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0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1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2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3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4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5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6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7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8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9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0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1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2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3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4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5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6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7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8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9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0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1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2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3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4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5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6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7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8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9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0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1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2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3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4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5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6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7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8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9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0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1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173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76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174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5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177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178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181" name="تجميع"/>
          <p:cNvGrpSpPr/>
          <p:nvPr/>
        </p:nvGrpSpPr>
        <p:grpSpPr>
          <a:xfrm>
            <a:off x="1267739" y="7381923"/>
            <a:ext cx="4196714" cy="4667063"/>
            <a:chOff x="0" y="0"/>
            <a:chExt cx="4196713" cy="4667061"/>
          </a:xfrm>
        </p:grpSpPr>
        <p:sp>
          <p:nvSpPr>
            <p:cNvPr id="2179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180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8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25233" y="12253521"/>
            <a:ext cx="1911773" cy="621526"/>
            <a:chOff x="0" y="0"/>
            <a:chExt cx="1911771" cy="621525"/>
          </a:xfrm>
        </p:grpSpPr>
        <p:grpSp>
          <p:nvGrpSpPr>
            <p:cNvPr id="2184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182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83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185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187" name="IMG_3909.png" descr="IMG_3909.png"/>
          <p:cNvPicPr>
            <a:picLocks noChangeAspect="1"/>
          </p:cNvPicPr>
          <p:nvPr/>
        </p:nvPicPr>
        <p:blipFill>
          <a:blip r:embed="rId10">
            <a:extLst/>
          </a:blip>
          <a:srcRect l="0" t="0" r="0" b="67913"/>
          <a:stretch>
            <a:fillRect/>
          </a:stretch>
        </p:blipFill>
        <p:spPr>
          <a:xfrm>
            <a:off x="4033532" y="1489640"/>
            <a:ext cx="18353177" cy="3521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8" name="IMG_3909.png" descr="IMG_3909.png"/>
          <p:cNvPicPr>
            <a:picLocks noChangeAspect="1"/>
          </p:cNvPicPr>
          <p:nvPr/>
        </p:nvPicPr>
        <p:blipFill>
          <a:blip r:embed="rId10">
            <a:extLst/>
          </a:blip>
          <a:srcRect l="0" t="31984" r="2489" b="46005"/>
          <a:stretch>
            <a:fillRect/>
          </a:stretch>
        </p:blipFill>
        <p:spPr>
          <a:xfrm>
            <a:off x="3998614" y="6399680"/>
            <a:ext cx="17896350" cy="24155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08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206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204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193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191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18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190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192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94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97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195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196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98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9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00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01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02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03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205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207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3" name="Google Shape;1046;p43"/>
          <p:cNvGrpSpPr/>
          <p:nvPr/>
        </p:nvGrpSpPr>
        <p:grpSpPr>
          <a:xfrm>
            <a:off x="21888136" y="11005829"/>
            <a:ext cx="1800576" cy="1571411"/>
            <a:chOff x="0" y="0"/>
            <a:chExt cx="1800574" cy="1571410"/>
          </a:xfrm>
        </p:grpSpPr>
        <p:sp>
          <p:nvSpPr>
            <p:cNvPr id="2210" name="Google Shape;1047;p43"/>
            <p:cNvSpPr/>
            <p:nvPr/>
          </p:nvSpPr>
          <p:spPr>
            <a:xfrm>
              <a:off x="185975" y="0"/>
              <a:ext cx="1613819" cy="107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1" name="Google Shape;1048;p43"/>
            <p:cNvSpPr/>
            <p:nvPr/>
          </p:nvSpPr>
          <p:spPr>
            <a:xfrm>
              <a:off x="0" y="1466304"/>
              <a:ext cx="1800575" cy="105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2" name="Google Shape;1049;p43"/>
            <p:cNvSpPr/>
            <p:nvPr/>
          </p:nvSpPr>
          <p:spPr>
            <a:xfrm>
              <a:off x="515512" y="1406135"/>
              <a:ext cx="288588" cy="11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3" name="Google Shape;1050;p43"/>
            <p:cNvSpPr/>
            <p:nvPr/>
          </p:nvSpPr>
          <p:spPr>
            <a:xfrm>
              <a:off x="515144" y="1349305"/>
              <a:ext cx="288956" cy="5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4" name="Google Shape;1051;p43"/>
            <p:cNvSpPr/>
            <p:nvPr/>
          </p:nvSpPr>
          <p:spPr>
            <a:xfrm>
              <a:off x="803720" y="1406135"/>
              <a:ext cx="105486" cy="11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5" name="Google Shape;1052;p43"/>
            <p:cNvSpPr/>
            <p:nvPr/>
          </p:nvSpPr>
          <p:spPr>
            <a:xfrm>
              <a:off x="803720" y="1406135"/>
              <a:ext cx="105486" cy="11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6" name="Google Shape;1053;p43"/>
            <p:cNvSpPr/>
            <p:nvPr/>
          </p:nvSpPr>
          <p:spPr>
            <a:xfrm>
              <a:off x="771041" y="1349305"/>
              <a:ext cx="138165" cy="5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7" name="Google Shape;1054;p43"/>
            <p:cNvSpPr/>
            <p:nvPr/>
          </p:nvSpPr>
          <p:spPr>
            <a:xfrm>
              <a:off x="771041" y="1349305"/>
              <a:ext cx="138165" cy="5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8" name="Google Shape;1055;p43"/>
            <p:cNvSpPr/>
            <p:nvPr/>
          </p:nvSpPr>
          <p:spPr>
            <a:xfrm>
              <a:off x="599452" y="410773"/>
              <a:ext cx="127387" cy="136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9" name="Google Shape;1056;p43"/>
            <p:cNvSpPr/>
            <p:nvPr/>
          </p:nvSpPr>
          <p:spPr>
            <a:xfrm>
              <a:off x="599452" y="410773"/>
              <a:ext cx="127387" cy="136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0" name="Google Shape;1057;p43"/>
            <p:cNvSpPr/>
            <p:nvPr/>
          </p:nvSpPr>
          <p:spPr>
            <a:xfrm>
              <a:off x="668907" y="410773"/>
              <a:ext cx="273345" cy="484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1" name="Google Shape;1058;p43"/>
            <p:cNvSpPr/>
            <p:nvPr/>
          </p:nvSpPr>
          <p:spPr>
            <a:xfrm>
              <a:off x="671502" y="414113"/>
              <a:ext cx="213933" cy="34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2" name="Google Shape;1059;p43"/>
            <p:cNvSpPr/>
            <p:nvPr/>
          </p:nvSpPr>
          <p:spPr>
            <a:xfrm>
              <a:off x="480606" y="522938"/>
              <a:ext cx="428600" cy="82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3" name="Google Shape;1060;p43"/>
            <p:cNvSpPr/>
            <p:nvPr/>
          </p:nvSpPr>
          <p:spPr>
            <a:xfrm>
              <a:off x="499913" y="1223400"/>
              <a:ext cx="111799" cy="99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4" name="Google Shape;1061;p43"/>
            <p:cNvSpPr/>
            <p:nvPr/>
          </p:nvSpPr>
          <p:spPr>
            <a:xfrm>
              <a:off x="640671" y="707888"/>
              <a:ext cx="142997" cy="13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5" name="Google Shape;1062;p43"/>
            <p:cNvSpPr/>
            <p:nvPr/>
          </p:nvSpPr>
          <p:spPr>
            <a:xfrm>
              <a:off x="311612" y="471677"/>
              <a:ext cx="515880" cy="344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6" name="Google Shape;1063;p43"/>
            <p:cNvSpPr/>
            <p:nvPr/>
          </p:nvSpPr>
          <p:spPr>
            <a:xfrm>
              <a:off x="319417" y="754318"/>
              <a:ext cx="86903" cy="39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7" name="Google Shape;1064;p43"/>
            <p:cNvSpPr/>
            <p:nvPr/>
          </p:nvSpPr>
          <p:spPr>
            <a:xfrm>
              <a:off x="392947" y="692668"/>
              <a:ext cx="64624" cy="22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8" name="Google Shape;1065;p43"/>
            <p:cNvSpPr/>
            <p:nvPr/>
          </p:nvSpPr>
          <p:spPr>
            <a:xfrm>
              <a:off x="613938" y="942619"/>
              <a:ext cx="295268" cy="406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9" name="Google Shape;1066;p43"/>
            <p:cNvSpPr/>
            <p:nvPr/>
          </p:nvSpPr>
          <p:spPr>
            <a:xfrm>
              <a:off x="693414" y="385142"/>
              <a:ext cx="126652" cy="184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0" name="Google Shape;1067;p43"/>
            <p:cNvSpPr/>
            <p:nvPr/>
          </p:nvSpPr>
          <p:spPr>
            <a:xfrm>
              <a:off x="712353" y="425258"/>
              <a:ext cx="57576" cy="93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1" name="Google Shape;1068;p43"/>
            <p:cNvSpPr/>
            <p:nvPr/>
          </p:nvSpPr>
          <p:spPr>
            <a:xfrm>
              <a:off x="521458" y="538537"/>
              <a:ext cx="138532" cy="35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2" name="Google Shape;1069;p43"/>
            <p:cNvSpPr/>
            <p:nvPr/>
          </p:nvSpPr>
          <p:spPr>
            <a:xfrm>
              <a:off x="1016539" y="1373823"/>
              <a:ext cx="71682" cy="88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3" name="Google Shape;1070;p43"/>
            <p:cNvSpPr/>
            <p:nvPr/>
          </p:nvSpPr>
          <p:spPr>
            <a:xfrm>
              <a:off x="1034732" y="1373823"/>
              <a:ext cx="53489" cy="51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4" name="Google Shape;1071;p43"/>
            <p:cNvSpPr/>
            <p:nvPr/>
          </p:nvSpPr>
          <p:spPr>
            <a:xfrm>
              <a:off x="992492" y="1444625"/>
              <a:ext cx="123482" cy="74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5" name="Google Shape;1072;p43"/>
            <p:cNvSpPr/>
            <p:nvPr/>
          </p:nvSpPr>
          <p:spPr>
            <a:xfrm>
              <a:off x="1016906" y="652184"/>
              <a:ext cx="200001" cy="769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6" name="Google Shape;1073;p43"/>
            <p:cNvSpPr/>
            <p:nvPr/>
          </p:nvSpPr>
          <p:spPr>
            <a:xfrm>
              <a:off x="1016906" y="652184"/>
              <a:ext cx="200001" cy="769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7" name="Google Shape;1074;p43"/>
            <p:cNvSpPr/>
            <p:nvPr/>
          </p:nvSpPr>
          <p:spPr>
            <a:xfrm>
              <a:off x="1044764" y="727952"/>
              <a:ext cx="56911" cy="222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8" name="Google Shape;1075;p43"/>
            <p:cNvSpPr/>
            <p:nvPr/>
          </p:nvSpPr>
          <p:spPr>
            <a:xfrm>
              <a:off x="1022484" y="1379023"/>
              <a:ext cx="77618" cy="46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9" name="Google Shape;1076;p43"/>
            <p:cNvSpPr/>
            <p:nvPr/>
          </p:nvSpPr>
          <p:spPr>
            <a:xfrm>
              <a:off x="1053304" y="1461649"/>
              <a:ext cx="22900" cy="8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0" name="Google Shape;1077;p43"/>
            <p:cNvSpPr/>
            <p:nvPr/>
          </p:nvSpPr>
          <p:spPr>
            <a:xfrm>
              <a:off x="1053398" y="1451261"/>
              <a:ext cx="17365" cy="12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1" name="Google Shape;1078;p43"/>
            <p:cNvSpPr/>
            <p:nvPr/>
          </p:nvSpPr>
          <p:spPr>
            <a:xfrm>
              <a:off x="976055" y="1397962"/>
              <a:ext cx="38993" cy="83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2" name="Google Shape;1079;p43"/>
            <p:cNvSpPr/>
            <p:nvPr/>
          </p:nvSpPr>
          <p:spPr>
            <a:xfrm>
              <a:off x="960698" y="1477816"/>
              <a:ext cx="122011" cy="41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3" name="Google Shape;1080;p43"/>
            <p:cNvSpPr/>
            <p:nvPr/>
          </p:nvSpPr>
          <p:spPr>
            <a:xfrm>
              <a:off x="1075962" y="368429"/>
              <a:ext cx="236958" cy="198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4" name="Google Shape;1081;p43"/>
            <p:cNvSpPr/>
            <p:nvPr/>
          </p:nvSpPr>
          <p:spPr>
            <a:xfrm>
              <a:off x="1059575" y="340304"/>
              <a:ext cx="115181" cy="161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5" name="Google Shape;1082;p43"/>
            <p:cNvSpPr/>
            <p:nvPr/>
          </p:nvSpPr>
          <p:spPr>
            <a:xfrm>
              <a:off x="1064816" y="403335"/>
              <a:ext cx="75770" cy="98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6" name="Google Shape;1083;p43"/>
            <p:cNvSpPr/>
            <p:nvPr/>
          </p:nvSpPr>
          <p:spPr>
            <a:xfrm>
              <a:off x="1283948" y="447538"/>
              <a:ext cx="54970" cy="45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7" name="Google Shape;1084;p43"/>
            <p:cNvSpPr/>
            <p:nvPr/>
          </p:nvSpPr>
          <p:spPr>
            <a:xfrm>
              <a:off x="1300293" y="443084"/>
              <a:ext cx="74277" cy="31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8" name="Google Shape;1085;p43"/>
            <p:cNvSpPr/>
            <p:nvPr/>
          </p:nvSpPr>
          <p:spPr>
            <a:xfrm>
              <a:off x="977168" y="1397962"/>
              <a:ext cx="37880" cy="43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9" name="Google Shape;1086;p43"/>
            <p:cNvSpPr/>
            <p:nvPr/>
          </p:nvSpPr>
          <p:spPr>
            <a:xfrm>
              <a:off x="897314" y="338645"/>
              <a:ext cx="246244" cy="33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0" name="Google Shape;1087;p43"/>
            <p:cNvSpPr/>
            <p:nvPr/>
          </p:nvSpPr>
          <p:spPr>
            <a:xfrm>
              <a:off x="914026" y="411507"/>
              <a:ext cx="28511" cy="82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1" name="Google Shape;1088;p43"/>
            <p:cNvSpPr/>
            <p:nvPr/>
          </p:nvSpPr>
          <p:spPr>
            <a:xfrm>
              <a:off x="956370" y="256631"/>
              <a:ext cx="90100" cy="111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2" name="Google Shape;1089;p43"/>
            <p:cNvSpPr/>
            <p:nvPr/>
          </p:nvSpPr>
          <p:spPr>
            <a:xfrm>
              <a:off x="1009847" y="362484"/>
              <a:ext cx="15233" cy="9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3" name="Google Shape;1090;p43"/>
            <p:cNvSpPr/>
            <p:nvPr/>
          </p:nvSpPr>
          <p:spPr>
            <a:xfrm>
              <a:off x="1025079" y="359143"/>
              <a:ext cx="11892" cy="7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4" name="Google Shape;1091;p43"/>
            <p:cNvSpPr/>
            <p:nvPr/>
          </p:nvSpPr>
          <p:spPr>
            <a:xfrm>
              <a:off x="954143" y="341318"/>
              <a:ext cx="64256" cy="44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5" name="Google Shape;1092;p43"/>
            <p:cNvSpPr/>
            <p:nvPr/>
          </p:nvSpPr>
          <p:spPr>
            <a:xfrm>
              <a:off x="1025825" y="336118"/>
              <a:ext cx="28767" cy="4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6" name="Google Shape;1093;p43"/>
            <p:cNvSpPr/>
            <p:nvPr/>
          </p:nvSpPr>
          <p:spPr>
            <a:xfrm>
              <a:off x="979095" y="271117"/>
              <a:ext cx="33358" cy="36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7" name="Google Shape;1094;p43"/>
            <p:cNvSpPr/>
            <p:nvPr/>
          </p:nvSpPr>
          <p:spPr>
            <a:xfrm>
              <a:off x="946765" y="157927"/>
              <a:ext cx="107823" cy="141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8" name="Google Shape;1095;p43"/>
            <p:cNvSpPr/>
            <p:nvPr/>
          </p:nvSpPr>
          <p:spPr>
            <a:xfrm>
              <a:off x="921288" y="171455"/>
              <a:ext cx="51022" cy="81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9" name="Google Shape;1096;p43"/>
            <p:cNvSpPr/>
            <p:nvPr/>
          </p:nvSpPr>
          <p:spPr>
            <a:xfrm>
              <a:off x="917556" y="146781"/>
              <a:ext cx="126177" cy="40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0" name="Google Shape;1097;p43"/>
            <p:cNvSpPr/>
            <p:nvPr/>
          </p:nvSpPr>
          <p:spPr>
            <a:xfrm>
              <a:off x="926224" y="131516"/>
              <a:ext cx="113982" cy="31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1" name="Google Shape;1098;p43"/>
            <p:cNvSpPr/>
            <p:nvPr/>
          </p:nvSpPr>
          <p:spPr>
            <a:xfrm>
              <a:off x="930904" y="227326"/>
              <a:ext cx="40018" cy="38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2" name="Google Shape;1099;p43"/>
            <p:cNvSpPr/>
            <p:nvPr/>
          </p:nvSpPr>
          <p:spPr>
            <a:xfrm>
              <a:off x="950803" y="661470"/>
              <a:ext cx="124414" cy="771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3" name="Google Shape;1100;p43"/>
            <p:cNvSpPr/>
            <p:nvPr/>
          </p:nvSpPr>
          <p:spPr>
            <a:xfrm>
              <a:off x="950803" y="661470"/>
              <a:ext cx="124414" cy="771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4" name="Google Shape;1101;p43"/>
            <p:cNvSpPr/>
            <p:nvPr/>
          </p:nvSpPr>
          <p:spPr>
            <a:xfrm>
              <a:off x="957850" y="1409475"/>
              <a:ext cx="84688" cy="24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5" name="Google Shape;1102;p43"/>
            <p:cNvSpPr/>
            <p:nvPr/>
          </p:nvSpPr>
          <p:spPr>
            <a:xfrm>
              <a:off x="1003342" y="214254"/>
              <a:ext cx="6954" cy="1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6" name="Google Shape;1103;p43"/>
            <p:cNvSpPr/>
            <p:nvPr/>
          </p:nvSpPr>
          <p:spPr>
            <a:xfrm>
              <a:off x="1036151" y="209689"/>
              <a:ext cx="6828" cy="10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7" name="Google Shape;1104;p43"/>
            <p:cNvSpPr/>
            <p:nvPr/>
          </p:nvSpPr>
          <p:spPr>
            <a:xfrm>
              <a:off x="1025825" y="218385"/>
              <a:ext cx="17459" cy="27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8" name="Google Shape;1105;p43"/>
            <p:cNvSpPr/>
            <p:nvPr/>
          </p:nvSpPr>
          <p:spPr>
            <a:xfrm>
              <a:off x="1000664" y="246332"/>
              <a:ext cx="22333" cy="8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9" name="Google Shape;1106;p43"/>
            <p:cNvSpPr/>
            <p:nvPr/>
          </p:nvSpPr>
          <p:spPr>
            <a:xfrm>
              <a:off x="990024" y="199067"/>
              <a:ext cx="15003" cy="11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0" name="Google Shape;1107;p43"/>
            <p:cNvSpPr/>
            <p:nvPr/>
          </p:nvSpPr>
          <p:spPr>
            <a:xfrm>
              <a:off x="1034921" y="191641"/>
              <a:ext cx="15660" cy="10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1" name="Google Shape;1108;p43"/>
            <p:cNvSpPr/>
            <p:nvPr/>
          </p:nvSpPr>
          <p:spPr>
            <a:xfrm>
              <a:off x="1017285" y="1474799"/>
              <a:ext cx="19033" cy="9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2" name="Google Shape;1109;p43"/>
            <p:cNvSpPr/>
            <p:nvPr/>
          </p:nvSpPr>
          <p:spPr>
            <a:xfrm>
              <a:off x="1017285" y="1466537"/>
              <a:ext cx="11567" cy="16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3" name="Google Shape;1110;p43"/>
            <p:cNvSpPr/>
            <p:nvPr/>
          </p:nvSpPr>
          <p:spPr>
            <a:xfrm>
              <a:off x="808144" y="389595"/>
              <a:ext cx="118509" cy="257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4" name="Google Shape;1111;p43"/>
            <p:cNvSpPr/>
            <p:nvPr/>
          </p:nvSpPr>
          <p:spPr>
            <a:xfrm>
              <a:off x="827859" y="363007"/>
              <a:ext cx="113805" cy="14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5" name="Google Shape;1112;p43"/>
            <p:cNvSpPr/>
            <p:nvPr/>
          </p:nvSpPr>
          <p:spPr>
            <a:xfrm>
              <a:off x="888927" y="619494"/>
              <a:ext cx="44051" cy="37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6" name="Google Shape;1113;p43"/>
            <p:cNvSpPr/>
            <p:nvPr/>
          </p:nvSpPr>
          <p:spPr>
            <a:xfrm>
              <a:off x="892493" y="651805"/>
              <a:ext cx="40106" cy="33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7" name="Google Shape;1114;p43"/>
            <p:cNvSpPr/>
            <p:nvPr/>
          </p:nvSpPr>
          <p:spPr>
            <a:xfrm>
              <a:off x="1436598" y="254404"/>
              <a:ext cx="11513" cy="29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8" name="Google Shape;1115;p43"/>
            <p:cNvSpPr/>
            <p:nvPr/>
          </p:nvSpPr>
          <p:spPr>
            <a:xfrm>
              <a:off x="1377175" y="192387"/>
              <a:ext cx="50884" cy="41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9" name="Google Shape;1116;p43"/>
            <p:cNvSpPr/>
            <p:nvPr/>
          </p:nvSpPr>
          <p:spPr>
            <a:xfrm>
              <a:off x="1226384" y="295267"/>
              <a:ext cx="111043" cy="11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0" name="Google Shape;1117;p43"/>
            <p:cNvSpPr/>
            <p:nvPr/>
          </p:nvSpPr>
          <p:spPr>
            <a:xfrm>
              <a:off x="1242626" y="200548"/>
              <a:ext cx="189886" cy="189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1" name="Google Shape;1118;p43"/>
            <p:cNvSpPr/>
            <p:nvPr/>
          </p:nvSpPr>
          <p:spPr>
            <a:xfrm>
              <a:off x="1301028" y="234908"/>
              <a:ext cx="91401" cy="103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2" name="Google Shape;1119;p43"/>
            <p:cNvSpPr/>
            <p:nvPr/>
          </p:nvSpPr>
          <p:spPr>
            <a:xfrm>
              <a:off x="1279670" y="284901"/>
              <a:ext cx="43470" cy="71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284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87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285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6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288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28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292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2290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291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9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295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293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94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296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298" name="IMG_3909.png" descr="IMG_3909.png"/>
          <p:cNvPicPr>
            <a:picLocks noChangeAspect="1"/>
          </p:cNvPicPr>
          <p:nvPr/>
        </p:nvPicPr>
        <p:blipFill>
          <a:blip r:embed="rId10">
            <a:extLst/>
          </a:blip>
          <a:srcRect l="0" t="0" r="0" b="87301"/>
          <a:stretch>
            <a:fillRect/>
          </a:stretch>
        </p:blipFill>
        <p:spPr>
          <a:xfrm>
            <a:off x="4033532" y="1489640"/>
            <a:ext cx="18353177" cy="1393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9" name="IMG_3909.png" descr="IMG_3909.png"/>
          <p:cNvPicPr>
            <a:picLocks noChangeAspect="1"/>
          </p:cNvPicPr>
          <p:nvPr/>
        </p:nvPicPr>
        <p:blipFill>
          <a:blip r:embed="rId10">
            <a:extLst/>
          </a:blip>
          <a:srcRect l="0" t="55864" r="5043" b="25522"/>
          <a:stretch>
            <a:fillRect/>
          </a:stretch>
        </p:blipFill>
        <p:spPr>
          <a:xfrm>
            <a:off x="4232985" y="3293713"/>
            <a:ext cx="17427500" cy="2042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0" name="IMG_3909.png" descr="IMG_3909.png"/>
          <p:cNvPicPr>
            <a:picLocks noChangeAspect="1"/>
          </p:cNvPicPr>
          <p:nvPr/>
        </p:nvPicPr>
        <p:blipFill>
          <a:blip r:embed="rId10">
            <a:extLst/>
          </a:blip>
          <a:srcRect l="0" t="81386" r="3864" b="0"/>
          <a:stretch>
            <a:fillRect/>
          </a:stretch>
        </p:blipFill>
        <p:spPr>
          <a:xfrm>
            <a:off x="5406085" y="8180250"/>
            <a:ext cx="17643893" cy="20428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20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318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316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305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303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30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302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304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306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09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307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308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31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4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5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17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31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5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322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3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4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5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6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7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8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9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0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1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2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3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4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5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6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7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8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9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0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1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2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3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4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5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6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7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8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9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0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1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2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3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4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5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6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7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8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9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0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1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2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3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4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5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6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7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8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9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0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1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2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3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4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5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6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7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8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9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0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1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2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3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4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5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6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7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8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9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0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1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2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3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4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396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99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397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8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400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401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404" name="تجميع"/>
          <p:cNvGrpSpPr/>
          <p:nvPr/>
        </p:nvGrpSpPr>
        <p:grpSpPr>
          <a:xfrm>
            <a:off x="1800029" y="6610109"/>
            <a:ext cx="4769795" cy="5304372"/>
            <a:chOff x="0" y="0"/>
            <a:chExt cx="4769793" cy="5304370"/>
          </a:xfrm>
        </p:grpSpPr>
        <p:sp>
          <p:nvSpPr>
            <p:cNvPr id="2402" name="مستطيل مستدير الزوايا"/>
            <p:cNvSpPr/>
            <p:nvPr/>
          </p:nvSpPr>
          <p:spPr>
            <a:xfrm>
              <a:off x="0" y="849954"/>
              <a:ext cx="3446358" cy="4454417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403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906462" y="0"/>
              <a:ext cx="2863332" cy="28633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0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693440" y="12253521"/>
            <a:ext cx="1911773" cy="621526"/>
            <a:chOff x="0" y="0"/>
            <a:chExt cx="1911771" cy="621525"/>
          </a:xfrm>
        </p:grpSpPr>
        <p:grpSp>
          <p:nvGrpSpPr>
            <p:cNvPr id="2407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405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06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408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410" name="IMG_3915.png" descr="IMG_3915.png"/>
          <p:cNvPicPr>
            <a:picLocks noChangeAspect="1"/>
          </p:cNvPicPr>
          <p:nvPr/>
        </p:nvPicPr>
        <p:blipFill>
          <a:blip r:embed="rId10">
            <a:extLst/>
          </a:blip>
          <a:srcRect l="37191" t="0" r="0" b="55689"/>
          <a:stretch>
            <a:fillRect/>
          </a:stretch>
        </p:blipFill>
        <p:spPr>
          <a:xfrm>
            <a:off x="10335224" y="1367359"/>
            <a:ext cx="12932483" cy="31279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1" name="IMG_3915.png" descr="IMG_3915.png"/>
          <p:cNvPicPr>
            <a:picLocks noChangeAspect="1"/>
          </p:cNvPicPr>
          <p:nvPr/>
        </p:nvPicPr>
        <p:blipFill>
          <a:blip r:embed="rId10">
            <a:extLst/>
          </a:blip>
          <a:srcRect l="0" t="15753" r="62238" b="15753"/>
          <a:stretch>
            <a:fillRect/>
          </a:stretch>
        </p:blipFill>
        <p:spPr>
          <a:xfrm>
            <a:off x="3235048" y="2220165"/>
            <a:ext cx="6514516" cy="40510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31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42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42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41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41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41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41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41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417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2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418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419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42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5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6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428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43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6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433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4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5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6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7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8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9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0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1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2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3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4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5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6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7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8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9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0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1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2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3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4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5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6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7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8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9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0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1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2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3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4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5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6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7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8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9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0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1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2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3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4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5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6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7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8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9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0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1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2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3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4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5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6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7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8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9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0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1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2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3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4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5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6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7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8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9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0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1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2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3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4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5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507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10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508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9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511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51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513" name="IMG_3915.png" descr="IMG_3915.png"/>
          <p:cNvPicPr>
            <a:picLocks noChangeAspect="1"/>
          </p:cNvPicPr>
          <p:nvPr/>
        </p:nvPicPr>
        <p:blipFill>
          <a:blip r:embed="rId9">
            <a:extLst/>
          </a:blip>
          <a:srcRect l="37191" t="0" r="0" b="55689"/>
          <a:stretch>
            <a:fillRect/>
          </a:stretch>
        </p:blipFill>
        <p:spPr>
          <a:xfrm>
            <a:off x="10335224" y="1367359"/>
            <a:ext cx="12932483" cy="31279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4" name="IMG_3915.png" descr="IMG_3915.png"/>
          <p:cNvPicPr>
            <a:picLocks noChangeAspect="1"/>
          </p:cNvPicPr>
          <p:nvPr/>
        </p:nvPicPr>
        <p:blipFill>
          <a:blip r:embed="rId9">
            <a:extLst/>
          </a:blip>
          <a:srcRect l="0" t="15753" r="62238" b="15753"/>
          <a:stretch>
            <a:fillRect/>
          </a:stretch>
        </p:blipFill>
        <p:spPr>
          <a:xfrm>
            <a:off x="3235048" y="2220165"/>
            <a:ext cx="6514516" cy="40510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34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532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530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519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517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51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516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518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520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23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521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522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524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5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6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7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8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9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531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533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535" name="٤٥…"/>
          <p:cNvSpPr txBox="1"/>
          <p:nvPr/>
        </p:nvSpPr>
        <p:spPr>
          <a:xfrm>
            <a:off x="13196383" y="5543737"/>
            <a:ext cx="3752050" cy="40934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sz="8800">
                <a:solidFill>
                  <a:srgbClr val="0042A9"/>
                </a:solidFill>
              </a:defRPr>
            </a:pPr>
            <a:r>
              <a:t>     ٤٥ </a:t>
            </a:r>
          </a:p>
          <a:p>
            <a:pPr algn="ctr" rtl="0">
              <a:defRPr sz="8800">
                <a:solidFill>
                  <a:srgbClr val="0042A9"/>
                </a:solidFill>
              </a:defRPr>
            </a:pPr>
            <a:r>
              <a:t>× ٣</a:t>
            </a:r>
          </a:p>
          <a:p>
            <a:pPr algn="ctr" rtl="0">
              <a:defRPr sz="8800">
                <a:solidFill>
                  <a:srgbClr val="0042A9"/>
                </a:solidFill>
              </a:defRPr>
            </a:pPr>
            <a:r>
              <a:t>ـــــــــــ</a:t>
            </a:r>
          </a:p>
        </p:txBody>
      </p:sp>
      <p:grpSp>
        <p:nvGrpSpPr>
          <p:cNvPr id="2539" name="تجميع"/>
          <p:cNvGrpSpPr/>
          <p:nvPr/>
        </p:nvGrpSpPr>
        <p:grpSpPr>
          <a:xfrm>
            <a:off x="13663516" y="4245617"/>
            <a:ext cx="3543821" cy="6873434"/>
            <a:chOff x="0" y="0"/>
            <a:chExt cx="3543819" cy="6873433"/>
          </a:xfrm>
        </p:grpSpPr>
        <p:sp>
          <p:nvSpPr>
            <p:cNvPr id="2536" name="٥"/>
            <p:cNvSpPr txBox="1"/>
            <p:nvPr/>
          </p:nvSpPr>
          <p:spPr>
            <a:xfrm>
              <a:off x="1661878" y="4745282"/>
              <a:ext cx="1881942" cy="21281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5800">
                  <a:solidFill>
                    <a:srgbClr val="B51A00"/>
                  </a:solidFill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  <p:sp>
          <p:nvSpPr>
            <p:cNvPr id="2537" name="١"/>
            <p:cNvSpPr txBox="1"/>
            <p:nvPr/>
          </p:nvSpPr>
          <p:spPr>
            <a:xfrm>
              <a:off x="268530" y="0"/>
              <a:ext cx="1848066" cy="21281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5800">
                  <a:solidFill>
                    <a:srgbClr val="B51A00"/>
                  </a:solidFill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 ١</a:t>
              </a:r>
            </a:p>
          </p:txBody>
        </p:sp>
        <p:sp>
          <p:nvSpPr>
            <p:cNvPr id="2538" name="١٣"/>
            <p:cNvSpPr txBox="1"/>
            <p:nvPr/>
          </p:nvSpPr>
          <p:spPr>
            <a:xfrm>
              <a:off x="0" y="4745282"/>
              <a:ext cx="1881942" cy="212815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5800">
                  <a:solidFill>
                    <a:srgbClr val="B51A00"/>
                  </a:solidFill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 ١٣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4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541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2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3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4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5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6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7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8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9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0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1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2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3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4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5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6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7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8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9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0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1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2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3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4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5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6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7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8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9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0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1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2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3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4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5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6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7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8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9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0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1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2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3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4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5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6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7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8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9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0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1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2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3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4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5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6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7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8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9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0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1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2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3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4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5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6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7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8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9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0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1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2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3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615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18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616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7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619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620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623" name="تجميع"/>
          <p:cNvGrpSpPr/>
          <p:nvPr/>
        </p:nvGrpSpPr>
        <p:grpSpPr>
          <a:xfrm>
            <a:off x="1800029" y="5935569"/>
            <a:ext cx="5376354" cy="5978912"/>
            <a:chOff x="0" y="0"/>
            <a:chExt cx="5376353" cy="5978910"/>
          </a:xfrm>
        </p:grpSpPr>
        <p:sp>
          <p:nvSpPr>
            <p:cNvPr id="2621" name="مستطيل مستدير الزوايا"/>
            <p:cNvSpPr/>
            <p:nvPr/>
          </p:nvSpPr>
          <p:spPr>
            <a:xfrm>
              <a:off x="0" y="958040"/>
              <a:ext cx="3884621" cy="5020871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622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2148901" y="0"/>
              <a:ext cx="3227453" cy="32274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2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693440" y="12253521"/>
            <a:ext cx="1911773" cy="621526"/>
            <a:chOff x="0" y="0"/>
            <a:chExt cx="1911771" cy="621525"/>
          </a:xfrm>
        </p:grpSpPr>
        <p:grpSp>
          <p:nvGrpSpPr>
            <p:cNvPr id="2626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624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625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627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629" name="IMG_3916.png" descr="IMG_3916.png"/>
          <p:cNvPicPr>
            <a:picLocks noChangeAspect="1"/>
          </p:cNvPicPr>
          <p:nvPr/>
        </p:nvPicPr>
        <p:blipFill>
          <a:blip r:embed="rId10">
            <a:extLst/>
          </a:blip>
          <a:srcRect l="50588" t="0" r="0" b="6044"/>
          <a:stretch>
            <a:fillRect/>
          </a:stretch>
        </p:blipFill>
        <p:spPr>
          <a:xfrm>
            <a:off x="13409467" y="1794245"/>
            <a:ext cx="10145141" cy="8409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0" name="IMG_3916.png" descr="IMG_3916.png"/>
          <p:cNvPicPr>
            <a:picLocks noChangeAspect="1"/>
          </p:cNvPicPr>
          <p:nvPr/>
        </p:nvPicPr>
        <p:blipFill>
          <a:blip r:embed="rId10">
            <a:extLst/>
          </a:blip>
          <a:srcRect l="2927" t="16198" r="51701" b="19798"/>
          <a:stretch>
            <a:fillRect/>
          </a:stretch>
        </p:blipFill>
        <p:spPr>
          <a:xfrm>
            <a:off x="6468295" y="4625974"/>
            <a:ext cx="7259184" cy="44638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50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648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646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635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633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63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632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634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636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39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637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638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64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4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5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647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64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5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652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3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4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5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6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7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8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9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0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1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2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3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4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5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6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7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8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9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0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1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2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3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4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5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6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7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8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9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0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1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2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3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4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5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6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7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8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9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0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1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2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3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4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5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6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7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8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9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0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1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2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3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4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5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6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7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8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9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0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1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2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3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4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5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6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7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8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9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0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1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2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3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4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726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29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727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8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730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731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734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2732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733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3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737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735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36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738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740" name="IMG_2688.png" descr="IMG_2688.png"/>
          <p:cNvPicPr>
            <a:picLocks noChangeAspect="1"/>
          </p:cNvPicPr>
          <p:nvPr/>
        </p:nvPicPr>
        <p:blipFill>
          <a:blip r:embed="rId10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1" name="IMG_3917.png" descr="IMG_3917.png"/>
          <p:cNvPicPr>
            <a:picLocks noChangeAspect="1"/>
          </p:cNvPicPr>
          <p:nvPr/>
        </p:nvPicPr>
        <p:blipFill>
          <a:blip r:embed="rId11">
            <a:extLst/>
          </a:blip>
          <a:srcRect l="11240" t="73314" r="1972" b="5840"/>
          <a:stretch>
            <a:fillRect/>
          </a:stretch>
        </p:blipFill>
        <p:spPr>
          <a:xfrm>
            <a:off x="3383191" y="4226842"/>
            <a:ext cx="18800904" cy="14485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61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75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75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74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74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74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74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74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747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5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748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749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751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2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3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4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5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6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758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760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6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763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4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5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6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7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8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9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0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1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2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3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4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5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6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7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8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9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0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1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2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3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4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5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6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7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8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9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0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1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2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3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4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5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6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7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8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9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0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1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2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3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4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5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6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7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8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9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0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1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2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3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4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5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6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7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8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9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0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1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2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3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4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5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6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7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8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9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0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1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2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3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4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5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837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40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838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9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841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84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843" name="IMG_2688.png" descr="IMG_2688.png"/>
          <p:cNvPicPr>
            <a:picLocks noChangeAspect="1"/>
          </p:cNvPicPr>
          <p:nvPr/>
        </p:nvPicPr>
        <p:blipFill>
          <a:blip r:embed="rId9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4" name="IMG_3917.png" descr="IMG_3917.png"/>
          <p:cNvPicPr>
            <a:picLocks noChangeAspect="1"/>
          </p:cNvPicPr>
          <p:nvPr/>
        </p:nvPicPr>
        <p:blipFill>
          <a:blip r:embed="rId10">
            <a:extLst/>
          </a:blip>
          <a:srcRect l="11240" t="73314" r="1972" b="5840"/>
          <a:stretch>
            <a:fillRect/>
          </a:stretch>
        </p:blipFill>
        <p:spPr>
          <a:xfrm>
            <a:off x="3383191" y="4226842"/>
            <a:ext cx="18800904" cy="14485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64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862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860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849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847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84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846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848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850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53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851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852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85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8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9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861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863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865" name="٤٠× ٣=١٢٠"/>
          <p:cNvSpPr txBox="1"/>
          <p:nvPr/>
        </p:nvSpPr>
        <p:spPr>
          <a:xfrm>
            <a:off x="9536567" y="6211378"/>
            <a:ext cx="8021907" cy="279807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defRPr sz="88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     ٤٠× ٣=١٢٠</a:t>
            </a:r>
          </a:p>
        </p:txBody>
      </p:sp>
      <p:sp>
        <p:nvSpPr>
          <p:cNvPr id="2866" name="٦٠× ٢=١٢٠"/>
          <p:cNvSpPr txBox="1"/>
          <p:nvPr/>
        </p:nvSpPr>
        <p:spPr>
          <a:xfrm>
            <a:off x="9716583" y="8097733"/>
            <a:ext cx="8021907" cy="27980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defRPr sz="88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     ٦٠× ٢=١٢٠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5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90" y="4766019"/>
            <a:ext cx="8007703" cy="7875641"/>
            <a:chOff x="0" y="0"/>
            <a:chExt cx="8007701" cy="7875640"/>
          </a:xfrm>
        </p:grpSpPr>
        <p:grpSp>
          <p:nvGrpSpPr>
            <p:cNvPr id="2923" name="Google Shape;1636;p60"/>
            <p:cNvGrpSpPr/>
            <p:nvPr/>
          </p:nvGrpSpPr>
          <p:grpSpPr>
            <a:xfrm>
              <a:off x="0" y="-1"/>
              <a:ext cx="8007702" cy="7875642"/>
              <a:chOff x="0" y="49"/>
              <a:chExt cx="8007701" cy="7875640"/>
            </a:xfrm>
          </p:grpSpPr>
          <p:grpSp>
            <p:nvGrpSpPr>
              <p:cNvPr id="2921" name="Google Shape;1637;p60"/>
              <p:cNvGrpSpPr/>
              <p:nvPr/>
            </p:nvGrpSpPr>
            <p:grpSpPr>
              <a:xfrm>
                <a:off x="-1" y="49"/>
                <a:ext cx="8007703" cy="7875641"/>
                <a:chOff x="0" y="49"/>
                <a:chExt cx="8007701" cy="7875640"/>
              </a:xfrm>
            </p:grpSpPr>
            <p:grpSp>
              <p:nvGrpSpPr>
                <p:cNvPr id="2919" name="Google Shape;1638;p60"/>
                <p:cNvGrpSpPr/>
                <p:nvPr/>
              </p:nvGrpSpPr>
              <p:grpSpPr>
                <a:xfrm>
                  <a:off x="-1" y="49"/>
                  <a:ext cx="8007703" cy="7875641"/>
                  <a:chOff x="0" y="49"/>
                  <a:chExt cx="8007701" cy="7875640"/>
                </a:xfrm>
              </p:grpSpPr>
              <p:sp>
                <p:nvSpPr>
                  <p:cNvPr id="2868" name="Google Shape;1639;p60"/>
                  <p:cNvSpPr/>
                  <p:nvPr/>
                </p:nvSpPr>
                <p:spPr>
                  <a:xfrm>
                    <a:off x="548468" y="49"/>
                    <a:ext cx="7389834" cy="65801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69" name="Google Shape;1640;p60"/>
                  <p:cNvSpPr/>
                  <p:nvPr/>
                </p:nvSpPr>
                <p:spPr>
                  <a:xfrm>
                    <a:off x="-1" y="7408248"/>
                    <a:ext cx="8007703" cy="4674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70" name="Google Shape;1644;p60"/>
                  <p:cNvSpPr/>
                  <p:nvPr/>
                </p:nvSpPr>
                <p:spPr>
                  <a:xfrm>
                    <a:off x="5180387" y="773159"/>
                    <a:ext cx="63917" cy="639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71" name="Google Shape;1645;p60"/>
                  <p:cNvSpPr/>
                  <p:nvPr/>
                </p:nvSpPr>
                <p:spPr>
                  <a:xfrm>
                    <a:off x="3767654" y="999452"/>
                    <a:ext cx="46250" cy="5947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72" name="Google Shape;1646;p60"/>
                  <p:cNvSpPr/>
                  <p:nvPr/>
                </p:nvSpPr>
                <p:spPr>
                  <a:xfrm>
                    <a:off x="3694963" y="979645"/>
                    <a:ext cx="44616" cy="7927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73" name="Google Shape;1648;p60"/>
                  <p:cNvSpPr/>
                  <p:nvPr/>
                </p:nvSpPr>
                <p:spPr>
                  <a:xfrm>
                    <a:off x="3549631" y="939982"/>
                    <a:ext cx="44615" cy="11894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grpSp>
                <p:nvGrpSpPr>
                  <p:cNvPr id="2880" name="تجميع"/>
                  <p:cNvGrpSpPr/>
                  <p:nvPr/>
                </p:nvGrpSpPr>
                <p:grpSpPr>
                  <a:xfrm>
                    <a:off x="3225888" y="649267"/>
                    <a:ext cx="2324534" cy="2826877"/>
                    <a:chOff x="0" y="0"/>
                    <a:chExt cx="2324533" cy="2826876"/>
                  </a:xfrm>
                </p:grpSpPr>
                <p:sp>
                  <p:nvSpPr>
                    <p:cNvPr id="2874" name="Google Shape;1641;p60"/>
                    <p:cNvSpPr/>
                    <p:nvPr/>
                  </p:nvSpPr>
                  <p:spPr>
                    <a:xfrm>
                      <a:off x="0" y="0"/>
                      <a:ext cx="2324534" cy="282687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875" name="Google Shape;1643;p60"/>
                    <p:cNvSpPr/>
                    <p:nvPr/>
                  </p:nvSpPr>
                  <p:spPr>
                    <a:xfrm>
                      <a:off x="1083939" y="42632"/>
                      <a:ext cx="60116" cy="39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876" name="Google Shape;1647;p60"/>
                    <p:cNvSpPr/>
                    <p:nvPr/>
                  </p:nvSpPr>
                  <p:spPr>
                    <a:xfrm>
                      <a:off x="236503" y="125221"/>
                      <a:ext cx="26588" cy="3997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grpSp>
                  <p:nvGrpSpPr>
                    <p:cNvPr id="2879" name="تجميع"/>
                    <p:cNvGrpSpPr/>
                    <p:nvPr/>
                  </p:nvGrpSpPr>
                  <p:grpSpPr>
                    <a:xfrm>
                      <a:off x="78780" y="59285"/>
                      <a:ext cx="2167946" cy="2705670"/>
                      <a:chOff x="0" y="0"/>
                      <a:chExt cx="2167945" cy="2705668"/>
                    </a:xfrm>
                  </p:grpSpPr>
                  <p:sp>
                    <p:nvSpPr>
                      <p:cNvPr id="2877" name="Google Shape;1642;p60"/>
                      <p:cNvSpPr/>
                      <p:nvPr/>
                    </p:nvSpPr>
                    <p:spPr>
                      <a:xfrm>
                        <a:off x="0" y="0"/>
                        <a:ext cx="2167946" cy="27056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2" y="0"/>
                            </a:moveTo>
                            <a:cubicBezTo>
                              <a:pt x="187" y="5"/>
                              <a:pt x="-9" y="122"/>
                              <a:pt x="1" y="260"/>
                            </a:cubicBezTo>
                            <a:lnTo>
                              <a:pt x="1" y="21318"/>
                            </a:lnTo>
                            <a:cubicBezTo>
                              <a:pt x="1" y="21474"/>
                              <a:pt x="217" y="21600"/>
                              <a:pt x="503" y="21600"/>
                            </a:cubicBezTo>
                            <a:cubicBezTo>
                              <a:pt x="509" y="21600"/>
                              <a:pt x="515" y="21600"/>
                              <a:pt x="521" y="21600"/>
                            </a:cubicBezTo>
                            <a:lnTo>
                              <a:pt x="21012" y="21600"/>
                            </a:lnTo>
                            <a:cubicBezTo>
                              <a:pt x="21018" y="21600"/>
                              <a:pt x="21024" y="21600"/>
                              <a:pt x="21030" y="21600"/>
                            </a:cubicBezTo>
                            <a:cubicBezTo>
                              <a:pt x="21335" y="21600"/>
                              <a:pt x="21581" y="21464"/>
                              <a:pt x="21581" y="21297"/>
                            </a:cubicBezTo>
                            <a:lnTo>
                              <a:pt x="21581" y="282"/>
                            </a:lnTo>
                            <a:cubicBezTo>
                              <a:pt x="21591" y="128"/>
                              <a:pt x="21365" y="5"/>
                              <a:pt x="21081" y="0"/>
                            </a:cubicBezTo>
                            <a:lnTo>
                              <a:pt x="16029" y="0"/>
                            </a:lnTo>
                            <a:cubicBezTo>
                              <a:pt x="15882" y="0"/>
                              <a:pt x="15754" y="53"/>
                              <a:pt x="15705" y="128"/>
                            </a:cubicBezTo>
                            <a:lnTo>
                              <a:pt x="15489" y="409"/>
                            </a:lnTo>
                            <a:cubicBezTo>
                              <a:pt x="15441" y="484"/>
                              <a:pt x="15303" y="532"/>
                              <a:pt x="15166" y="532"/>
                            </a:cubicBezTo>
                            <a:lnTo>
                              <a:pt x="6436" y="532"/>
                            </a:lnTo>
                            <a:cubicBezTo>
                              <a:pt x="6288" y="532"/>
                              <a:pt x="6161" y="484"/>
                              <a:pt x="6112" y="409"/>
                            </a:cubicBezTo>
                            <a:lnTo>
                              <a:pt x="5896" y="128"/>
                            </a:lnTo>
                            <a:cubicBezTo>
                              <a:pt x="5847" y="53"/>
                              <a:pt x="5710" y="0"/>
                              <a:pt x="557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  <p:sp>
                    <p:nvSpPr>
                      <p:cNvPr id="2878" name="Google Shape;1649;p60"/>
                      <p:cNvSpPr/>
                      <p:nvPr/>
                    </p:nvSpPr>
                    <p:spPr>
                      <a:xfrm>
                        <a:off x="1912710" y="73263"/>
                        <a:ext cx="15746" cy="239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2881" name="Google Shape;1650;p60"/>
                  <p:cNvSpPr/>
                  <p:nvPr/>
                </p:nvSpPr>
                <p:spPr>
                  <a:xfrm>
                    <a:off x="6608646" y="956521"/>
                    <a:ext cx="211439" cy="10240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82" name="Google Shape;1651;p60"/>
                  <p:cNvSpPr/>
                  <p:nvPr/>
                </p:nvSpPr>
                <p:spPr>
                  <a:xfrm>
                    <a:off x="2341145" y="2335719"/>
                    <a:ext cx="868084" cy="92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83" name="Google Shape;1652;p60"/>
                  <p:cNvSpPr/>
                  <p:nvPr/>
                </p:nvSpPr>
                <p:spPr>
                  <a:xfrm>
                    <a:off x="2447925" y="7143976"/>
                    <a:ext cx="198218" cy="3782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84" name="Google Shape;1653;p60"/>
                  <p:cNvSpPr/>
                  <p:nvPr/>
                </p:nvSpPr>
                <p:spPr>
                  <a:xfrm>
                    <a:off x="1612127" y="7115899"/>
                    <a:ext cx="175093" cy="3765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85" name="Google Shape;1654;p60"/>
                  <p:cNvSpPr/>
                  <p:nvPr/>
                </p:nvSpPr>
                <p:spPr>
                  <a:xfrm>
                    <a:off x="1553576" y="7473908"/>
                    <a:ext cx="544375" cy="1837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5" y="0"/>
                        </a:moveTo>
                        <a:cubicBezTo>
                          <a:pt x="9522" y="0"/>
                          <a:pt x="9457" y="17"/>
                          <a:pt x="9394" y="47"/>
                        </a:cubicBezTo>
                        <a:lnTo>
                          <a:pt x="1748" y="47"/>
                        </a:lnTo>
                        <a:cubicBezTo>
                          <a:pt x="1494" y="47"/>
                          <a:pt x="1303" y="437"/>
                          <a:pt x="1238" y="1211"/>
                        </a:cubicBezTo>
                        <a:lnTo>
                          <a:pt x="27" y="18300"/>
                        </a:lnTo>
                        <a:cubicBezTo>
                          <a:pt x="-99" y="19854"/>
                          <a:pt x="220" y="21210"/>
                          <a:pt x="728" y="21600"/>
                        </a:cubicBezTo>
                        <a:lnTo>
                          <a:pt x="919" y="21600"/>
                        </a:lnTo>
                        <a:cubicBezTo>
                          <a:pt x="3404" y="21402"/>
                          <a:pt x="5188" y="21018"/>
                          <a:pt x="8248" y="21018"/>
                        </a:cubicBezTo>
                        <a:cubicBezTo>
                          <a:pt x="10159" y="21018"/>
                          <a:pt x="15893" y="21600"/>
                          <a:pt x="18506" y="21600"/>
                        </a:cubicBezTo>
                        <a:cubicBezTo>
                          <a:pt x="21182" y="21600"/>
                          <a:pt x="21501" y="13638"/>
                          <a:pt x="20418" y="13055"/>
                        </a:cubicBezTo>
                        <a:cubicBezTo>
                          <a:pt x="15576" y="9755"/>
                          <a:pt x="11943" y="5291"/>
                          <a:pt x="10414" y="1211"/>
                        </a:cubicBezTo>
                        <a:cubicBezTo>
                          <a:pt x="10201" y="402"/>
                          <a:pt x="9901" y="0"/>
                          <a:pt x="95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86" name="Google Shape;1655;p60"/>
                  <p:cNvSpPr/>
                  <p:nvPr/>
                </p:nvSpPr>
                <p:spPr>
                  <a:xfrm>
                    <a:off x="1804693" y="7460885"/>
                    <a:ext cx="85344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6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87" name="Google Shape;1656;p60"/>
                  <p:cNvSpPr/>
                  <p:nvPr/>
                </p:nvSpPr>
                <p:spPr>
                  <a:xfrm>
                    <a:off x="1805392" y="7424144"/>
                    <a:ext cx="51433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88" name="Google Shape;1657;p60"/>
                  <p:cNvSpPr/>
                  <p:nvPr/>
                </p:nvSpPr>
                <p:spPr>
                  <a:xfrm>
                    <a:off x="2388238" y="7468956"/>
                    <a:ext cx="545107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89" name="Google Shape;1658;p60"/>
                  <p:cNvSpPr/>
                  <p:nvPr/>
                </p:nvSpPr>
                <p:spPr>
                  <a:xfrm>
                    <a:off x="2641141" y="7455933"/>
                    <a:ext cx="84691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0" name="Google Shape;1659;p60"/>
                  <p:cNvSpPr/>
                  <p:nvPr/>
                </p:nvSpPr>
                <p:spPr>
                  <a:xfrm>
                    <a:off x="2641141" y="7419191"/>
                    <a:ext cx="51488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1" name="Google Shape;1660;p60"/>
                  <p:cNvSpPr/>
                  <p:nvPr/>
                </p:nvSpPr>
                <p:spPr>
                  <a:xfrm>
                    <a:off x="2462781" y="7143976"/>
                    <a:ext cx="183362" cy="2031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2" name="Google Shape;1661;p60"/>
                  <p:cNvSpPr/>
                  <p:nvPr/>
                </p:nvSpPr>
                <p:spPr>
                  <a:xfrm>
                    <a:off x="1618712" y="7117533"/>
                    <a:ext cx="168508" cy="1932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3" name="Google Shape;1662;p60"/>
                  <p:cNvSpPr/>
                  <p:nvPr/>
                </p:nvSpPr>
                <p:spPr>
                  <a:xfrm>
                    <a:off x="1557608" y="3819004"/>
                    <a:ext cx="1214599" cy="34587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4" name="Google Shape;1663;p60"/>
                  <p:cNvSpPr/>
                  <p:nvPr/>
                </p:nvSpPr>
                <p:spPr>
                  <a:xfrm>
                    <a:off x="2380186" y="7173686"/>
                    <a:ext cx="386531" cy="1536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5" name="Google Shape;1664;p60"/>
                  <p:cNvSpPr/>
                  <p:nvPr/>
                </p:nvSpPr>
                <p:spPr>
                  <a:xfrm>
                    <a:off x="1541119" y="7168734"/>
                    <a:ext cx="363357" cy="1106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6" name="Google Shape;1665;p60"/>
                  <p:cNvSpPr/>
                  <p:nvPr/>
                </p:nvSpPr>
                <p:spPr>
                  <a:xfrm>
                    <a:off x="2185287" y="4352500"/>
                    <a:ext cx="101051" cy="6788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7" name="Google Shape;1666;p60"/>
                  <p:cNvSpPr/>
                  <p:nvPr/>
                </p:nvSpPr>
                <p:spPr>
                  <a:xfrm>
                    <a:off x="1100071" y="3417618"/>
                    <a:ext cx="590530" cy="7580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5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8" name="Google Shape;1667;p60"/>
                  <p:cNvSpPr/>
                  <p:nvPr/>
                </p:nvSpPr>
                <p:spPr>
                  <a:xfrm>
                    <a:off x="901866" y="2405093"/>
                    <a:ext cx="763096" cy="12784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99" name="Google Shape;1668;p60"/>
                  <p:cNvSpPr/>
                  <p:nvPr/>
                </p:nvSpPr>
                <p:spPr>
                  <a:xfrm>
                    <a:off x="1542753" y="2322498"/>
                    <a:ext cx="1064355" cy="1657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0" name="Google Shape;1669;p60"/>
                  <p:cNvSpPr/>
                  <p:nvPr/>
                </p:nvSpPr>
                <p:spPr>
                  <a:xfrm>
                    <a:off x="2102692" y="1567660"/>
                    <a:ext cx="212645" cy="3420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1" name="Google Shape;1670;p60"/>
                  <p:cNvSpPr/>
                  <p:nvPr/>
                </p:nvSpPr>
                <p:spPr>
                  <a:xfrm>
                    <a:off x="1830151" y="1931017"/>
                    <a:ext cx="371709" cy="4671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2" name="Google Shape;1671;p60"/>
                  <p:cNvSpPr/>
                  <p:nvPr/>
                </p:nvSpPr>
                <p:spPr>
                  <a:xfrm>
                    <a:off x="1892938" y="2043371"/>
                    <a:ext cx="186631" cy="189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3" name="Google Shape;1672;p60"/>
                  <p:cNvSpPr/>
                  <p:nvPr/>
                </p:nvSpPr>
                <p:spPr>
                  <a:xfrm>
                    <a:off x="1829968" y="1530077"/>
                    <a:ext cx="463844" cy="6357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4" name="Google Shape;1673;p60"/>
                  <p:cNvSpPr/>
                  <p:nvPr/>
                </p:nvSpPr>
                <p:spPr>
                  <a:xfrm>
                    <a:off x="2078541" y="1793706"/>
                    <a:ext cx="31780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5" name="Google Shape;1674;p60"/>
                  <p:cNvSpPr/>
                  <p:nvPr/>
                </p:nvSpPr>
                <p:spPr>
                  <a:xfrm>
                    <a:off x="2224046" y="1818514"/>
                    <a:ext cx="32577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6" name="Google Shape;1675;p60"/>
                  <p:cNvSpPr/>
                  <p:nvPr/>
                </p:nvSpPr>
                <p:spPr>
                  <a:xfrm>
                    <a:off x="2157211" y="1836885"/>
                    <a:ext cx="62739" cy="1283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7" name="Google Shape;1676;p60"/>
                  <p:cNvSpPr/>
                  <p:nvPr/>
                </p:nvSpPr>
                <p:spPr>
                  <a:xfrm>
                    <a:off x="2037453" y="1724778"/>
                    <a:ext cx="75586" cy="351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7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8" name="Google Shape;1677;p60"/>
                  <p:cNvSpPr/>
                  <p:nvPr/>
                </p:nvSpPr>
                <p:spPr>
                  <a:xfrm>
                    <a:off x="2028931" y="1963401"/>
                    <a:ext cx="100204" cy="5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09" name="Google Shape;1678;p60"/>
                  <p:cNvSpPr/>
                  <p:nvPr/>
                </p:nvSpPr>
                <p:spPr>
                  <a:xfrm>
                    <a:off x="2249075" y="1738791"/>
                    <a:ext cx="57221" cy="617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6" y="0"/>
                        </a:moveTo>
                        <a:cubicBezTo>
                          <a:pt x="1237" y="0"/>
                          <a:pt x="229" y="658"/>
                          <a:pt x="229" y="1957"/>
                        </a:cubicBezTo>
                        <a:cubicBezTo>
                          <a:pt x="-382" y="3118"/>
                          <a:pt x="229" y="4850"/>
                          <a:pt x="2028" y="5422"/>
                        </a:cubicBezTo>
                        <a:cubicBezTo>
                          <a:pt x="8628" y="7743"/>
                          <a:pt x="13430" y="12939"/>
                          <a:pt x="15229" y="19868"/>
                        </a:cubicBezTo>
                        <a:cubicBezTo>
                          <a:pt x="15822" y="20439"/>
                          <a:pt x="16416" y="21028"/>
                          <a:pt x="17027" y="21028"/>
                        </a:cubicBezTo>
                        <a:cubicBezTo>
                          <a:pt x="17621" y="21600"/>
                          <a:pt x="18232" y="21600"/>
                          <a:pt x="18826" y="21600"/>
                        </a:cubicBezTo>
                        <a:cubicBezTo>
                          <a:pt x="20031" y="21028"/>
                          <a:pt x="21218" y="19868"/>
                          <a:pt x="20624" y="18136"/>
                        </a:cubicBezTo>
                        <a:cubicBezTo>
                          <a:pt x="18232" y="10047"/>
                          <a:pt x="12225" y="3118"/>
                          <a:pt x="3826" y="225"/>
                        </a:cubicBezTo>
                        <a:cubicBezTo>
                          <a:pt x="3377" y="87"/>
                          <a:pt x="2927" y="0"/>
                          <a:pt x="24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10" name="Google Shape;1679;p60"/>
                  <p:cNvSpPr/>
                  <p:nvPr/>
                </p:nvSpPr>
                <p:spPr>
                  <a:xfrm>
                    <a:off x="1778408" y="1465061"/>
                    <a:ext cx="306112" cy="5848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11" name="Google Shape;1680;p60"/>
                  <p:cNvSpPr/>
                  <p:nvPr/>
                </p:nvSpPr>
                <p:spPr>
                  <a:xfrm>
                    <a:off x="1751066" y="1755577"/>
                    <a:ext cx="156936" cy="1904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12" name="Google Shape;1681;p60"/>
                  <p:cNvSpPr/>
                  <p:nvPr/>
                </p:nvSpPr>
                <p:spPr>
                  <a:xfrm>
                    <a:off x="1736613" y="1405343"/>
                    <a:ext cx="611763" cy="348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1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13" name="Google Shape;1682;p60"/>
                  <p:cNvSpPr/>
                  <p:nvPr/>
                </p:nvSpPr>
                <p:spPr>
                  <a:xfrm>
                    <a:off x="1935507" y="2677536"/>
                    <a:ext cx="456620" cy="270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14" name="Google Shape;1683;p60"/>
                  <p:cNvSpPr/>
                  <p:nvPr/>
                </p:nvSpPr>
                <p:spPr>
                  <a:xfrm>
                    <a:off x="2102692" y="2755278"/>
                    <a:ext cx="147017" cy="1156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15" name="Google Shape;1684;p60"/>
                  <p:cNvSpPr/>
                  <p:nvPr/>
                </p:nvSpPr>
                <p:spPr>
                  <a:xfrm>
                    <a:off x="1620396" y="2358844"/>
                    <a:ext cx="986712" cy="16206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16" name="Google Shape;1685;p60"/>
                  <p:cNvSpPr/>
                  <p:nvPr/>
                </p:nvSpPr>
                <p:spPr>
                  <a:xfrm>
                    <a:off x="2397709" y="2258077"/>
                    <a:ext cx="338347" cy="4178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0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17" name="Google Shape;1686;p60"/>
                  <p:cNvSpPr/>
                  <p:nvPr/>
                </p:nvSpPr>
                <p:spPr>
                  <a:xfrm>
                    <a:off x="2540787" y="2405093"/>
                    <a:ext cx="69396" cy="825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918" name="Google Shape;1687;p60"/>
                  <p:cNvSpPr/>
                  <p:nvPr/>
                </p:nvSpPr>
                <p:spPr>
                  <a:xfrm>
                    <a:off x="2445398" y="2481052"/>
                    <a:ext cx="658233" cy="664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sp>
              <p:nvSpPr>
                <p:cNvPr id="2920" name="Google Shape;1688;p60"/>
                <p:cNvSpPr/>
                <p:nvPr/>
              </p:nvSpPr>
              <p:spPr>
                <a:xfrm>
                  <a:off x="3366928" y="900660"/>
                  <a:ext cx="2066285" cy="2386013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922" name="Google Shape;1689;p60"/>
              <p:cNvSpPr/>
              <p:nvPr/>
            </p:nvSpPr>
            <p:spPr>
              <a:xfrm>
                <a:off x="4965778" y="6914365"/>
                <a:ext cx="420885" cy="413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2924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9"/>
            <a:stretch>
              <a:fillRect/>
            </a:stretch>
          </p:blipFill>
          <p:spPr>
            <a:xfrm>
              <a:off x="3154500" y="1057239"/>
              <a:ext cx="2512625" cy="2090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26" name="تقويم ختامي"/>
          <p:cNvSpPr txBox="1"/>
          <p:nvPr/>
        </p:nvSpPr>
        <p:spPr>
          <a:xfrm>
            <a:off x="16116693" y="3824123"/>
            <a:ext cx="6905384" cy="14829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تقويم ختامي</a:t>
            </a:r>
          </a:p>
        </p:txBody>
      </p:sp>
      <p:graphicFrame>
        <p:nvGraphicFramePr>
          <p:cNvPr id="2927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928" name="IMG_3918.png" descr="IMG_3918.png"/>
          <p:cNvPicPr>
            <a:picLocks noChangeAspect="1"/>
          </p:cNvPicPr>
          <p:nvPr/>
        </p:nvPicPr>
        <p:blipFill>
          <a:blip r:embed="rId10">
            <a:extLst/>
          </a:blip>
          <a:srcRect l="0" t="277" r="0" b="2366"/>
          <a:stretch>
            <a:fillRect/>
          </a:stretch>
        </p:blipFill>
        <p:spPr>
          <a:xfrm>
            <a:off x="6899561" y="1489640"/>
            <a:ext cx="8172909" cy="113913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2" name="Google Shape;2365;p79"/>
          <p:cNvGrpSpPr/>
          <p:nvPr/>
        </p:nvGrpSpPr>
        <p:grpSpPr>
          <a:xfrm>
            <a:off x="10973524" y="4466086"/>
            <a:ext cx="7492367" cy="4174764"/>
            <a:chOff x="919" y="0"/>
            <a:chExt cx="7492366" cy="4174763"/>
          </a:xfrm>
        </p:grpSpPr>
        <p:sp>
          <p:nvSpPr>
            <p:cNvPr id="2930" name="Google Shape;2366;p79"/>
            <p:cNvSpPr/>
            <p:nvPr/>
          </p:nvSpPr>
          <p:spPr>
            <a:xfrm>
              <a:off x="919" y="0"/>
              <a:ext cx="7492368" cy="4174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1" name="Google Shape;2367;p79"/>
            <p:cNvSpPr/>
            <p:nvPr/>
          </p:nvSpPr>
          <p:spPr>
            <a:xfrm>
              <a:off x="919" y="0"/>
              <a:ext cx="1231059" cy="3375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933" name="الواجــــب"/>
          <p:cNvSpPr txBox="1"/>
          <p:nvPr/>
        </p:nvSpPr>
        <p:spPr>
          <a:xfrm>
            <a:off x="15416714" y="2008894"/>
            <a:ext cx="4585182" cy="14100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الواجــــب</a:t>
            </a:r>
          </a:p>
        </p:txBody>
      </p:sp>
      <p:sp>
        <p:nvSpPr>
          <p:cNvPr id="2934" name="Google Shape;197;p27"/>
          <p:cNvSpPr txBox="1"/>
          <p:nvPr/>
        </p:nvSpPr>
        <p:spPr>
          <a:xfrm>
            <a:off x="3245194" y="8035320"/>
            <a:ext cx="3998891" cy="2494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14016" rtl="0">
              <a:lnSpc>
                <a:spcPct val="85000"/>
              </a:lnSpc>
              <a:defRPr sz="1287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2935" name="التعليم ليس استعداد للحياة، بل انه الحياة."/>
          <p:cNvSpPr txBox="1"/>
          <p:nvPr/>
        </p:nvSpPr>
        <p:spPr>
          <a:xfrm>
            <a:off x="4084214" y="10560171"/>
            <a:ext cx="16215572" cy="15655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2936" name="سؤال :"/>
          <p:cNvSpPr txBox="1"/>
          <p:nvPr/>
        </p:nvSpPr>
        <p:spPr>
          <a:xfrm>
            <a:off x="16356897" y="4982602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2937" name="صفحة :"/>
          <p:cNvSpPr txBox="1"/>
          <p:nvPr/>
        </p:nvSpPr>
        <p:spPr>
          <a:xfrm>
            <a:off x="16228342" y="6301865"/>
            <a:ext cx="2263575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2938" name="١٢ ، ١٣ ،١٥ ،"/>
          <p:cNvSpPr txBox="1"/>
          <p:nvPr/>
        </p:nvSpPr>
        <p:spPr>
          <a:xfrm>
            <a:off x="12192000" y="4982602"/>
            <a:ext cx="4685315" cy="10402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١٢ ، ١٣ ،١٥ ،</a:t>
            </a:r>
          </a:p>
        </p:txBody>
      </p:sp>
      <p:sp>
        <p:nvSpPr>
          <p:cNvPr id="2939" name="٣٣"/>
          <p:cNvSpPr txBox="1"/>
          <p:nvPr/>
        </p:nvSpPr>
        <p:spPr>
          <a:xfrm>
            <a:off x="12836058" y="6301865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٣٣</a:t>
            </a:r>
          </a:p>
        </p:txBody>
      </p:sp>
      <p:grpSp>
        <p:nvGrpSpPr>
          <p:cNvPr id="2986" name="Google Shape;1751;p63"/>
          <p:cNvGrpSpPr/>
          <p:nvPr/>
        </p:nvGrpSpPr>
        <p:grpSpPr>
          <a:xfrm>
            <a:off x="19818689" y="2954478"/>
            <a:ext cx="3024520" cy="8865535"/>
            <a:chOff x="0" y="0"/>
            <a:chExt cx="3024519" cy="8865533"/>
          </a:xfrm>
        </p:grpSpPr>
        <p:sp>
          <p:nvSpPr>
            <p:cNvPr id="2940" name="Google Shape;1752;p63"/>
            <p:cNvSpPr/>
            <p:nvPr/>
          </p:nvSpPr>
          <p:spPr>
            <a:xfrm>
              <a:off x="556833" y="1606666"/>
              <a:ext cx="720477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1" name="Google Shape;1753;p63"/>
            <p:cNvSpPr/>
            <p:nvPr/>
          </p:nvSpPr>
          <p:spPr>
            <a:xfrm flipH="1">
              <a:off x="484976" y="8013267"/>
              <a:ext cx="351334" cy="60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2" name="Google Shape;1754;p63"/>
            <p:cNvSpPr/>
            <p:nvPr/>
          </p:nvSpPr>
          <p:spPr>
            <a:xfrm flipH="1">
              <a:off x="2070576" y="8086666"/>
              <a:ext cx="266801" cy="53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3" name="Google Shape;1755;p63"/>
            <p:cNvSpPr/>
            <p:nvPr/>
          </p:nvSpPr>
          <p:spPr>
            <a:xfrm flipH="1">
              <a:off x="1641246" y="8598134"/>
              <a:ext cx="779138" cy="26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4" name="Google Shape;1756;p63"/>
            <p:cNvSpPr/>
            <p:nvPr/>
          </p:nvSpPr>
          <p:spPr>
            <a:xfrm flipH="1">
              <a:off x="0" y="8451933"/>
              <a:ext cx="747377" cy="41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5" name="Google Shape;1757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6" name="Google Shape;1758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7" name="Google Shape;1759;p63"/>
            <p:cNvSpPr/>
            <p:nvPr/>
          </p:nvSpPr>
          <p:spPr>
            <a:xfrm flipH="1">
              <a:off x="954176" y="1788266"/>
              <a:ext cx="473667" cy="54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8" name="Google Shape;1760;p63"/>
            <p:cNvSpPr/>
            <p:nvPr/>
          </p:nvSpPr>
          <p:spPr>
            <a:xfrm flipH="1">
              <a:off x="549442" y="8013267"/>
              <a:ext cx="286868" cy="35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9" name="Google Shape;1761;p63"/>
            <p:cNvSpPr/>
            <p:nvPr/>
          </p:nvSpPr>
          <p:spPr>
            <a:xfrm flipH="1">
              <a:off x="2070576" y="8086666"/>
              <a:ext cx="251268" cy="27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0" name="Google Shape;1762;p63"/>
            <p:cNvSpPr/>
            <p:nvPr/>
          </p:nvSpPr>
          <p:spPr>
            <a:xfrm flipH="1">
              <a:off x="1027900" y="1324066"/>
              <a:ext cx="1531877" cy="213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1" name="Google Shape;1763;p63"/>
            <p:cNvSpPr/>
            <p:nvPr/>
          </p:nvSpPr>
          <p:spPr>
            <a:xfrm flipH="1">
              <a:off x="2287727" y="1826600"/>
              <a:ext cx="149783" cy="57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2" name="Google Shape;1764;p63"/>
            <p:cNvSpPr/>
            <p:nvPr/>
          </p:nvSpPr>
          <p:spPr>
            <a:xfrm flipH="1">
              <a:off x="1571717" y="768066"/>
              <a:ext cx="576660" cy="77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3" name="Google Shape;1765;p63"/>
            <p:cNvSpPr/>
            <p:nvPr/>
          </p:nvSpPr>
          <p:spPr>
            <a:xfrm flipH="1">
              <a:off x="1676909" y="1508600"/>
              <a:ext cx="133468" cy="6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4" name="Google Shape;1766;p63"/>
            <p:cNvSpPr/>
            <p:nvPr/>
          </p:nvSpPr>
          <p:spPr>
            <a:xfrm flipH="1">
              <a:off x="1543509" y="1495266"/>
              <a:ext cx="133401" cy="7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5" name="Google Shape;1767;p63"/>
            <p:cNvSpPr/>
            <p:nvPr/>
          </p:nvSpPr>
          <p:spPr>
            <a:xfrm flipH="1">
              <a:off x="1712509" y="1318533"/>
              <a:ext cx="528448" cy="37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6" name="Google Shape;1768;p63"/>
            <p:cNvSpPr/>
            <p:nvPr/>
          </p:nvSpPr>
          <p:spPr>
            <a:xfrm flipH="1">
              <a:off x="1468888" y="1303733"/>
              <a:ext cx="194689" cy="3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7" name="Google Shape;1769;p63"/>
            <p:cNvSpPr/>
            <p:nvPr/>
          </p:nvSpPr>
          <p:spPr>
            <a:xfrm flipH="1">
              <a:off x="1797043" y="868133"/>
              <a:ext cx="206887" cy="2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8" name="Google Shape;1770;p63"/>
            <p:cNvSpPr/>
            <p:nvPr/>
          </p:nvSpPr>
          <p:spPr>
            <a:xfrm flipH="1">
              <a:off x="1548624" y="208600"/>
              <a:ext cx="201686" cy="38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9" name="Google Shape;1771;p63"/>
            <p:cNvSpPr/>
            <p:nvPr/>
          </p:nvSpPr>
          <p:spPr>
            <a:xfrm flipH="1">
              <a:off x="1531543" y="146333"/>
              <a:ext cx="685028" cy="907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0" name="Google Shape;1772;p63"/>
            <p:cNvSpPr/>
            <p:nvPr/>
          </p:nvSpPr>
          <p:spPr>
            <a:xfrm flipH="1">
              <a:off x="1571611" y="0"/>
              <a:ext cx="810691" cy="68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1" name="Google Shape;1773;p63"/>
            <p:cNvSpPr/>
            <p:nvPr/>
          </p:nvSpPr>
          <p:spPr>
            <a:xfrm flipH="1">
              <a:off x="2299576" y="192133"/>
              <a:ext cx="102334" cy="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2" name="Google Shape;1774;p63"/>
            <p:cNvSpPr/>
            <p:nvPr/>
          </p:nvSpPr>
          <p:spPr>
            <a:xfrm flipH="1">
              <a:off x="2090836" y="560666"/>
              <a:ext cx="218549" cy="26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3" name="Google Shape;1775;p63"/>
            <p:cNvSpPr/>
            <p:nvPr/>
          </p:nvSpPr>
          <p:spPr>
            <a:xfrm flipH="1">
              <a:off x="484976" y="3414400"/>
              <a:ext cx="1423267" cy="49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4" name="Google Shape;1776;p63"/>
            <p:cNvSpPr/>
            <p:nvPr/>
          </p:nvSpPr>
          <p:spPr>
            <a:xfrm flipH="1">
              <a:off x="1482032" y="3917000"/>
              <a:ext cx="301678" cy="132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5" name="Google Shape;1777;p63"/>
            <p:cNvSpPr/>
            <p:nvPr/>
          </p:nvSpPr>
          <p:spPr>
            <a:xfrm flipH="1">
              <a:off x="1532376" y="3429999"/>
              <a:ext cx="878913" cy="488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21235" y="0"/>
                  </a:moveTo>
                  <a:lnTo>
                    <a:pt x="1838" y="138"/>
                  </a:lnTo>
                  <a:cubicBezTo>
                    <a:pt x="1838" y="138"/>
                    <a:pt x="2483" y="8640"/>
                    <a:pt x="978" y="12301"/>
                  </a:cubicBezTo>
                  <a:cubicBezTo>
                    <a:pt x="-365" y="15509"/>
                    <a:pt x="65" y="21600"/>
                    <a:pt x="65" y="21600"/>
                  </a:cubicBezTo>
                  <a:lnTo>
                    <a:pt x="10435" y="21600"/>
                  </a:lnTo>
                  <a:cubicBezTo>
                    <a:pt x="10435" y="21600"/>
                    <a:pt x="13014" y="14712"/>
                    <a:pt x="15109" y="11435"/>
                  </a:cubicBezTo>
                  <a:cubicBezTo>
                    <a:pt x="17044" y="8433"/>
                    <a:pt x="21235" y="0"/>
                    <a:pt x="212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6" name="Google Shape;1778;p63"/>
            <p:cNvSpPr/>
            <p:nvPr/>
          </p:nvSpPr>
          <p:spPr>
            <a:xfrm flipH="1">
              <a:off x="1877109" y="8160067"/>
              <a:ext cx="560401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7" name="Google Shape;1779;p63"/>
            <p:cNvSpPr/>
            <p:nvPr/>
          </p:nvSpPr>
          <p:spPr>
            <a:xfrm flipH="1">
              <a:off x="438242" y="8024400"/>
              <a:ext cx="491468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8" name="Google Shape;1780;p63"/>
            <p:cNvSpPr/>
            <p:nvPr/>
          </p:nvSpPr>
          <p:spPr>
            <a:xfrm flipH="1">
              <a:off x="1812238" y="507933"/>
              <a:ext cx="45159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4" y="0"/>
                  </a:moveTo>
                  <a:cubicBezTo>
                    <a:pt x="3099" y="689"/>
                    <a:pt x="-844" y="5557"/>
                    <a:pt x="157" y="11844"/>
                  </a:cubicBezTo>
                  <a:cubicBezTo>
                    <a:pt x="1128" y="17401"/>
                    <a:pt x="6042" y="21600"/>
                    <a:pt x="11928" y="21600"/>
                  </a:cubicBezTo>
                  <a:cubicBezTo>
                    <a:pt x="16842" y="20890"/>
                    <a:pt x="20756" y="16022"/>
                    <a:pt x="19785" y="9756"/>
                  </a:cubicBezTo>
                  <a:cubicBezTo>
                    <a:pt x="18784" y="4178"/>
                    <a:pt x="13899" y="0"/>
                    <a:pt x="80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9" name="Google Shape;1781;p63"/>
            <p:cNvSpPr/>
            <p:nvPr/>
          </p:nvSpPr>
          <p:spPr>
            <a:xfrm flipH="1">
              <a:off x="1600972" y="483200"/>
              <a:ext cx="45159" cy="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2" y="0"/>
                  </a:moveTo>
                  <a:cubicBezTo>
                    <a:pt x="8749" y="0"/>
                    <a:pt x="8367" y="21"/>
                    <a:pt x="7984" y="86"/>
                  </a:cubicBezTo>
                  <a:cubicBezTo>
                    <a:pt x="3099" y="86"/>
                    <a:pt x="-844" y="5786"/>
                    <a:pt x="157" y="11507"/>
                  </a:cubicBezTo>
                  <a:cubicBezTo>
                    <a:pt x="1069" y="17486"/>
                    <a:pt x="5336" y="21600"/>
                    <a:pt x="10662" y="21600"/>
                  </a:cubicBezTo>
                  <a:cubicBezTo>
                    <a:pt x="11074" y="21600"/>
                    <a:pt x="11486" y="21579"/>
                    <a:pt x="11928" y="21514"/>
                  </a:cubicBezTo>
                  <a:cubicBezTo>
                    <a:pt x="16842" y="21514"/>
                    <a:pt x="20756" y="15793"/>
                    <a:pt x="19785" y="10093"/>
                  </a:cubicBezTo>
                  <a:cubicBezTo>
                    <a:pt x="18873" y="4736"/>
                    <a:pt x="14488" y="0"/>
                    <a:pt x="913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0" name="Google Shape;1782;p63"/>
            <p:cNvSpPr/>
            <p:nvPr/>
          </p:nvSpPr>
          <p:spPr>
            <a:xfrm flipH="1">
              <a:off x="1603576" y="536800"/>
              <a:ext cx="108934" cy="17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1" name="Google Shape;1783;p63"/>
            <p:cNvSpPr/>
            <p:nvPr/>
          </p:nvSpPr>
          <p:spPr>
            <a:xfrm flipH="1">
              <a:off x="1734776" y="712333"/>
              <a:ext cx="143540" cy="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4" h="21600" fill="norm" stroke="1" extrusionOk="0">
                  <a:moveTo>
                    <a:pt x="930" y="0"/>
                  </a:moveTo>
                  <a:cubicBezTo>
                    <a:pt x="307" y="0"/>
                    <a:pt x="-316" y="2249"/>
                    <a:pt x="178" y="4043"/>
                  </a:cubicBezTo>
                  <a:cubicBezTo>
                    <a:pt x="4469" y="14424"/>
                    <a:pt x="10736" y="20811"/>
                    <a:pt x="17004" y="21600"/>
                  </a:cubicBezTo>
                  <a:cubicBezTo>
                    <a:pt x="17992" y="21600"/>
                    <a:pt x="19307" y="20811"/>
                    <a:pt x="20632" y="20811"/>
                  </a:cubicBezTo>
                  <a:cubicBezTo>
                    <a:pt x="20958" y="20811"/>
                    <a:pt x="21284" y="19997"/>
                    <a:pt x="21284" y="18419"/>
                  </a:cubicBezTo>
                  <a:cubicBezTo>
                    <a:pt x="21284" y="17605"/>
                    <a:pt x="20632" y="16816"/>
                    <a:pt x="20295" y="16816"/>
                  </a:cubicBezTo>
                  <a:cubicBezTo>
                    <a:pt x="19248" y="17175"/>
                    <a:pt x="18200" y="17366"/>
                    <a:pt x="17162" y="17366"/>
                  </a:cubicBezTo>
                  <a:cubicBezTo>
                    <a:pt x="11329" y="17366"/>
                    <a:pt x="5704" y="11697"/>
                    <a:pt x="1503" y="861"/>
                  </a:cubicBezTo>
                  <a:cubicBezTo>
                    <a:pt x="1335" y="263"/>
                    <a:pt x="1127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2" name="Google Shape;1784;p63"/>
            <p:cNvSpPr/>
            <p:nvPr/>
          </p:nvSpPr>
          <p:spPr>
            <a:xfrm flipH="1">
              <a:off x="1843709" y="412266"/>
              <a:ext cx="96530" cy="7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fill="norm" stroke="1" extrusionOk="0">
                  <a:moveTo>
                    <a:pt x="18848" y="0"/>
                  </a:moveTo>
                  <a:cubicBezTo>
                    <a:pt x="10991" y="1355"/>
                    <a:pt x="4119" y="7422"/>
                    <a:pt x="191" y="16867"/>
                  </a:cubicBezTo>
                  <a:cubicBezTo>
                    <a:pt x="-295" y="18222"/>
                    <a:pt x="191" y="20245"/>
                    <a:pt x="1176" y="21600"/>
                  </a:cubicBezTo>
                  <a:lnTo>
                    <a:pt x="2648" y="21600"/>
                  </a:lnTo>
                  <a:cubicBezTo>
                    <a:pt x="3148" y="21600"/>
                    <a:pt x="4119" y="20912"/>
                    <a:pt x="4619" y="20245"/>
                  </a:cubicBezTo>
                  <a:cubicBezTo>
                    <a:pt x="7562" y="12822"/>
                    <a:pt x="12962" y="7422"/>
                    <a:pt x="18848" y="6755"/>
                  </a:cubicBezTo>
                  <a:cubicBezTo>
                    <a:pt x="20319" y="6755"/>
                    <a:pt x="21305" y="4733"/>
                    <a:pt x="21305" y="3378"/>
                  </a:cubicBezTo>
                  <a:cubicBezTo>
                    <a:pt x="21305" y="1355"/>
                    <a:pt x="20319" y="0"/>
                    <a:pt x="188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3" name="Google Shape;1785;p63"/>
            <p:cNvSpPr/>
            <p:nvPr/>
          </p:nvSpPr>
          <p:spPr>
            <a:xfrm flipH="1">
              <a:off x="1552197" y="367800"/>
              <a:ext cx="98613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7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4" name="Google Shape;1786;p63"/>
            <p:cNvSpPr/>
            <p:nvPr/>
          </p:nvSpPr>
          <p:spPr>
            <a:xfrm flipH="1">
              <a:off x="1947683" y="8580200"/>
              <a:ext cx="121568" cy="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5" name="Google Shape;1787;p63"/>
            <p:cNvSpPr/>
            <p:nvPr/>
          </p:nvSpPr>
          <p:spPr>
            <a:xfrm flipH="1">
              <a:off x="1998703" y="8526133"/>
              <a:ext cx="69607" cy="10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6" name="Google Shape;1788;p63"/>
            <p:cNvSpPr/>
            <p:nvPr/>
          </p:nvSpPr>
          <p:spPr>
            <a:xfrm flipH="1">
              <a:off x="339292" y="8444534"/>
              <a:ext cx="129535" cy="9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7" name="Google Shape;1789;p63"/>
            <p:cNvSpPr/>
            <p:nvPr/>
          </p:nvSpPr>
          <p:spPr>
            <a:xfrm flipH="1">
              <a:off x="413123" y="8414333"/>
              <a:ext cx="61965" cy="12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30" y="1837"/>
                  </a:moveTo>
                  <a:cubicBezTo>
                    <a:pt x="12002" y="1837"/>
                    <a:pt x="12580" y="2239"/>
                    <a:pt x="13175" y="2239"/>
                  </a:cubicBezTo>
                  <a:cubicBezTo>
                    <a:pt x="14926" y="4609"/>
                    <a:pt x="9674" y="13306"/>
                    <a:pt x="3828" y="18436"/>
                  </a:cubicBezTo>
                  <a:cubicBezTo>
                    <a:pt x="2078" y="13697"/>
                    <a:pt x="2655" y="8958"/>
                    <a:pt x="5001" y="4206"/>
                  </a:cubicBezTo>
                  <a:cubicBezTo>
                    <a:pt x="5578" y="3021"/>
                    <a:pt x="7329" y="2239"/>
                    <a:pt x="9674" y="1837"/>
                  </a:cubicBezTo>
                  <a:close/>
                  <a:moveTo>
                    <a:pt x="11250" y="0"/>
                  </a:moveTo>
                  <a:cubicBezTo>
                    <a:pt x="10620" y="0"/>
                    <a:pt x="9902" y="71"/>
                    <a:pt x="9079" y="261"/>
                  </a:cubicBezTo>
                  <a:cubicBezTo>
                    <a:pt x="6156" y="652"/>
                    <a:pt x="3828" y="1837"/>
                    <a:pt x="2078" y="3815"/>
                  </a:cubicBezTo>
                  <a:cubicBezTo>
                    <a:pt x="-2596" y="9740"/>
                    <a:pt x="2078" y="20415"/>
                    <a:pt x="2078" y="20806"/>
                  </a:cubicBezTo>
                  <a:cubicBezTo>
                    <a:pt x="2078" y="21209"/>
                    <a:pt x="2078" y="21600"/>
                    <a:pt x="2655" y="21600"/>
                  </a:cubicBezTo>
                  <a:lnTo>
                    <a:pt x="3250" y="21600"/>
                  </a:lnTo>
                  <a:cubicBezTo>
                    <a:pt x="3828" y="21600"/>
                    <a:pt x="3828" y="21600"/>
                    <a:pt x="4406" y="21209"/>
                  </a:cubicBezTo>
                  <a:cubicBezTo>
                    <a:pt x="9674" y="17643"/>
                    <a:pt x="19004" y="5391"/>
                    <a:pt x="15503" y="1446"/>
                  </a:cubicBezTo>
                  <a:cubicBezTo>
                    <a:pt x="14610" y="841"/>
                    <a:pt x="13368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8" name="Google Shape;1790;p63"/>
            <p:cNvSpPr/>
            <p:nvPr/>
          </p:nvSpPr>
          <p:spPr>
            <a:xfrm flipH="1">
              <a:off x="2304042" y="1615333"/>
              <a:ext cx="720478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9" name="Google Shape;1791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0" name="Google Shape;1792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1" name="Google Shape;1793;p63"/>
            <p:cNvSpPr/>
            <p:nvPr/>
          </p:nvSpPr>
          <p:spPr>
            <a:xfrm flipH="1">
              <a:off x="2192842" y="3294333"/>
              <a:ext cx="327555" cy="3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2" name="Google Shape;1794;p63"/>
            <p:cNvSpPr/>
            <p:nvPr/>
          </p:nvSpPr>
          <p:spPr>
            <a:xfrm flipH="1">
              <a:off x="2057176" y="3414400"/>
              <a:ext cx="333601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985" name="Google Shape;1795;p63"/>
            <p:cNvGrpSpPr/>
            <p:nvPr/>
          </p:nvGrpSpPr>
          <p:grpSpPr>
            <a:xfrm>
              <a:off x="931288" y="3156466"/>
              <a:ext cx="463222" cy="455868"/>
              <a:chOff x="0" y="0"/>
              <a:chExt cx="463220" cy="455866"/>
            </a:xfrm>
          </p:grpSpPr>
          <p:sp>
            <p:nvSpPr>
              <p:cNvPr id="2983" name="Google Shape;1796;p63"/>
              <p:cNvSpPr/>
              <p:nvPr/>
            </p:nvSpPr>
            <p:spPr>
              <a:xfrm>
                <a:off x="-1" y="0"/>
                <a:ext cx="327555" cy="31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84" name="Google Shape;1797;p63"/>
              <p:cNvSpPr/>
              <p:nvPr/>
            </p:nvSpPr>
            <p:spPr>
              <a:xfrm>
                <a:off x="129620" y="120066"/>
                <a:ext cx="333601" cy="33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2987" name="Google Shape;691;p25"/>
          <p:cNvSpPr/>
          <p:nvPr/>
        </p:nvSpPr>
        <p:spPr>
          <a:xfrm>
            <a:off x="15456766" y="3394338"/>
            <a:ext cx="4566005" cy="20599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988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991" name="Google Shape;2502;p79"/>
          <p:cNvGrpSpPr/>
          <p:nvPr/>
        </p:nvGrpSpPr>
        <p:grpSpPr>
          <a:xfrm>
            <a:off x="6189902" y="9069004"/>
            <a:ext cx="492966" cy="427333"/>
            <a:chOff x="162" y="162"/>
            <a:chExt cx="492965" cy="427331"/>
          </a:xfrm>
        </p:grpSpPr>
        <p:sp>
          <p:nvSpPr>
            <p:cNvPr id="2989" name="Google Shape;2503;p79"/>
            <p:cNvSpPr/>
            <p:nvPr/>
          </p:nvSpPr>
          <p:spPr>
            <a:xfrm>
              <a:off x="143051" y="162"/>
              <a:ext cx="350078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0" name="Google Shape;2504;p79"/>
            <p:cNvSpPr/>
            <p:nvPr/>
          </p:nvSpPr>
          <p:spPr>
            <a:xfrm>
              <a:off x="162" y="162"/>
              <a:ext cx="221316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299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3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3" name="تجميع"/>
          <p:cNvGrpSpPr/>
          <p:nvPr/>
        </p:nvGrpSpPr>
        <p:grpSpPr>
          <a:xfrm>
            <a:off x="4338040" y="2067433"/>
            <a:ext cx="13502414" cy="10430614"/>
            <a:chOff x="0" y="0"/>
            <a:chExt cx="13502413" cy="10430612"/>
          </a:xfrm>
        </p:grpSpPr>
        <p:pic>
          <p:nvPicPr>
            <p:cNvPr id="1097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8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99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0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1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2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4" name="ماذا أعرف"/>
          <p:cNvSpPr txBox="1"/>
          <p:nvPr/>
        </p:nvSpPr>
        <p:spPr>
          <a:xfrm>
            <a:off x="14515183" y="553789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05" name="ماذا أريد أن أعرف"/>
          <p:cNvSpPr txBox="1"/>
          <p:nvPr/>
        </p:nvSpPr>
        <p:spPr>
          <a:xfrm>
            <a:off x="9130522" y="5544246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06" name="ماذا تعلمت"/>
          <p:cNvSpPr txBox="1"/>
          <p:nvPr/>
        </p:nvSpPr>
        <p:spPr>
          <a:xfrm>
            <a:off x="5440641" y="5544246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07" name="جدول التعلم"/>
          <p:cNvSpPr txBox="1"/>
          <p:nvPr/>
        </p:nvSpPr>
        <p:spPr>
          <a:xfrm>
            <a:off x="19030301" y="5174214"/>
            <a:ext cx="3979768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81" name="Google Shape;1372;p52"/>
          <p:cNvGrpSpPr/>
          <p:nvPr/>
        </p:nvGrpSpPr>
        <p:grpSpPr>
          <a:xfrm>
            <a:off x="19030301" y="6219503"/>
            <a:ext cx="3991776" cy="3495952"/>
            <a:chOff x="0" y="0"/>
            <a:chExt cx="3991774" cy="3495950"/>
          </a:xfrm>
        </p:grpSpPr>
        <p:sp>
          <p:nvSpPr>
            <p:cNvPr id="1108" name="Google Shape;1373;p52"/>
            <p:cNvSpPr/>
            <p:nvPr/>
          </p:nvSpPr>
          <p:spPr>
            <a:xfrm>
              <a:off x="262648" y="352262"/>
              <a:ext cx="3045264" cy="2505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7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9" name="Google Shape;1374;p52"/>
            <p:cNvSpPr/>
            <p:nvPr/>
          </p:nvSpPr>
          <p:spPr>
            <a:xfrm>
              <a:off x="450407" y="1507467"/>
              <a:ext cx="3106612" cy="183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0" name="Google Shape;1375;p52"/>
            <p:cNvSpPr/>
            <p:nvPr/>
          </p:nvSpPr>
          <p:spPr>
            <a:xfrm>
              <a:off x="-1" y="3262934"/>
              <a:ext cx="3991776" cy="23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1376;p52"/>
            <p:cNvSpPr/>
            <p:nvPr/>
          </p:nvSpPr>
          <p:spPr>
            <a:xfrm>
              <a:off x="1314958" y="-1"/>
              <a:ext cx="466448" cy="308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1377;p52"/>
            <p:cNvSpPr/>
            <p:nvPr/>
          </p:nvSpPr>
          <p:spPr>
            <a:xfrm>
              <a:off x="1722034" y="198951"/>
              <a:ext cx="72208" cy="4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3" name="Google Shape;1378;p52"/>
            <p:cNvSpPr/>
            <p:nvPr/>
          </p:nvSpPr>
          <p:spPr>
            <a:xfrm>
              <a:off x="1168385" y="2477420"/>
              <a:ext cx="154793" cy="18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1379;p52"/>
            <p:cNvSpPr/>
            <p:nvPr/>
          </p:nvSpPr>
          <p:spPr>
            <a:xfrm>
              <a:off x="486617" y="2131599"/>
              <a:ext cx="208333" cy="12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1380;p52"/>
            <p:cNvSpPr/>
            <p:nvPr/>
          </p:nvSpPr>
          <p:spPr>
            <a:xfrm>
              <a:off x="442862" y="2143867"/>
              <a:ext cx="103047" cy="235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1381;p52"/>
            <p:cNvSpPr/>
            <p:nvPr/>
          </p:nvSpPr>
          <p:spPr>
            <a:xfrm>
              <a:off x="1133225" y="2642110"/>
              <a:ext cx="259240" cy="9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1382;p52"/>
            <p:cNvSpPr/>
            <p:nvPr/>
          </p:nvSpPr>
          <p:spPr>
            <a:xfrm>
              <a:off x="1202968" y="2477420"/>
              <a:ext cx="119397" cy="10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1383;p52"/>
            <p:cNvSpPr/>
            <p:nvPr/>
          </p:nvSpPr>
          <p:spPr>
            <a:xfrm>
              <a:off x="570617" y="2131599"/>
              <a:ext cx="124333" cy="9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1384;p52"/>
            <p:cNvSpPr/>
            <p:nvPr/>
          </p:nvSpPr>
          <p:spPr>
            <a:xfrm>
              <a:off x="524086" y="2257585"/>
              <a:ext cx="18811" cy="40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1385;p52"/>
            <p:cNvSpPr/>
            <p:nvPr/>
          </p:nvSpPr>
          <p:spPr>
            <a:xfrm>
              <a:off x="528000" y="2257585"/>
              <a:ext cx="35213" cy="2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1386;p52"/>
            <p:cNvSpPr/>
            <p:nvPr/>
          </p:nvSpPr>
          <p:spPr>
            <a:xfrm>
              <a:off x="1268500" y="2637420"/>
              <a:ext cx="49742" cy="19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1387;p52"/>
            <p:cNvSpPr/>
            <p:nvPr/>
          </p:nvSpPr>
          <p:spPr>
            <a:xfrm>
              <a:off x="1268475" y="2618981"/>
              <a:ext cx="33325" cy="3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1388;p52"/>
            <p:cNvSpPr/>
            <p:nvPr/>
          </p:nvSpPr>
          <p:spPr>
            <a:xfrm>
              <a:off x="1180752" y="1049680"/>
              <a:ext cx="518357" cy="150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1389;p52"/>
            <p:cNvSpPr/>
            <p:nvPr/>
          </p:nvSpPr>
          <p:spPr>
            <a:xfrm>
              <a:off x="1468097" y="1048841"/>
              <a:ext cx="109523" cy="49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1390;p52"/>
            <p:cNvSpPr/>
            <p:nvPr/>
          </p:nvSpPr>
          <p:spPr>
            <a:xfrm>
              <a:off x="593672" y="1023318"/>
              <a:ext cx="1038278" cy="121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1391;p52"/>
            <p:cNvSpPr/>
            <p:nvPr/>
          </p:nvSpPr>
          <p:spPr>
            <a:xfrm>
              <a:off x="1841801" y="305338"/>
              <a:ext cx="76476" cy="137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8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1392;p52"/>
            <p:cNvSpPr/>
            <p:nvPr/>
          </p:nvSpPr>
          <p:spPr>
            <a:xfrm>
              <a:off x="1822977" y="703021"/>
              <a:ext cx="512981" cy="22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1393;p52"/>
            <p:cNvSpPr/>
            <p:nvPr/>
          </p:nvSpPr>
          <p:spPr>
            <a:xfrm>
              <a:off x="1754224" y="655034"/>
              <a:ext cx="199678" cy="210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9" name="Google Shape;1394;p52"/>
            <p:cNvSpPr/>
            <p:nvPr/>
          </p:nvSpPr>
          <p:spPr>
            <a:xfrm>
              <a:off x="2300535" y="653628"/>
              <a:ext cx="76570" cy="89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1395;p52"/>
            <p:cNvSpPr/>
            <p:nvPr/>
          </p:nvSpPr>
          <p:spPr>
            <a:xfrm>
              <a:off x="2304658" y="601742"/>
              <a:ext cx="93873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1396;p52"/>
            <p:cNvSpPr/>
            <p:nvPr/>
          </p:nvSpPr>
          <p:spPr>
            <a:xfrm>
              <a:off x="1395650" y="553165"/>
              <a:ext cx="484749" cy="56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1397;p52"/>
            <p:cNvSpPr/>
            <p:nvPr/>
          </p:nvSpPr>
          <p:spPr>
            <a:xfrm>
              <a:off x="1618789" y="426364"/>
              <a:ext cx="144163" cy="23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3" name="Google Shape;1398;p52"/>
            <p:cNvSpPr/>
            <p:nvPr/>
          </p:nvSpPr>
          <p:spPr>
            <a:xfrm>
              <a:off x="1694043" y="466722"/>
              <a:ext cx="49897" cy="81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4" name="Google Shape;1399;p52"/>
            <p:cNvSpPr/>
            <p:nvPr/>
          </p:nvSpPr>
          <p:spPr>
            <a:xfrm>
              <a:off x="1675153" y="249282"/>
              <a:ext cx="234174" cy="297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5" name="Google Shape;1400;p52"/>
            <p:cNvSpPr/>
            <p:nvPr/>
          </p:nvSpPr>
          <p:spPr>
            <a:xfrm>
              <a:off x="1674333" y="222351"/>
              <a:ext cx="243741" cy="16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7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6" name="Google Shape;1401;p52"/>
            <p:cNvSpPr/>
            <p:nvPr/>
          </p:nvSpPr>
          <p:spPr>
            <a:xfrm>
              <a:off x="1662647" y="361741"/>
              <a:ext cx="52095" cy="7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7" name="Google Shape;1402;p52"/>
            <p:cNvSpPr/>
            <p:nvPr/>
          </p:nvSpPr>
          <p:spPr>
            <a:xfrm>
              <a:off x="1168385" y="2502128"/>
              <a:ext cx="191845" cy="5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8" name="Google Shape;1403;p52"/>
            <p:cNvSpPr/>
            <p:nvPr/>
          </p:nvSpPr>
          <p:spPr>
            <a:xfrm>
              <a:off x="583798" y="2098670"/>
              <a:ext cx="102094" cy="15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9" name="Google Shape;1404;p52"/>
            <p:cNvSpPr/>
            <p:nvPr/>
          </p:nvSpPr>
          <p:spPr>
            <a:xfrm>
              <a:off x="1801828" y="379835"/>
              <a:ext cx="16585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0" name="Google Shape;1405;p52"/>
            <p:cNvSpPr/>
            <p:nvPr/>
          </p:nvSpPr>
          <p:spPr>
            <a:xfrm>
              <a:off x="1867695" y="407826"/>
              <a:ext cx="16217" cy="2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1" name="Google Shape;1406;p52"/>
            <p:cNvSpPr/>
            <p:nvPr/>
          </p:nvSpPr>
          <p:spPr>
            <a:xfrm>
              <a:off x="1878144" y="403014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2" name="Google Shape;1407;p52"/>
            <p:cNvSpPr/>
            <p:nvPr/>
          </p:nvSpPr>
          <p:spPr>
            <a:xfrm>
              <a:off x="1829567" y="418144"/>
              <a:ext cx="23056" cy="4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3" name="Google Shape;1408;p52"/>
            <p:cNvSpPr/>
            <p:nvPr/>
          </p:nvSpPr>
          <p:spPr>
            <a:xfrm>
              <a:off x="1767471" y="434608"/>
              <a:ext cx="34920" cy="3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1409;p52"/>
            <p:cNvSpPr/>
            <p:nvPr/>
          </p:nvSpPr>
          <p:spPr>
            <a:xfrm>
              <a:off x="1789941" y="345069"/>
              <a:ext cx="38016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1410;p52"/>
            <p:cNvSpPr/>
            <p:nvPr/>
          </p:nvSpPr>
          <p:spPr>
            <a:xfrm>
              <a:off x="1891835" y="365962"/>
              <a:ext cx="25830" cy="3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1411;p52"/>
            <p:cNvSpPr/>
            <p:nvPr/>
          </p:nvSpPr>
          <p:spPr>
            <a:xfrm>
              <a:off x="888446" y="623982"/>
              <a:ext cx="600238" cy="26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7" name="Google Shape;1412;p52"/>
            <p:cNvSpPr/>
            <p:nvPr/>
          </p:nvSpPr>
          <p:spPr>
            <a:xfrm>
              <a:off x="848088" y="745007"/>
              <a:ext cx="79878" cy="89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1413;p52"/>
            <p:cNvSpPr/>
            <p:nvPr/>
          </p:nvSpPr>
          <p:spPr>
            <a:xfrm>
              <a:off x="801978" y="725260"/>
              <a:ext cx="86469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1414;p52"/>
            <p:cNvSpPr/>
            <p:nvPr/>
          </p:nvSpPr>
          <p:spPr>
            <a:xfrm>
              <a:off x="1368472" y="553140"/>
              <a:ext cx="178949" cy="21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1415;p52"/>
            <p:cNvSpPr/>
            <p:nvPr/>
          </p:nvSpPr>
          <p:spPr>
            <a:xfrm>
              <a:off x="1813103" y="375022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1416;p52"/>
            <p:cNvSpPr/>
            <p:nvPr/>
          </p:nvSpPr>
          <p:spPr>
            <a:xfrm>
              <a:off x="1639034" y="535787"/>
              <a:ext cx="90909" cy="54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1417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1418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1419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1420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1421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1422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1423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1424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1425;p52"/>
            <p:cNvSpPr/>
            <p:nvPr/>
          </p:nvSpPr>
          <p:spPr>
            <a:xfrm>
              <a:off x="267598" y="2448613"/>
              <a:ext cx="440533" cy="89582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1426;p52"/>
            <p:cNvSpPr/>
            <p:nvPr/>
          </p:nvSpPr>
          <p:spPr>
            <a:xfrm>
              <a:off x="992192" y="2735958"/>
              <a:ext cx="440509" cy="60848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1427;p52"/>
            <p:cNvSpPr/>
            <p:nvPr/>
          </p:nvSpPr>
          <p:spPr>
            <a:xfrm>
              <a:off x="1717576" y="2222164"/>
              <a:ext cx="439695" cy="112227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1428;p52"/>
            <p:cNvSpPr/>
            <p:nvPr/>
          </p:nvSpPr>
          <p:spPr>
            <a:xfrm>
              <a:off x="2442171" y="1605463"/>
              <a:ext cx="440509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1429;p52"/>
            <p:cNvSpPr/>
            <p:nvPr/>
          </p:nvSpPr>
          <p:spPr>
            <a:xfrm>
              <a:off x="3166741" y="750783"/>
              <a:ext cx="440509" cy="259365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67" name="Google Shape;1430;p52"/>
            <p:cNvGrpSpPr/>
            <p:nvPr/>
          </p:nvGrpSpPr>
          <p:grpSpPr>
            <a:xfrm>
              <a:off x="384525" y="2448613"/>
              <a:ext cx="440533" cy="895828"/>
              <a:chOff x="0" y="24"/>
              <a:chExt cx="440531" cy="895826"/>
            </a:xfrm>
          </p:grpSpPr>
          <p:sp>
            <p:nvSpPr>
              <p:cNvPr id="1165" name="مستطيل"/>
              <p:cNvSpPr/>
              <p:nvPr/>
            </p:nvSpPr>
            <p:spPr>
              <a:xfrm>
                <a:off x="-1" y="24"/>
                <a:ext cx="440509" cy="89582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166" name="1"/>
              <p:cNvSpPr txBox="1"/>
              <p:nvPr/>
            </p:nvSpPr>
            <p:spPr>
              <a:xfrm>
                <a:off x="-1" y="238907"/>
                <a:ext cx="440533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170" name="Google Shape;1431;p52"/>
            <p:cNvGrpSpPr/>
            <p:nvPr/>
          </p:nvGrpSpPr>
          <p:grpSpPr>
            <a:xfrm>
              <a:off x="1109094" y="2735958"/>
              <a:ext cx="440534" cy="608483"/>
              <a:chOff x="0" y="0"/>
              <a:chExt cx="440532" cy="608482"/>
            </a:xfrm>
          </p:grpSpPr>
          <p:sp>
            <p:nvSpPr>
              <p:cNvPr id="1168" name="مستطيل"/>
              <p:cNvSpPr/>
              <p:nvPr/>
            </p:nvSpPr>
            <p:spPr>
              <a:xfrm>
                <a:off x="0" y="-1"/>
                <a:ext cx="440533" cy="608484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9" name="2"/>
              <p:cNvSpPr txBox="1"/>
              <p:nvPr/>
            </p:nvSpPr>
            <p:spPr>
              <a:xfrm>
                <a:off x="-1" y="9522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173" name="Google Shape;1432;p52"/>
            <p:cNvGrpSpPr/>
            <p:nvPr/>
          </p:nvGrpSpPr>
          <p:grpSpPr>
            <a:xfrm>
              <a:off x="1833665" y="2222164"/>
              <a:ext cx="440533" cy="1122277"/>
              <a:chOff x="0" y="0"/>
              <a:chExt cx="440532" cy="1122276"/>
            </a:xfrm>
          </p:grpSpPr>
          <p:sp>
            <p:nvSpPr>
              <p:cNvPr id="1171" name="مستطيل"/>
              <p:cNvSpPr/>
              <p:nvPr/>
            </p:nvSpPr>
            <p:spPr>
              <a:xfrm>
                <a:off x="24" y="-1"/>
                <a:ext cx="440509" cy="112227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2" name="3"/>
              <p:cNvSpPr txBox="1"/>
              <p:nvPr/>
            </p:nvSpPr>
            <p:spPr>
              <a:xfrm>
                <a:off x="-1" y="352119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176" name="Google Shape;1433;p52"/>
            <p:cNvGrpSpPr/>
            <p:nvPr/>
          </p:nvGrpSpPr>
          <p:grpSpPr>
            <a:xfrm>
              <a:off x="2559074" y="1605462"/>
              <a:ext cx="440532" cy="1738979"/>
              <a:chOff x="0" y="24"/>
              <a:chExt cx="440531" cy="1738977"/>
            </a:xfrm>
          </p:grpSpPr>
          <p:sp>
            <p:nvSpPr>
              <p:cNvPr id="1174" name="مستطيل"/>
              <p:cNvSpPr/>
              <p:nvPr/>
            </p:nvSpPr>
            <p:spPr>
              <a:xfrm>
                <a:off x="-1" y="24"/>
                <a:ext cx="440509" cy="1738979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5" name="4"/>
              <p:cNvSpPr txBox="1"/>
              <p:nvPr/>
            </p:nvSpPr>
            <p:spPr>
              <a:xfrm>
                <a:off x="-1" y="66048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179" name="Google Shape;1434;p52"/>
            <p:cNvGrpSpPr/>
            <p:nvPr/>
          </p:nvGrpSpPr>
          <p:grpSpPr>
            <a:xfrm>
              <a:off x="3284483" y="750783"/>
              <a:ext cx="439694" cy="2593658"/>
              <a:chOff x="0" y="24"/>
              <a:chExt cx="439693" cy="2593656"/>
            </a:xfrm>
          </p:grpSpPr>
          <p:sp>
            <p:nvSpPr>
              <p:cNvPr id="1177" name="مستطيل"/>
              <p:cNvSpPr/>
              <p:nvPr/>
            </p:nvSpPr>
            <p:spPr>
              <a:xfrm>
                <a:off x="0" y="24"/>
                <a:ext cx="439694" cy="259365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8" name="5"/>
              <p:cNvSpPr txBox="1"/>
              <p:nvPr/>
            </p:nvSpPr>
            <p:spPr>
              <a:xfrm>
                <a:off x="-1" y="1087822"/>
                <a:ext cx="439694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180" name="Google Shape;1435;p52"/>
            <p:cNvSpPr/>
            <p:nvPr/>
          </p:nvSpPr>
          <p:spPr>
            <a:xfrm>
              <a:off x="2559087" y="1070267"/>
              <a:ext cx="301569" cy="36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18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8" name="Google Shape;1826;p65"/>
          <p:cNvGrpSpPr/>
          <p:nvPr/>
        </p:nvGrpSpPr>
        <p:grpSpPr>
          <a:xfrm>
            <a:off x="20191079" y="9452967"/>
            <a:ext cx="3383065" cy="3331790"/>
            <a:chOff x="0" y="0"/>
            <a:chExt cx="3383064" cy="3331789"/>
          </a:xfrm>
        </p:grpSpPr>
        <p:sp>
          <p:nvSpPr>
            <p:cNvPr id="1184" name="Google Shape;1827;p65"/>
            <p:cNvSpPr/>
            <p:nvPr/>
          </p:nvSpPr>
          <p:spPr>
            <a:xfrm>
              <a:off x="127049" y="0"/>
              <a:ext cx="3112981" cy="226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5" name="Google Shape;1828;p65"/>
            <p:cNvSpPr/>
            <p:nvPr/>
          </p:nvSpPr>
          <p:spPr>
            <a:xfrm>
              <a:off x="0" y="3134306"/>
              <a:ext cx="3383065" cy="19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6" name="Google Shape;1829;p65"/>
            <p:cNvSpPr/>
            <p:nvPr/>
          </p:nvSpPr>
          <p:spPr>
            <a:xfrm>
              <a:off x="788461" y="898462"/>
              <a:ext cx="1970235" cy="1196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Google Shape;1830;p65"/>
            <p:cNvSpPr/>
            <p:nvPr/>
          </p:nvSpPr>
          <p:spPr>
            <a:xfrm>
              <a:off x="2046729" y="813947"/>
              <a:ext cx="37678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8" name="Google Shape;1831;p65"/>
            <p:cNvSpPr/>
            <p:nvPr/>
          </p:nvSpPr>
          <p:spPr>
            <a:xfrm>
              <a:off x="1843661" y="813947"/>
              <a:ext cx="156313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9" name="Google Shape;1832;p65"/>
            <p:cNvSpPr/>
            <p:nvPr/>
          </p:nvSpPr>
          <p:spPr>
            <a:xfrm>
              <a:off x="737521" y="847523"/>
              <a:ext cx="1970235" cy="119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1833;p65"/>
            <p:cNvSpPr/>
            <p:nvPr/>
          </p:nvSpPr>
          <p:spPr>
            <a:xfrm>
              <a:off x="842272" y="900555"/>
              <a:ext cx="1808078" cy="51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1834;p65"/>
            <p:cNvSpPr/>
            <p:nvPr/>
          </p:nvSpPr>
          <p:spPr>
            <a:xfrm>
              <a:off x="2521726" y="952205"/>
              <a:ext cx="56801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8" y="0"/>
                  </a:moveTo>
                  <a:cubicBezTo>
                    <a:pt x="13963" y="0"/>
                    <a:pt x="11650" y="294"/>
                    <a:pt x="11396" y="661"/>
                  </a:cubicBezTo>
                  <a:lnTo>
                    <a:pt x="79" y="20938"/>
                  </a:lnTo>
                  <a:cubicBezTo>
                    <a:pt x="-437" y="21270"/>
                    <a:pt x="1621" y="21600"/>
                    <a:pt x="4196" y="21600"/>
                  </a:cubicBezTo>
                  <a:cubicBezTo>
                    <a:pt x="7025" y="21600"/>
                    <a:pt x="9083" y="21306"/>
                    <a:pt x="9338" y="20938"/>
                  </a:cubicBezTo>
                  <a:lnTo>
                    <a:pt x="20909" y="661"/>
                  </a:lnTo>
                  <a:cubicBezTo>
                    <a:pt x="21163" y="294"/>
                    <a:pt x="19112" y="0"/>
                    <a:pt x="1653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1835;p65"/>
            <p:cNvSpPr/>
            <p:nvPr/>
          </p:nvSpPr>
          <p:spPr>
            <a:xfrm>
              <a:off x="2528819" y="1123873"/>
              <a:ext cx="44776" cy="43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1836;p65"/>
            <p:cNvSpPr/>
            <p:nvPr/>
          </p:nvSpPr>
          <p:spPr>
            <a:xfrm>
              <a:off x="2412328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1837;p65"/>
            <p:cNvSpPr/>
            <p:nvPr/>
          </p:nvSpPr>
          <p:spPr>
            <a:xfrm>
              <a:off x="2424938" y="1055486"/>
              <a:ext cx="44665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1838;p65"/>
            <p:cNvSpPr/>
            <p:nvPr/>
          </p:nvSpPr>
          <p:spPr>
            <a:xfrm>
              <a:off x="2302771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1839;p65"/>
            <p:cNvSpPr/>
            <p:nvPr/>
          </p:nvSpPr>
          <p:spPr>
            <a:xfrm>
              <a:off x="2303520" y="1206213"/>
              <a:ext cx="44664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1840;p65"/>
            <p:cNvSpPr/>
            <p:nvPr/>
          </p:nvSpPr>
          <p:spPr>
            <a:xfrm>
              <a:off x="2193751" y="952205"/>
              <a:ext cx="56799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1841;p65"/>
            <p:cNvSpPr/>
            <p:nvPr/>
          </p:nvSpPr>
          <p:spPr>
            <a:xfrm>
              <a:off x="2198747" y="1152470"/>
              <a:ext cx="44175" cy="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1842;p65"/>
            <p:cNvSpPr/>
            <p:nvPr/>
          </p:nvSpPr>
          <p:spPr>
            <a:xfrm>
              <a:off x="2084209" y="952205"/>
              <a:ext cx="57474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4" y="0"/>
                  </a:moveTo>
                  <a:cubicBezTo>
                    <a:pt x="13788" y="0"/>
                    <a:pt x="11762" y="294"/>
                    <a:pt x="11503" y="661"/>
                  </a:cubicBezTo>
                  <a:lnTo>
                    <a:pt x="71" y="20938"/>
                  </a:lnTo>
                  <a:cubicBezTo>
                    <a:pt x="-439" y="21306"/>
                    <a:pt x="1854" y="21600"/>
                    <a:pt x="4390" y="21600"/>
                  </a:cubicBezTo>
                  <a:cubicBezTo>
                    <a:pt x="6934" y="21600"/>
                    <a:pt x="9219" y="21306"/>
                    <a:pt x="9470" y="20938"/>
                  </a:cubicBezTo>
                  <a:lnTo>
                    <a:pt x="20902" y="661"/>
                  </a:lnTo>
                  <a:cubicBezTo>
                    <a:pt x="21161" y="294"/>
                    <a:pt x="19127" y="0"/>
                    <a:pt x="165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1843;p65"/>
            <p:cNvSpPr/>
            <p:nvPr/>
          </p:nvSpPr>
          <p:spPr>
            <a:xfrm>
              <a:off x="2092774" y="1109920"/>
              <a:ext cx="44664" cy="4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1844;p65"/>
            <p:cNvSpPr/>
            <p:nvPr/>
          </p:nvSpPr>
          <p:spPr>
            <a:xfrm>
              <a:off x="1059120" y="993355"/>
              <a:ext cx="843939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1845;p65"/>
            <p:cNvSpPr/>
            <p:nvPr/>
          </p:nvSpPr>
          <p:spPr>
            <a:xfrm>
              <a:off x="925823" y="1121760"/>
              <a:ext cx="966187" cy="71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3" y="0"/>
                  </a:moveTo>
                  <a:cubicBezTo>
                    <a:pt x="20815" y="0"/>
                    <a:pt x="20807" y="0"/>
                    <a:pt x="20798" y="6"/>
                  </a:cubicBezTo>
                  <a:lnTo>
                    <a:pt x="860" y="6"/>
                  </a:lnTo>
                  <a:cubicBezTo>
                    <a:pt x="409" y="6"/>
                    <a:pt x="36" y="4664"/>
                    <a:pt x="5" y="10800"/>
                  </a:cubicBezTo>
                  <a:cubicBezTo>
                    <a:pt x="-41" y="16606"/>
                    <a:pt x="287" y="21600"/>
                    <a:pt x="709" y="21600"/>
                  </a:cubicBezTo>
                  <a:cubicBezTo>
                    <a:pt x="718" y="21600"/>
                    <a:pt x="726" y="21600"/>
                    <a:pt x="735" y="21594"/>
                  </a:cubicBezTo>
                  <a:lnTo>
                    <a:pt x="20658" y="21594"/>
                  </a:lnTo>
                  <a:cubicBezTo>
                    <a:pt x="21109" y="21384"/>
                    <a:pt x="21482" y="16727"/>
                    <a:pt x="21513" y="10800"/>
                  </a:cubicBezTo>
                  <a:cubicBezTo>
                    <a:pt x="21559" y="4994"/>
                    <a:pt x="21231" y="0"/>
                    <a:pt x="20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3" name="Google Shape;1846;p65"/>
            <p:cNvSpPr/>
            <p:nvPr/>
          </p:nvSpPr>
          <p:spPr>
            <a:xfrm>
              <a:off x="1297257" y="1250166"/>
              <a:ext cx="584081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4" name="Google Shape;1847;p65"/>
            <p:cNvSpPr/>
            <p:nvPr/>
          </p:nvSpPr>
          <p:spPr>
            <a:xfrm>
              <a:off x="2429833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5" name="Google Shape;1848;p65"/>
            <p:cNvSpPr/>
            <p:nvPr/>
          </p:nvSpPr>
          <p:spPr>
            <a:xfrm>
              <a:off x="2276303" y="1520240"/>
              <a:ext cx="11305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6" name="Google Shape;1849;p65"/>
            <p:cNvSpPr/>
            <p:nvPr/>
          </p:nvSpPr>
          <p:spPr>
            <a:xfrm>
              <a:off x="2123484" y="1520240"/>
              <a:ext cx="11236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1850;p65"/>
            <p:cNvSpPr/>
            <p:nvPr/>
          </p:nvSpPr>
          <p:spPr>
            <a:xfrm>
              <a:off x="1970665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1851;p65"/>
            <p:cNvSpPr/>
            <p:nvPr/>
          </p:nvSpPr>
          <p:spPr>
            <a:xfrm>
              <a:off x="2417281" y="1673059"/>
              <a:ext cx="11234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1852;p65"/>
            <p:cNvSpPr/>
            <p:nvPr/>
          </p:nvSpPr>
          <p:spPr>
            <a:xfrm>
              <a:off x="2264441" y="1673059"/>
              <a:ext cx="112362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853;p65"/>
            <p:cNvSpPr/>
            <p:nvPr/>
          </p:nvSpPr>
          <p:spPr>
            <a:xfrm>
              <a:off x="2110932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854;p65"/>
            <p:cNvSpPr/>
            <p:nvPr/>
          </p:nvSpPr>
          <p:spPr>
            <a:xfrm>
              <a:off x="1958113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855;p65"/>
            <p:cNvSpPr/>
            <p:nvPr/>
          </p:nvSpPr>
          <p:spPr>
            <a:xfrm>
              <a:off x="240470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6;p65"/>
            <p:cNvSpPr/>
            <p:nvPr/>
          </p:nvSpPr>
          <p:spPr>
            <a:xfrm>
              <a:off x="2251889" y="1826569"/>
              <a:ext cx="11234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7;p65"/>
            <p:cNvSpPr/>
            <p:nvPr/>
          </p:nvSpPr>
          <p:spPr>
            <a:xfrm>
              <a:off x="209835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8;p65"/>
            <p:cNvSpPr/>
            <p:nvPr/>
          </p:nvSpPr>
          <p:spPr>
            <a:xfrm>
              <a:off x="1945540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59;p65"/>
            <p:cNvSpPr/>
            <p:nvPr/>
          </p:nvSpPr>
          <p:spPr>
            <a:xfrm>
              <a:off x="1621744" y="1728183"/>
              <a:ext cx="3979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60;p65"/>
            <p:cNvSpPr/>
            <p:nvPr/>
          </p:nvSpPr>
          <p:spPr>
            <a:xfrm>
              <a:off x="1672683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61;p65"/>
            <p:cNvSpPr/>
            <p:nvPr/>
          </p:nvSpPr>
          <p:spPr>
            <a:xfrm>
              <a:off x="172364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62;p65"/>
            <p:cNvSpPr/>
            <p:nvPr/>
          </p:nvSpPr>
          <p:spPr>
            <a:xfrm>
              <a:off x="1774584" y="1728183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1863;p65"/>
            <p:cNvSpPr/>
            <p:nvPr/>
          </p:nvSpPr>
          <p:spPr>
            <a:xfrm>
              <a:off x="163013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864;p65"/>
            <p:cNvSpPr/>
            <p:nvPr/>
          </p:nvSpPr>
          <p:spPr>
            <a:xfrm>
              <a:off x="168107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865;p65"/>
            <p:cNvSpPr/>
            <p:nvPr/>
          </p:nvSpPr>
          <p:spPr>
            <a:xfrm>
              <a:off x="1732012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1866;p65"/>
            <p:cNvSpPr/>
            <p:nvPr/>
          </p:nvSpPr>
          <p:spPr>
            <a:xfrm>
              <a:off x="178295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1867;p65"/>
            <p:cNvSpPr/>
            <p:nvPr/>
          </p:nvSpPr>
          <p:spPr>
            <a:xfrm>
              <a:off x="163850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1868;p65"/>
            <p:cNvSpPr/>
            <p:nvPr/>
          </p:nvSpPr>
          <p:spPr>
            <a:xfrm>
              <a:off x="168944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1869;p65"/>
            <p:cNvSpPr/>
            <p:nvPr/>
          </p:nvSpPr>
          <p:spPr>
            <a:xfrm>
              <a:off x="1740380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1870;p65"/>
            <p:cNvSpPr/>
            <p:nvPr/>
          </p:nvSpPr>
          <p:spPr>
            <a:xfrm>
              <a:off x="179131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1871;p65"/>
            <p:cNvSpPr/>
            <p:nvPr/>
          </p:nvSpPr>
          <p:spPr>
            <a:xfrm>
              <a:off x="137194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1872;p65"/>
            <p:cNvSpPr/>
            <p:nvPr/>
          </p:nvSpPr>
          <p:spPr>
            <a:xfrm>
              <a:off x="142288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1873;p65"/>
            <p:cNvSpPr/>
            <p:nvPr/>
          </p:nvSpPr>
          <p:spPr>
            <a:xfrm>
              <a:off x="147451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1874;p65"/>
            <p:cNvSpPr/>
            <p:nvPr/>
          </p:nvSpPr>
          <p:spPr>
            <a:xfrm>
              <a:off x="152545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1875;p65"/>
            <p:cNvSpPr/>
            <p:nvPr/>
          </p:nvSpPr>
          <p:spPr>
            <a:xfrm>
              <a:off x="138030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876;p65"/>
            <p:cNvSpPr/>
            <p:nvPr/>
          </p:nvSpPr>
          <p:spPr>
            <a:xfrm>
              <a:off x="143193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877;p65"/>
            <p:cNvSpPr/>
            <p:nvPr/>
          </p:nvSpPr>
          <p:spPr>
            <a:xfrm>
              <a:off x="148287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878;p65"/>
            <p:cNvSpPr/>
            <p:nvPr/>
          </p:nvSpPr>
          <p:spPr>
            <a:xfrm>
              <a:off x="1533818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879;p65"/>
            <p:cNvSpPr/>
            <p:nvPr/>
          </p:nvSpPr>
          <p:spPr>
            <a:xfrm>
              <a:off x="1389367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880;p65"/>
            <p:cNvSpPr/>
            <p:nvPr/>
          </p:nvSpPr>
          <p:spPr>
            <a:xfrm>
              <a:off x="144032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881;p65"/>
            <p:cNvSpPr/>
            <p:nvPr/>
          </p:nvSpPr>
          <p:spPr>
            <a:xfrm>
              <a:off x="149126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882;p65"/>
            <p:cNvSpPr/>
            <p:nvPr/>
          </p:nvSpPr>
          <p:spPr>
            <a:xfrm>
              <a:off x="1542207" y="1520240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883;p65"/>
            <p:cNvSpPr/>
            <p:nvPr/>
          </p:nvSpPr>
          <p:spPr>
            <a:xfrm>
              <a:off x="1122807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884;p65"/>
            <p:cNvSpPr/>
            <p:nvPr/>
          </p:nvSpPr>
          <p:spPr>
            <a:xfrm>
              <a:off x="117374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885;p65"/>
            <p:cNvSpPr/>
            <p:nvPr/>
          </p:nvSpPr>
          <p:spPr>
            <a:xfrm>
              <a:off x="122468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886;p65"/>
            <p:cNvSpPr/>
            <p:nvPr/>
          </p:nvSpPr>
          <p:spPr>
            <a:xfrm>
              <a:off x="1275626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887;p65"/>
            <p:cNvSpPr/>
            <p:nvPr/>
          </p:nvSpPr>
          <p:spPr>
            <a:xfrm>
              <a:off x="113117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888;p65"/>
            <p:cNvSpPr/>
            <p:nvPr/>
          </p:nvSpPr>
          <p:spPr>
            <a:xfrm>
              <a:off x="118211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889;p65"/>
            <p:cNvSpPr/>
            <p:nvPr/>
          </p:nvSpPr>
          <p:spPr>
            <a:xfrm>
              <a:off x="123305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890;p65"/>
            <p:cNvSpPr/>
            <p:nvPr/>
          </p:nvSpPr>
          <p:spPr>
            <a:xfrm>
              <a:off x="1284705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891;p65"/>
            <p:cNvSpPr/>
            <p:nvPr/>
          </p:nvSpPr>
          <p:spPr>
            <a:xfrm>
              <a:off x="113956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892;p65"/>
            <p:cNvSpPr/>
            <p:nvPr/>
          </p:nvSpPr>
          <p:spPr>
            <a:xfrm>
              <a:off x="119050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893;p65"/>
            <p:cNvSpPr/>
            <p:nvPr/>
          </p:nvSpPr>
          <p:spPr>
            <a:xfrm>
              <a:off x="1242133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1894;p65"/>
            <p:cNvSpPr/>
            <p:nvPr/>
          </p:nvSpPr>
          <p:spPr>
            <a:xfrm>
              <a:off x="1293073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1895;p65"/>
            <p:cNvSpPr/>
            <p:nvPr/>
          </p:nvSpPr>
          <p:spPr>
            <a:xfrm>
              <a:off x="87369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1896;p65"/>
            <p:cNvSpPr/>
            <p:nvPr/>
          </p:nvSpPr>
          <p:spPr>
            <a:xfrm>
              <a:off x="92463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1897;p65"/>
            <p:cNvSpPr/>
            <p:nvPr/>
          </p:nvSpPr>
          <p:spPr>
            <a:xfrm>
              <a:off x="97557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1898;p65"/>
            <p:cNvSpPr/>
            <p:nvPr/>
          </p:nvSpPr>
          <p:spPr>
            <a:xfrm>
              <a:off x="102651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1899;p65"/>
            <p:cNvSpPr/>
            <p:nvPr/>
          </p:nvSpPr>
          <p:spPr>
            <a:xfrm>
              <a:off x="88206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1900;p65"/>
            <p:cNvSpPr/>
            <p:nvPr/>
          </p:nvSpPr>
          <p:spPr>
            <a:xfrm>
              <a:off x="93300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1901;p65"/>
            <p:cNvSpPr/>
            <p:nvPr/>
          </p:nvSpPr>
          <p:spPr>
            <a:xfrm>
              <a:off x="98394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1902;p65"/>
            <p:cNvSpPr/>
            <p:nvPr/>
          </p:nvSpPr>
          <p:spPr>
            <a:xfrm>
              <a:off x="1034881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1903;p65"/>
            <p:cNvSpPr/>
            <p:nvPr/>
          </p:nvSpPr>
          <p:spPr>
            <a:xfrm>
              <a:off x="89042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1904;p65"/>
            <p:cNvSpPr/>
            <p:nvPr/>
          </p:nvSpPr>
          <p:spPr>
            <a:xfrm>
              <a:off x="94136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1905;p65"/>
            <p:cNvSpPr/>
            <p:nvPr/>
          </p:nvSpPr>
          <p:spPr>
            <a:xfrm>
              <a:off x="99230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1906;p65"/>
            <p:cNvSpPr/>
            <p:nvPr/>
          </p:nvSpPr>
          <p:spPr>
            <a:xfrm>
              <a:off x="1043249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1907;p65"/>
            <p:cNvSpPr/>
            <p:nvPr/>
          </p:nvSpPr>
          <p:spPr>
            <a:xfrm>
              <a:off x="1756918" y="1867844"/>
              <a:ext cx="45093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1908;p65"/>
            <p:cNvSpPr/>
            <p:nvPr/>
          </p:nvSpPr>
          <p:spPr>
            <a:xfrm>
              <a:off x="1657830" y="1867844"/>
              <a:ext cx="45084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8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1909;p65"/>
            <p:cNvSpPr/>
            <p:nvPr/>
          </p:nvSpPr>
          <p:spPr>
            <a:xfrm>
              <a:off x="155881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1910;p65"/>
            <p:cNvSpPr/>
            <p:nvPr/>
          </p:nvSpPr>
          <p:spPr>
            <a:xfrm>
              <a:off x="1459732" y="1867760"/>
              <a:ext cx="44912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9060" y="21600"/>
                  </a:cubicBezTo>
                  <a:cubicBezTo>
                    <a:pt x="9232" y="21600"/>
                    <a:pt x="9413" y="21590"/>
                    <a:pt x="9594" y="21580"/>
                  </a:cubicBezTo>
                  <a:cubicBezTo>
                    <a:pt x="15323" y="21580"/>
                    <a:pt x="20089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1911;p65"/>
            <p:cNvSpPr/>
            <p:nvPr/>
          </p:nvSpPr>
          <p:spPr>
            <a:xfrm>
              <a:off x="1360732" y="1867760"/>
              <a:ext cx="45427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6" y="0"/>
                  </a:moveTo>
                  <a:cubicBezTo>
                    <a:pt x="5502" y="334"/>
                    <a:pt x="666" y="4722"/>
                    <a:pt x="18" y="10790"/>
                  </a:cubicBezTo>
                  <a:cubicBezTo>
                    <a:pt x="-292" y="16665"/>
                    <a:pt x="3626" y="21600"/>
                    <a:pt x="9149" y="21600"/>
                  </a:cubicBezTo>
                  <a:cubicBezTo>
                    <a:pt x="9333" y="21600"/>
                    <a:pt x="9517" y="21590"/>
                    <a:pt x="9700" y="21580"/>
                  </a:cubicBezTo>
                  <a:cubicBezTo>
                    <a:pt x="15504" y="21580"/>
                    <a:pt x="20341" y="16857"/>
                    <a:pt x="20989" y="10790"/>
                  </a:cubicBezTo>
                  <a:cubicBezTo>
                    <a:pt x="21308" y="5056"/>
                    <a:pt x="16791" y="0"/>
                    <a:pt x="1130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1912;p65"/>
            <p:cNvSpPr/>
            <p:nvPr/>
          </p:nvSpPr>
          <p:spPr>
            <a:xfrm>
              <a:off x="1261635" y="1867760"/>
              <a:ext cx="45431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1913;p65"/>
            <p:cNvSpPr/>
            <p:nvPr/>
          </p:nvSpPr>
          <p:spPr>
            <a:xfrm>
              <a:off x="1163152" y="1867760"/>
              <a:ext cx="44836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2" y="0"/>
                  </a:moveTo>
                  <a:cubicBezTo>
                    <a:pt x="5219" y="334"/>
                    <a:pt x="382" y="4722"/>
                    <a:pt x="63" y="10790"/>
                  </a:cubicBezTo>
                  <a:cubicBezTo>
                    <a:pt x="-566" y="16665"/>
                    <a:pt x="3651" y="21600"/>
                    <a:pt x="8904" y="21600"/>
                  </a:cubicBezTo>
                  <a:cubicBezTo>
                    <a:pt x="9068" y="21600"/>
                    <a:pt x="9243" y="21590"/>
                    <a:pt x="9417" y="21580"/>
                  </a:cubicBezTo>
                  <a:cubicBezTo>
                    <a:pt x="15230" y="21580"/>
                    <a:pt x="20067" y="16857"/>
                    <a:pt x="20715" y="10790"/>
                  </a:cubicBezTo>
                  <a:cubicBezTo>
                    <a:pt x="21034" y="5056"/>
                    <a:pt x="16836" y="0"/>
                    <a:pt x="1103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1914;p65"/>
            <p:cNvSpPr/>
            <p:nvPr/>
          </p:nvSpPr>
          <p:spPr>
            <a:xfrm>
              <a:off x="1064055" y="1867760"/>
              <a:ext cx="4493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1915;p65"/>
            <p:cNvSpPr/>
            <p:nvPr/>
          </p:nvSpPr>
          <p:spPr>
            <a:xfrm>
              <a:off x="96496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1916;p65"/>
            <p:cNvSpPr/>
            <p:nvPr/>
          </p:nvSpPr>
          <p:spPr>
            <a:xfrm>
              <a:off x="865881" y="1867760"/>
              <a:ext cx="4491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8765" y="21600"/>
                  </a:cubicBezTo>
                  <a:cubicBezTo>
                    <a:pt x="8936" y="21600"/>
                    <a:pt x="9108" y="21590"/>
                    <a:pt x="9279" y="21580"/>
                  </a:cubicBezTo>
                  <a:cubicBezTo>
                    <a:pt x="14999" y="21580"/>
                    <a:pt x="19774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1917;p65"/>
            <p:cNvSpPr/>
            <p:nvPr/>
          </p:nvSpPr>
          <p:spPr>
            <a:xfrm>
              <a:off x="740571" y="970343"/>
              <a:ext cx="295712" cy="39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1918;p65"/>
            <p:cNvSpPr/>
            <p:nvPr/>
          </p:nvSpPr>
          <p:spPr>
            <a:xfrm>
              <a:off x="1001388" y="1203410"/>
              <a:ext cx="75354" cy="94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1919;p65"/>
            <p:cNvSpPr/>
            <p:nvPr/>
          </p:nvSpPr>
          <p:spPr>
            <a:xfrm>
              <a:off x="1039065" y="1173411"/>
              <a:ext cx="83742" cy="11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1920;p65"/>
            <p:cNvSpPr/>
            <p:nvPr/>
          </p:nvSpPr>
          <p:spPr>
            <a:xfrm>
              <a:off x="1242462" y="705101"/>
              <a:ext cx="14467" cy="2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1921;p65"/>
            <p:cNvSpPr/>
            <p:nvPr/>
          </p:nvSpPr>
          <p:spPr>
            <a:xfrm>
              <a:off x="1235167" y="725414"/>
              <a:ext cx="28598" cy="5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1922;p65"/>
            <p:cNvSpPr/>
            <p:nvPr/>
          </p:nvSpPr>
          <p:spPr>
            <a:xfrm>
              <a:off x="1224305" y="669464"/>
              <a:ext cx="35073" cy="10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8" y="0"/>
                  </a:moveTo>
                  <a:cubicBezTo>
                    <a:pt x="6995" y="0"/>
                    <a:pt x="3899" y="2823"/>
                    <a:pt x="1018" y="8726"/>
                  </a:cubicBezTo>
                  <a:cubicBezTo>
                    <a:pt x="-584" y="11591"/>
                    <a:pt x="-178" y="20146"/>
                    <a:pt x="1412" y="21600"/>
                  </a:cubicBezTo>
                  <a:lnTo>
                    <a:pt x="2608" y="21600"/>
                  </a:lnTo>
                  <a:cubicBezTo>
                    <a:pt x="4986" y="16938"/>
                    <a:pt x="7592" y="14414"/>
                    <a:pt x="10246" y="14414"/>
                  </a:cubicBezTo>
                  <a:cubicBezTo>
                    <a:pt x="12493" y="14414"/>
                    <a:pt x="14776" y="16211"/>
                    <a:pt x="16964" y="20146"/>
                  </a:cubicBezTo>
                  <a:cubicBezTo>
                    <a:pt x="17298" y="20745"/>
                    <a:pt x="17621" y="21001"/>
                    <a:pt x="17932" y="21001"/>
                  </a:cubicBezTo>
                  <a:cubicBezTo>
                    <a:pt x="19833" y="21001"/>
                    <a:pt x="21016" y="10992"/>
                    <a:pt x="18960" y="7314"/>
                  </a:cubicBezTo>
                  <a:cubicBezTo>
                    <a:pt x="16067" y="2481"/>
                    <a:pt x="13091" y="0"/>
                    <a:pt x="101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1923;p65"/>
            <p:cNvSpPr/>
            <p:nvPr/>
          </p:nvSpPr>
          <p:spPr>
            <a:xfrm>
              <a:off x="1016032" y="728196"/>
              <a:ext cx="173380" cy="24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1924;p65"/>
            <p:cNvSpPr/>
            <p:nvPr/>
          </p:nvSpPr>
          <p:spPr>
            <a:xfrm>
              <a:off x="981159" y="870995"/>
              <a:ext cx="205851" cy="77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1925;p65"/>
            <p:cNvSpPr/>
            <p:nvPr/>
          </p:nvSpPr>
          <p:spPr>
            <a:xfrm>
              <a:off x="770413" y="3026674"/>
              <a:ext cx="37853" cy="18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1926;p65"/>
            <p:cNvSpPr/>
            <p:nvPr/>
          </p:nvSpPr>
          <p:spPr>
            <a:xfrm>
              <a:off x="770585" y="3007030"/>
              <a:ext cx="32797" cy="23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1927;p65"/>
            <p:cNvSpPr/>
            <p:nvPr/>
          </p:nvSpPr>
          <p:spPr>
            <a:xfrm>
              <a:off x="1310520" y="3146335"/>
              <a:ext cx="45716" cy="17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1928;p65"/>
            <p:cNvSpPr/>
            <p:nvPr/>
          </p:nvSpPr>
          <p:spPr>
            <a:xfrm>
              <a:off x="1309829" y="3129244"/>
              <a:ext cx="27295" cy="32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1929;p65"/>
            <p:cNvSpPr/>
            <p:nvPr/>
          </p:nvSpPr>
          <p:spPr>
            <a:xfrm>
              <a:off x="1232364" y="2993349"/>
              <a:ext cx="79558" cy="166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1930;p65"/>
            <p:cNvSpPr/>
            <p:nvPr/>
          </p:nvSpPr>
          <p:spPr>
            <a:xfrm>
              <a:off x="694348" y="2851680"/>
              <a:ext cx="152130" cy="17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1931;p65"/>
            <p:cNvSpPr/>
            <p:nvPr/>
          </p:nvSpPr>
          <p:spPr>
            <a:xfrm>
              <a:off x="647290" y="2981446"/>
              <a:ext cx="215992" cy="16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1932;p65"/>
            <p:cNvSpPr/>
            <p:nvPr/>
          </p:nvSpPr>
          <p:spPr>
            <a:xfrm>
              <a:off x="1204907" y="3151754"/>
              <a:ext cx="272837" cy="81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1933;p65"/>
            <p:cNvSpPr/>
            <p:nvPr/>
          </p:nvSpPr>
          <p:spPr>
            <a:xfrm>
              <a:off x="759242" y="926662"/>
              <a:ext cx="244362" cy="28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9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1934;p65"/>
            <p:cNvSpPr/>
            <p:nvPr/>
          </p:nvSpPr>
          <p:spPr>
            <a:xfrm>
              <a:off x="898797" y="1071532"/>
              <a:ext cx="57238" cy="13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1935;p65"/>
            <p:cNvSpPr/>
            <p:nvPr/>
          </p:nvSpPr>
          <p:spPr>
            <a:xfrm>
              <a:off x="889028" y="912604"/>
              <a:ext cx="438250" cy="64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1936;p65"/>
            <p:cNvSpPr/>
            <p:nvPr/>
          </p:nvSpPr>
          <p:spPr>
            <a:xfrm>
              <a:off x="1228870" y="1002455"/>
              <a:ext cx="466847" cy="337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1937;p65"/>
            <p:cNvSpPr/>
            <p:nvPr/>
          </p:nvSpPr>
          <p:spPr>
            <a:xfrm>
              <a:off x="1641994" y="1042223"/>
              <a:ext cx="91421" cy="104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1938;p65"/>
            <p:cNvSpPr/>
            <p:nvPr/>
          </p:nvSpPr>
          <p:spPr>
            <a:xfrm>
              <a:off x="1683164" y="1012915"/>
              <a:ext cx="92111" cy="103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6" name="Google Shape;1939;p65"/>
            <p:cNvSpPr/>
            <p:nvPr/>
          </p:nvSpPr>
          <p:spPr>
            <a:xfrm>
              <a:off x="1180672" y="927395"/>
              <a:ext cx="293839" cy="308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7" name="Google Shape;1940;p65"/>
            <p:cNvSpPr/>
            <p:nvPr/>
          </p:nvSpPr>
          <p:spPr>
            <a:xfrm>
              <a:off x="1235857" y="2993349"/>
              <a:ext cx="76065" cy="8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8" name="Google Shape;1941;p65"/>
            <p:cNvSpPr/>
            <p:nvPr/>
          </p:nvSpPr>
          <p:spPr>
            <a:xfrm>
              <a:off x="736209" y="2851680"/>
              <a:ext cx="110269" cy="99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9" name="Google Shape;1942;p65"/>
            <p:cNvSpPr/>
            <p:nvPr/>
          </p:nvSpPr>
          <p:spPr>
            <a:xfrm>
              <a:off x="1047307" y="583473"/>
              <a:ext cx="204400" cy="28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0" name="Google Shape;1943;p65"/>
            <p:cNvSpPr/>
            <p:nvPr/>
          </p:nvSpPr>
          <p:spPr>
            <a:xfrm>
              <a:off x="989527" y="538391"/>
              <a:ext cx="241694" cy="29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1" name="Google Shape;1944;p65"/>
            <p:cNvSpPr/>
            <p:nvPr/>
          </p:nvSpPr>
          <p:spPr>
            <a:xfrm>
              <a:off x="1184917" y="559332"/>
              <a:ext cx="92257" cy="9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2" name="Google Shape;1945;p65"/>
            <p:cNvSpPr/>
            <p:nvPr/>
          </p:nvSpPr>
          <p:spPr>
            <a:xfrm>
              <a:off x="1159974" y="688930"/>
              <a:ext cx="41526" cy="70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3" name="Google Shape;1946;p65"/>
            <p:cNvSpPr/>
            <p:nvPr/>
          </p:nvSpPr>
          <p:spPr>
            <a:xfrm>
              <a:off x="715268" y="1557227"/>
              <a:ext cx="453258" cy="1387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4" name="Google Shape;1947;p65"/>
            <p:cNvSpPr/>
            <p:nvPr/>
          </p:nvSpPr>
          <p:spPr>
            <a:xfrm>
              <a:off x="1089553" y="1673520"/>
              <a:ext cx="79186" cy="43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5" name="Google Shape;1948;p65"/>
            <p:cNvSpPr/>
            <p:nvPr/>
          </p:nvSpPr>
          <p:spPr>
            <a:xfrm>
              <a:off x="706210" y="2857266"/>
              <a:ext cx="175863" cy="9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6" name="Google Shape;1949;p65"/>
            <p:cNvSpPr/>
            <p:nvPr/>
          </p:nvSpPr>
          <p:spPr>
            <a:xfrm>
              <a:off x="1043249" y="1557227"/>
              <a:ext cx="369728" cy="1505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1950;p65"/>
            <p:cNvSpPr/>
            <p:nvPr/>
          </p:nvSpPr>
          <p:spPr>
            <a:xfrm>
              <a:off x="1198871" y="3014269"/>
              <a:ext cx="159807" cy="5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30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10" name="IMG_6062.png" descr="IMG_6062.png"/>
          <p:cNvPicPr>
            <a:picLocks noChangeAspect="1"/>
          </p:cNvPicPr>
          <p:nvPr/>
        </p:nvPicPr>
        <p:blipFill>
          <a:blip r:embed="rId8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0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328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326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315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313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31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12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14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16" name="IMG_4015.jpeg" descr="IMG_4015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19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317" name="IMG_4016.jpeg" descr="IMG_4016.jpeg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18" name="صورة 20" descr="صورة 20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20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1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2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3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4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5" name="IMG_2303.jpeg" descr="IMG_2303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27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29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31" name="IMG_3901.png" descr="IMG_3901.png"/>
          <p:cNvPicPr>
            <a:picLocks noChangeAspect="1"/>
          </p:cNvPicPr>
          <p:nvPr/>
        </p:nvPicPr>
        <p:blipFill>
          <a:blip r:embed="rId28">
            <a:extLst/>
          </a:blip>
          <a:srcRect l="0" t="28134" r="0" b="12533"/>
          <a:stretch>
            <a:fillRect/>
          </a:stretch>
        </p:blipFill>
        <p:spPr>
          <a:xfrm>
            <a:off x="4878146" y="2973491"/>
            <a:ext cx="11935398" cy="61444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333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38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336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334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35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337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413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340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1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2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3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4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6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7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8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9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8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414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15" name="IMG_3902.png" descr="IMG_3902.png"/>
          <p:cNvPicPr>
            <a:picLocks noChangeAspect="1"/>
          </p:cNvPicPr>
          <p:nvPr/>
        </p:nvPicPr>
        <p:blipFill>
          <a:blip r:embed="rId9">
            <a:extLst/>
          </a:blip>
          <a:srcRect l="0" t="5148" r="52714" b="5148"/>
          <a:stretch>
            <a:fillRect/>
          </a:stretch>
        </p:blipFill>
        <p:spPr>
          <a:xfrm>
            <a:off x="2730558" y="3497919"/>
            <a:ext cx="6806074" cy="4682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6" name="IMG_3902.png" descr="IMG_3902.png"/>
          <p:cNvPicPr>
            <a:picLocks noChangeAspect="1"/>
          </p:cNvPicPr>
          <p:nvPr/>
        </p:nvPicPr>
        <p:blipFill>
          <a:blip r:embed="rId9">
            <a:extLst/>
          </a:blip>
          <a:srcRect l="48340" t="35089" r="3788" b="18967"/>
          <a:stretch>
            <a:fillRect/>
          </a:stretch>
        </p:blipFill>
        <p:spPr>
          <a:xfrm>
            <a:off x="10317757" y="3783487"/>
            <a:ext cx="11929967" cy="41521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6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434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432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421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419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41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18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20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22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25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423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24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26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7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8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9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0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1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33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35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4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438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43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441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439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40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442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517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445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6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7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8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9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0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518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519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695612" y="1716771"/>
            <a:ext cx="7255490" cy="1009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0" name="IMG_3903.png" descr="IMG_3903.png"/>
          <p:cNvPicPr>
            <a:picLocks noChangeAspect="1"/>
          </p:cNvPicPr>
          <p:nvPr/>
        </p:nvPicPr>
        <p:blipFill>
          <a:blip r:embed="rId10">
            <a:extLst/>
          </a:blip>
          <a:srcRect l="18098" t="1616" r="46953" b="94040"/>
          <a:stretch>
            <a:fillRect/>
          </a:stretch>
        </p:blipFill>
        <p:spPr>
          <a:xfrm>
            <a:off x="8256068" y="1716771"/>
            <a:ext cx="7005166" cy="1042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1" name="IMG_3903.png" descr="IMG_3903.png"/>
          <p:cNvPicPr>
            <a:picLocks noChangeAspect="1"/>
          </p:cNvPicPr>
          <p:nvPr/>
        </p:nvPicPr>
        <p:blipFill>
          <a:blip r:embed="rId10">
            <a:extLst/>
          </a:blip>
          <a:srcRect l="9402" t="9029" r="4312" b="80416"/>
          <a:stretch>
            <a:fillRect/>
          </a:stretch>
        </p:blipFill>
        <p:spPr>
          <a:xfrm>
            <a:off x="8256068" y="3148730"/>
            <a:ext cx="11163465" cy="1634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2" name="IMG_3903.png" descr="IMG_3903.png"/>
          <p:cNvPicPr>
            <a:picLocks noChangeAspect="1"/>
          </p:cNvPicPr>
          <p:nvPr/>
        </p:nvPicPr>
        <p:blipFill>
          <a:blip r:embed="rId10">
            <a:extLst/>
          </a:blip>
          <a:srcRect l="13715" t="19583" r="4553" b="51241"/>
          <a:stretch>
            <a:fillRect/>
          </a:stretch>
        </p:blipFill>
        <p:spPr>
          <a:xfrm>
            <a:off x="12551992" y="4643954"/>
            <a:ext cx="9310513" cy="3979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3" name="IMG_3903.png" descr="IMG_3903.png"/>
          <p:cNvPicPr>
            <a:picLocks noChangeAspect="1"/>
          </p:cNvPicPr>
          <p:nvPr/>
        </p:nvPicPr>
        <p:blipFill>
          <a:blip r:embed="rId10">
            <a:extLst/>
          </a:blip>
          <a:srcRect l="10184" t="48758" r="6411" b="27188"/>
          <a:stretch>
            <a:fillRect/>
          </a:stretch>
        </p:blipFill>
        <p:spPr>
          <a:xfrm>
            <a:off x="11555615" y="8623420"/>
            <a:ext cx="10628368" cy="3670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4" name="IMG_3903.png" descr="IMG_3903.png"/>
          <p:cNvPicPr>
            <a:picLocks noChangeAspect="1"/>
          </p:cNvPicPr>
          <p:nvPr/>
        </p:nvPicPr>
        <p:blipFill>
          <a:blip r:embed="rId10">
            <a:extLst/>
          </a:blip>
          <a:srcRect l="61432" t="71834" r="4086" b="4458"/>
          <a:stretch>
            <a:fillRect/>
          </a:stretch>
        </p:blipFill>
        <p:spPr>
          <a:xfrm>
            <a:off x="4042266" y="4781845"/>
            <a:ext cx="6051382" cy="4981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5" name="IMG_3903.png" descr="IMG_3903.png"/>
          <p:cNvPicPr>
            <a:picLocks noChangeAspect="1"/>
          </p:cNvPicPr>
          <p:nvPr/>
        </p:nvPicPr>
        <p:blipFill>
          <a:blip r:embed="rId10">
            <a:extLst/>
          </a:blip>
          <a:srcRect l="61980" t="94889" r="3538" b="0"/>
          <a:stretch>
            <a:fillRect/>
          </a:stretch>
        </p:blipFill>
        <p:spPr>
          <a:xfrm>
            <a:off x="3181315" y="10271011"/>
            <a:ext cx="7144953" cy="12679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5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543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541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530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528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52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27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529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31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34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532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33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35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6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7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8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9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0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42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54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3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547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52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550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548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49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551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626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554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5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6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4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5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627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628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4928258" y="1716771"/>
            <a:ext cx="7255490" cy="1009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9" name="IMG_3905.png" descr="IMG_3905.png"/>
          <p:cNvPicPr>
            <a:picLocks noChangeAspect="1"/>
          </p:cNvPicPr>
          <p:nvPr/>
        </p:nvPicPr>
        <p:blipFill>
          <a:blip r:embed="rId10">
            <a:extLst/>
          </a:blip>
          <a:srcRect l="0" t="0" r="0" b="82601"/>
          <a:stretch>
            <a:fillRect/>
          </a:stretch>
        </p:blipFill>
        <p:spPr>
          <a:xfrm>
            <a:off x="12210283" y="2953552"/>
            <a:ext cx="9994299" cy="2205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0" name="IMG_3905.png" descr="IMG_3905.png"/>
          <p:cNvPicPr>
            <a:picLocks noChangeAspect="1"/>
          </p:cNvPicPr>
          <p:nvPr/>
        </p:nvPicPr>
        <p:blipFill>
          <a:blip r:embed="rId10">
            <a:extLst/>
          </a:blip>
          <a:srcRect l="4811" t="16503" r="6014" b="42860"/>
          <a:stretch>
            <a:fillRect/>
          </a:stretch>
        </p:blipFill>
        <p:spPr>
          <a:xfrm>
            <a:off x="11793052" y="5158987"/>
            <a:ext cx="11219701" cy="64840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1" name="IMG_3905.png" descr="IMG_3905.png"/>
          <p:cNvPicPr>
            <a:picLocks noChangeAspect="1"/>
          </p:cNvPicPr>
          <p:nvPr/>
        </p:nvPicPr>
        <p:blipFill>
          <a:blip r:embed="rId10">
            <a:extLst/>
          </a:blip>
          <a:srcRect l="0" t="56338" r="3608" b="843"/>
          <a:stretch>
            <a:fillRect/>
          </a:stretch>
        </p:blipFill>
        <p:spPr>
          <a:xfrm>
            <a:off x="1840363" y="5386118"/>
            <a:ext cx="11106533" cy="6256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2" name="IMG_3903.png" descr="IMG_3903.png"/>
          <p:cNvPicPr>
            <a:picLocks noChangeAspect="1"/>
          </p:cNvPicPr>
          <p:nvPr/>
        </p:nvPicPr>
        <p:blipFill>
          <a:blip r:embed="rId11">
            <a:extLst/>
          </a:blip>
          <a:srcRect l="18098" t="1616" r="46953" b="94040"/>
          <a:stretch>
            <a:fillRect/>
          </a:stretch>
        </p:blipFill>
        <p:spPr>
          <a:xfrm>
            <a:off x="6336030" y="1899443"/>
            <a:ext cx="7005165" cy="10423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52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650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648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637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635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63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34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636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38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41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639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40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4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6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7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49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651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6" name="تجميع"/>
          <p:cNvGrpSpPr/>
          <p:nvPr/>
        </p:nvGrpSpPr>
        <p:grpSpPr>
          <a:xfrm>
            <a:off x="1994595" y="8500951"/>
            <a:ext cx="3062165" cy="3405357"/>
            <a:chOff x="0" y="0"/>
            <a:chExt cx="3062163" cy="3405356"/>
          </a:xfrm>
        </p:grpSpPr>
        <p:sp>
          <p:nvSpPr>
            <p:cNvPr id="1654" name="مستطيل مستدير الزوايا"/>
            <p:cNvSpPr/>
            <p:nvPr/>
          </p:nvSpPr>
          <p:spPr>
            <a:xfrm>
              <a:off x="0" y="545662"/>
              <a:ext cx="2212531" cy="285969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655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23931" y="0"/>
              <a:ext cx="1838233" cy="18382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30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657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8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9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0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1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2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9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737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731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36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734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732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33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735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pSp>
        <p:nvGrpSpPr>
          <p:cNvPr id="174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94595" y="11955714"/>
            <a:ext cx="1911773" cy="621526"/>
            <a:chOff x="0" y="0"/>
            <a:chExt cx="1911771" cy="621525"/>
          </a:xfrm>
        </p:grpSpPr>
        <p:grpSp>
          <p:nvGrpSpPr>
            <p:cNvPr id="1740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738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39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741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1743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744" name="IMG_3907.png" descr="IMG_3907.png"/>
          <p:cNvPicPr>
            <a:picLocks noChangeAspect="1"/>
          </p:cNvPicPr>
          <p:nvPr/>
        </p:nvPicPr>
        <p:blipFill>
          <a:blip r:embed="rId10">
            <a:extLst/>
          </a:blip>
          <a:srcRect l="0" t="0" r="0" b="50000"/>
          <a:stretch>
            <a:fillRect/>
          </a:stretch>
        </p:blipFill>
        <p:spPr>
          <a:xfrm>
            <a:off x="-1738226" y="2109961"/>
            <a:ext cx="25509086" cy="43013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64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762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760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749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747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74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46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748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50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53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751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52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5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8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9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61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763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9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766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7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8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9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0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1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3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8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9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0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1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2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3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4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5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6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7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8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46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840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45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843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841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42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844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1847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848" name="IMG_3907.png" descr="IMG_3907.png"/>
          <p:cNvPicPr>
            <a:picLocks noChangeAspect="1"/>
          </p:cNvPicPr>
          <p:nvPr/>
        </p:nvPicPr>
        <p:blipFill>
          <a:blip r:embed="rId9">
            <a:extLst/>
          </a:blip>
          <a:srcRect l="0" t="0" r="0" b="50000"/>
          <a:stretch>
            <a:fillRect/>
          </a:stretch>
        </p:blipFill>
        <p:spPr>
          <a:xfrm>
            <a:off x="-1738226" y="2109961"/>
            <a:ext cx="25509086" cy="43013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68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866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864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853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851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84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50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852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54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57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855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56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58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9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0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1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2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3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65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867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872" name="تجميع"/>
          <p:cNvGrpSpPr/>
          <p:nvPr/>
        </p:nvGrpSpPr>
        <p:grpSpPr>
          <a:xfrm>
            <a:off x="18818074" y="3191287"/>
            <a:ext cx="1373006" cy="3453721"/>
            <a:chOff x="0" y="0"/>
            <a:chExt cx="1373005" cy="3453720"/>
          </a:xfrm>
        </p:grpSpPr>
        <p:sp>
          <p:nvSpPr>
            <p:cNvPr id="1869" name="٢"/>
            <p:cNvSpPr txBox="1"/>
            <p:nvPr/>
          </p:nvSpPr>
          <p:spPr>
            <a:xfrm>
              <a:off x="643872" y="2384380"/>
              <a:ext cx="729134" cy="10693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sz="5800">
                  <a:solidFill>
                    <a:srgbClr val="B51A00"/>
                  </a:solidFill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 ٢</a:t>
              </a:r>
            </a:p>
          </p:txBody>
        </p:sp>
        <p:sp>
          <p:nvSpPr>
            <p:cNvPr id="1870" name="١"/>
            <p:cNvSpPr txBox="1"/>
            <p:nvPr/>
          </p:nvSpPr>
          <p:spPr>
            <a:xfrm>
              <a:off x="104038" y="0"/>
              <a:ext cx="716009" cy="10693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sz="5800">
                  <a:solidFill>
                    <a:srgbClr val="B51A00"/>
                  </a:solidFill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 ١</a:t>
              </a:r>
            </a:p>
          </p:txBody>
        </p:sp>
        <p:sp>
          <p:nvSpPr>
            <p:cNvPr id="1871" name="٥"/>
            <p:cNvSpPr txBox="1"/>
            <p:nvPr/>
          </p:nvSpPr>
          <p:spPr>
            <a:xfrm>
              <a:off x="0" y="2384380"/>
              <a:ext cx="729134" cy="10693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sz="5800">
                  <a:solidFill>
                    <a:srgbClr val="B51A00"/>
                  </a:solidFill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 ٥</a:t>
              </a:r>
            </a:p>
          </p:txBody>
        </p:sp>
      </p:grpSp>
      <p:grpSp>
        <p:nvGrpSpPr>
          <p:cNvPr id="1876" name="تجميع"/>
          <p:cNvGrpSpPr/>
          <p:nvPr/>
        </p:nvGrpSpPr>
        <p:grpSpPr>
          <a:xfrm>
            <a:off x="11573727" y="3100093"/>
            <a:ext cx="1373007" cy="3453721"/>
            <a:chOff x="0" y="0"/>
            <a:chExt cx="1373005" cy="3453720"/>
          </a:xfrm>
        </p:grpSpPr>
        <p:sp>
          <p:nvSpPr>
            <p:cNvPr id="1873" name="١"/>
            <p:cNvSpPr txBox="1"/>
            <p:nvPr/>
          </p:nvSpPr>
          <p:spPr>
            <a:xfrm>
              <a:off x="643872" y="2384380"/>
              <a:ext cx="729134" cy="10693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sz="5800">
                  <a:solidFill>
                    <a:srgbClr val="B51A00"/>
                  </a:solidFill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1874" name="٢"/>
            <p:cNvSpPr txBox="1"/>
            <p:nvPr/>
          </p:nvSpPr>
          <p:spPr>
            <a:xfrm>
              <a:off x="104038" y="0"/>
              <a:ext cx="716009" cy="10693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sz="5800">
                  <a:solidFill>
                    <a:srgbClr val="B51A00"/>
                  </a:solidFill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 ٢</a:t>
              </a:r>
            </a:p>
          </p:txBody>
        </p:sp>
        <p:sp>
          <p:nvSpPr>
            <p:cNvPr id="1875" name="٨"/>
            <p:cNvSpPr txBox="1"/>
            <p:nvPr/>
          </p:nvSpPr>
          <p:spPr>
            <a:xfrm>
              <a:off x="0" y="2384380"/>
              <a:ext cx="729134" cy="10693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sz="5800">
                  <a:solidFill>
                    <a:srgbClr val="B51A00"/>
                  </a:solidFill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</p:grpSp>
      <p:grpSp>
        <p:nvGrpSpPr>
          <p:cNvPr id="1880" name="تجميع"/>
          <p:cNvGrpSpPr/>
          <p:nvPr/>
        </p:nvGrpSpPr>
        <p:grpSpPr>
          <a:xfrm>
            <a:off x="4172181" y="3191287"/>
            <a:ext cx="1769158" cy="4431621"/>
            <a:chOff x="0" y="0"/>
            <a:chExt cx="1769156" cy="4431620"/>
          </a:xfrm>
        </p:grpSpPr>
        <p:sp>
          <p:nvSpPr>
            <p:cNvPr id="1877" name="٤"/>
            <p:cNvSpPr txBox="1"/>
            <p:nvPr/>
          </p:nvSpPr>
          <p:spPr>
            <a:xfrm>
              <a:off x="829647" y="2384380"/>
              <a:ext cx="939510" cy="10693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5800">
                  <a:solidFill>
                    <a:srgbClr val="B51A00"/>
                  </a:solidFill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  <p:sp>
          <p:nvSpPr>
            <p:cNvPr id="1878" name="٢"/>
            <p:cNvSpPr txBox="1"/>
            <p:nvPr/>
          </p:nvSpPr>
          <p:spPr>
            <a:xfrm>
              <a:off x="134056" y="0"/>
              <a:ext cx="922598" cy="10693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5800">
                  <a:solidFill>
                    <a:srgbClr val="B51A00"/>
                  </a:solidFill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 ٢</a:t>
              </a:r>
            </a:p>
          </p:txBody>
        </p:sp>
        <p:sp>
          <p:nvSpPr>
            <p:cNvPr id="1879" name="١٠"/>
            <p:cNvSpPr txBox="1"/>
            <p:nvPr/>
          </p:nvSpPr>
          <p:spPr>
            <a:xfrm>
              <a:off x="0" y="2384380"/>
              <a:ext cx="939509" cy="20472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5800">
                  <a:solidFill>
                    <a:srgbClr val="B51A00"/>
                  </a:solidFill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 ١٠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5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882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3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4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5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6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7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8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9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0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7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8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9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0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1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2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3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4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5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6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7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8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9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0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1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2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3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4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62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956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61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959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957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58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960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1963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966" name="تجميع"/>
          <p:cNvGrpSpPr/>
          <p:nvPr/>
        </p:nvGrpSpPr>
        <p:grpSpPr>
          <a:xfrm>
            <a:off x="1796520" y="6685406"/>
            <a:ext cx="5065387" cy="5633093"/>
            <a:chOff x="0" y="0"/>
            <a:chExt cx="5065386" cy="5633091"/>
          </a:xfrm>
        </p:grpSpPr>
        <p:sp>
          <p:nvSpPr>
            <p:cNvPr id="1964" name="مستطيل مستدير الزوايا"/>
            <p:cNvSpPr/>
            <p:nvPr/>
          </p:nvSpPr>
          <p:spPr>
            <a:xfrm>
              <a:off x="0" y="902627"/>
              <a:ext cx="3659936" cy="473046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965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2024609" y="0"/>
              <a:ext cx="3040778" cy="30407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67" name="IMG_2301.png" descr="IMG_2301.png"/>
          <p:cNvPicPr>
            <a:picLocks noChangeAspect="1"/>
          </p:cNvPicPr>
          <p:nvPr/>
        </p:nvPicPr>
        <p:blipFill>
          <a:blip r:embed="rId10">
            <a:extLst/>
          </a:blip>
          <a:srcRect l="40803" t="26581" r="38461" b="31545"/>
          <a:stretch>
            <a:fillRect/>
          </a:stretch>
        </p:blipFill>
        <p:spPr>
          <a:xfrm>
            <a:off x="20064629" y="6972299"/>
            <a:ext cx="2814988" cy="319761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968" name="IMG_3907.png" descr="IMG_3907.png"/>
          <p:cNvPicPr>
            <a:picLocks noChangeAspect="1"/>
          </p:cNvPicPr>
          <p:nvPr/>
        </p:nvPicPr>
        <p:blipFill>
          <a:blip r:embed="rId11">
            <a:extLst/>
          </a:blip>
          <a:srcRect l="38361" t="44438" r="5655" b="0"/>
          <a:stretch>
            <a:fillRect/>
          </a:stretch>
        </p:blipFill>
        <p:spPr>
          <a:xfrm>
            <a:off x="5562474" y="1899443"/>
            <a:ext cx="14022017" cy="4693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88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986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984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973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971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96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70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972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74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77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975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976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978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9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0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1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2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3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985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987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4094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