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85" rtl="1" saveSubsetFonts="1">
  <p:sldMasterIdLst>
    <p:sldMasterId id="2147483648" r:id="rId1"/>
  </p:sldMasterIdLst>
  <p:notesMasterIdLst>
    <p:notesMasterId r:id="rId29"/>
  </p:notesMasterIdLst>
  <p:sldIdLst>
    <p:sldId id="273" r:id="rId2"/>
    <p:sldId id="257" r:id="rId3"/>
    <p:sldId id="494" r:id="rId4"/>
    <p:sldId id="495" r:id="rId5"/>
    <p:sldId id="485" r:id="rId6"/>
    <p:sldId id="350" r:id="rId7"/>
    <p:sldId id="351" r:id="rId8"/>
    <p:sldId id="481" r:id="rId9"/>
    <p:sldId id="338" r:id="rId10"/>
    <p:sldId id="336" r:id="rId11"/>
    <p:sldId id="337" r:id="rId12"/>
    <p:sldId id="339" r:id="rId13"/>
    <p:sldId id="340" r:id="rId14"/>
    <p:sldId id="341" r:id="rId15"/>
    <p:sldId id="344" r:id="rId16"/>
    <p:sldId id="345" r:id="rId17"/>
    <p:sldId id="346" r:id="rId18"/>
    <p:sldId id="347" r:id="rId19"/>
    <p:sldId id="348" r:id="rId20"/>
    <p:sldId id="349" r:id="rId21"/>
    <p:sldId id="491" r:id="rId22"/>
    <p:sldId id="488" r:id="rId23"/>
    <p:sldId id="489" r:id="rId24"/>
    <p:sldId id="490" r:id="rId25"/>
    <p:sldId id="492" r:id="rId26"/>
    <p:sldId id="267" r:id="rId27"/>
    <p:sldId id="493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63AE3509-5423-8248-B192-926793B12C50}">
          <p14:sldIdLst>
            <p14:sldId id="273"/>
          </p14:sldIdLst>
        </p14:section>
        <p14:section name="سبوره" id="{100074FF-179A-D848-8A2B-20546C784275}">
          <p14:sldIdLst>
            <p14:sldId id="257"/>
          </p14:sldIdLst>
        </p14:section>
        <p14:section name="ضرب" id="{0C6DBC0B-017C-1A47-9112-196E3D2336D0}">
          <p14:sldIdLst>
            <p14:sldId id="494"/>
          </p14:sldIdLst>
        </p14:section>
        <p14:section name="تعزيز" id="{BA0A2E52-BBE2-BB41-A553-7D8E61FB6A6A}">
          <p14:sldIdLst>
            <p14:sldId id="495"/>
            <p14:sldId id="485"/>
            <p14:sldId id="350"/>
            <p14:sldId id="351"/>
            <p14:sldId id="481"/>
            <p14:sldId id="338"/>
            <p14:sldId id="336"/>
            <p14:sldId id="337"/>
            <p14:sldId id="339"/>
            <p14:sldId id="340"/>
            <p14:sldId id="341"/>
            <p14:sldId id="344"/>
            <p14:sldId id="345"/>
            <p14:sldId id="346"/>
            <p14:sldId id="347"/>
            <p14:sldId id="348"/>
            <p14:sldId id="349"/>
            <p14:sldId id="491"/>
            <p14:sldId id="488"/>
            <p14:sldId id="489"/>
            <p14:sldId id="490"/>
            <p14:sldId id="492"/>
            <p14:sldId id="267"/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48"/>
  </p:normalViewPr>
  <p:slideViewPr>
    <p:cSldViewPr>
      <p:cViewPr varScale="1">
        <p:scale>
          <a:sx n="117" d="100"/>
          <a:sy n="117" d="100"/>
        </p:scale>
        <p:origin x="376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9:12:59.655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12874 10593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08:20:38.87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18332 11125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06:35:30.71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10896 4088 24575,'-11'-1'0,"3"1"0,-2 0 0,-3 0 0,-3 1 0,-1-1 0,6 1 0,2-1 0,4 0 0,-2 0 0,-5-1 0,-1-1 0,-9 2 0,4-2 0,5 3 0,4-2 0,6 1 0,-3 0 0,3 0 0,-3 0 0,5-1 0,3-1 0,-1 1 0,1-1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8T08:12:50.584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14162 4825 24575,'-15'0'0,"0"0"0,-35 0 0,22 0 0,-20 0 0,39 0 0,2 0 0,9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864388-B88A-A944-B584-5B9CCC1F0DF6}" type="datetimeFigureOut">
              <a:rPr lang="ar-SA" smtClean="0"/>
              <a:t>16 شوال،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00D84F3-1130-6548-9980-76A6D67088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569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عنصر نائب لصورة الشريحة 1">
            <a:extLst>
              <a:ext uri="{FF2B5EF4-FFF2-40B4-BE49-F238E27FC236}">
                <a16:creationId xmlns:a16="http://schemas.microsoft.com/office/drawing/2014/main" id="{18F66642-F804-FC4C-AD5A-0E0D5E192F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عنصر نائب للملاحظات 2">
            <a:extLst>
              <a:ext uri="{FF2B5EF4-FFF2-40B4-BE49-F238E27FC236}">
                <a16:creationId xmlns:a16="http://schemas.microsoft.com/office/drawing/2014/main" id="{9811165C-61F8-A545-B76B-5D81BAF7B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algn="l" defTabSz="914400" rtl="0" eaLnBrk="1" latinLnBrk="0" hangingPunct="1"/>
            <a:endParaRPr lang="ar-SA" altLang="ar-SA" dirty="0"/>
          </a:p>
        </p:txBody>
      </p:sp>
      <p:sp>
        <p:nvSpPr>
          <p:cNvPr id="36867" name="عنصر نائب لرقم الشريحة 3">
            <a:extLst>
              <a:ext uri="{FF2B5EF4-FFF2-40B4-BE49-F238E27FC236}">
                <a16:creationId xmlns:a16="http://schemas.microsoft.com/office/drawing/2014/main" id="{3107CCC1-012C-7742-A5BE-60C9338275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B5CA99-C988-8742-8DD5-F036A4417782}" type="slidenum">
              <a:rPr lang="ar-SA" altLang="ar-SA" smtClean="0"/>
              <a:pPr/>
              <a:t>205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181634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عنصر نائب لصورة الشريحة 1">
            <a:extLst>
              <a:ext uri="{FF2B5EF4-FFF2-40B4-BE49-F238E27FC236}">
                <a16:creationId xmlns:a16="http://schemas.microsoft.com/office/drawing/2014/main" id="{4895EC8A-5F5A-DE4B-841E-3F0097CD6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عنصر نائب للملاحظات 2">
            <a:extLst>
              <a:ext uri="{FF2B5EF4-FFF2-40B4-BE49-F238E27FC236}">
                <a16:creationId xmlns:a16="http://schemas.microsoft.com/office/drawing/2014/main" id="{BB9A3C9F-B5BC-3146-A36C-36FA7AB4B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2531" name="عنصر نائب لرقم الشريحة 3">
            <a:extLst>
              <a:ext uri="{FF2B5EF4-FFF2-40B4-BE49-F238E27FC236}">
                <a16:creationId xmlns:a16="http://schemas.microsoft.com/office/drawing/2014/main" id="{C936A207-8B7D-FD4C-B715-803C201C4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fld id="{C6527ED5-9BD2-7845-870F-7E6C4E1BC8E7}" type="slidenum">
              <a:rPr lang="ar-SA" altLang="ar-SA" smtClean="0">
                <a:latin typeface="Arial" panose="020B0604020202020204" pitchFamily="34" charset="0"/>
              </a:rPr>
              <a:pPr algn="l">
                <a:spcBef>
                  <a:spcPct val="50000"/>
                </a:spcBef>
              </a:pPr>
              <a:t>207</a:t>
            </a:fld>
            <a:endParaRPr lang="ar-SA" altLang="ar-S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37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عنصر نائب لصورة الشريحة 1">
            <a:extLst>
              <a:ext uri="{FF2B5EF4-FFF2-40B4-BE49-F238E27FC236}">
                <a16:creationId xmlns:a16="http://schemas.microsoft.com/office/drawing/2014/main" id="{4895EC8A-5F5A-DE4B-841E-3F0097CD6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عنصر نائب للملاحظات 2">
            <a:extLst>
              <a:ext uri="{FF2B5EF4-FFF2-40B4-BE49-F238E27FC236}">
                <a16:creationId xmlns:a16="http://schemas.microsoft.com/office/drawing/2014/main" id="{BB9A3C9F-B5BC-3146-A36C-36FA7AB4B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2531" name="عنصر نائب لرقم الشريحة 3">
            <a:extLst>
              <a:ext uri="{FF2B5EF4-FFF2-40B4-BE49-F238E27FC236}">
                <a16:creationId xmlns:a16="http://schemas.microsoft.com/office/drawing/2014/main" id="{C936A207-8B7D-FD4C-B715-803C201C4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fld id="{C6527ED5-9BD2-7845-870F-7E6C4E1BC8E7}" type="slidenum">
              <a:rPr lang="ar-SA" altLang="ar-SA" smtClean="0">
                <a:latin typeface="Arial" panose="020B0604020202020204" pitchFamily="34" charset="0"/>
              </a:rPr>
              <a:pPr algn="l">
                <a:spcBef>
                  <a:spcPct val="50000"/>
                </a:spcBef>
              </a:pPr>
              <a:t>208</a:t>
            </a:fld>
            <a:endParaRPr lang="ar-SA" altLang="ar-S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55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عنصر نائب لصورة الشريحة 1">
            <a:extLst>
              <a:ext uri="{FF2B5EF4-FFF2-40B4-BE49-F238E27FC236}">
                <a16:creationId xmlns:a16="http://schemas.microsoft.com/office/drawing/2014/main" id="{18F66642-F804-FC4C-AD5A-0E0D5E192F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عنصر نائب للملاحظات 2">
            <a:extLst>
              <a:ext uri="{FF2B5EF4-FFF2-40B4-BE49-F238E27FC236}">
                <a16:creationId xmlns:a16="http://schemas.microsoft.com/office/drawing/2014/main" id="{9811165C-61F8-A545-B76B-5D81BAF7B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 dirty="0"/>
          </a:p>
        </p:txBody>
      </p:sp>
      <p:sp>
        <p:nvSpPr>
          <p:cNvPr id="36867" name="عنصر نائب لرقم الشريحة 3">
            <a:extLst>
              <a:ext uri="{FF2B5EF4-FFF2-40B4-BE49-F238E27FC236}">
                <a16:creationId xmlns:a16="http://schemas.microsoft.com/office/drawing/2014/main" id="{3107CCC1-012C-7742-A5BE-60C9338275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B5CA99-C988-8742-8DD5-F036A4417782}" type="slidenum">
              <a:rPr lang="ar-SA" altLang="ar-SA" smtClean="0"/>
              <a:pPr/>
              <a:t>209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56658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187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عنصر نائب لصورة الشريحة 1">
            <a:extLst>
              <a:ext uri="{FF2B5EF4-FFF2-40B4-BE49-F238E27FC236}">
                <a16:creationId xmlns:a16="http://schemas.microsoft.com/office/drawing/2014/main" id="{4895EC8A-5F5A-DE4B-841E-3F0097CD6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عنصر نائب للملاحظات 2">
            <a:extLst>
              <a:ext uri="{FF2B5EF4-FFF2-40B4-BE49-F238E27FC236}">
                <a16:creationId xmlns:a16="http://schemas.microsoft.com/office/drawing/2014/main" id="{BB9A3C9F-B5BC-3146-A36C-36FA7AB4B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2531" name="عنصر نائب لرقم الشريحة 3">
            <a:extLst>
              <a:ext uri="{FF2B5EF4-FFF2-40B4-BE49-F238E27FC236}">
                <a16:creationId xmlns:a16="http://schemas.microsoft.com/office/drawing/2014/main" id="{C936A207-8B7D-FD4C-B715-803C201C4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fld id="{C6527ED5-9BD2-7845-870F-7E6C4E1BC8E7}" type="slidenum">
              <a:rPr lang="ar-SA" altLang="ar-SA" smtClean="0">
                <a:latin typeface="Arial" panose="020B0604020202020204" pitchFamily="34" charset="0"/>
              </a:rPr>
              <a:pPr algn="l">
                <a:spcBef>
                  <a:spcPct val="50000"/>
                </a:spcBef>
              </a:pPr>
              <a:t>193</a:t>
            </a:fld>
            <a:endParaRPr lang="ar-SA" altLang="ar-S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2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عنصر نائب لصورة الشريحة 1">
            <a:extLst>
              <a:ext uri="{FF2B5EF4-FFF2-40B4-BE49-F238E27FC236}">
                <a16:creationId xmlns:a16="http://schemas.microsoft.com/office/drawing/2014/main" id="{CE213339-ABAD-3047-AB11-E196D9C2A2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عنصر نائب للملاحظات 2">
            <a:extLst>
              <a:ext uri="{FF2B5EF4-FFF2-40B4-BE49-F238E27FC236}">
                <a16:creationId xmlns:a16="http://schemas.microsoft.com/office/drawing/2014/main" id="{A9D18C19-468E-3542-8528-9BE6D04C8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7651" name="عنصر نائب لرقم الشريحة 3">
            <a:extLst>
              <a:ext uri="{FF2B5EF4-FFF2-40B4-BE49-F238E27FC236}">
                <a16:creationId xmlns:a16="http://schemas.microsoft.com/office/drawing/2014/main" id="{6C6A7D48-AD92-E942-BEB5-EC806DDC1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fld id="{7522949F-C813-7441-9294-9B40A17EE51A}" type="slidenum">
              <a:rPr lang="ar-SA" altLang="ar-SA" smtClean="0">
                <a:latin typeface="Arial" panose="020B0604020202020204" pitchFamily="34" charset="0"/>
              </a:rPr>
              <a:pPr algn="l">
                <a:spcBef>
                  <a:spcPct val="50000"/>
                </a:spcBef>
              </a:pPr>
              <a:t>197</a:t>
            </a:fld>
            <a:endParaRPr lang="ar-SA" altLang="ar-S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7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عنصر نائب لصورة الشريحة 1">
            <a:extLst>
              <a:ext uri="{FF2B5EF4-FFF2-40B4-BE49-F238E27FC236}">
                <a16:creationId xmlns:a16="http://schemas.microsoft.com/office/drawing/2014/main" id="{860248DC-A753-E049-ADC1-8AD0FCE753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عنصر نائب للملاحظات 2">
            <a:extLst>
              <a:ext uri="{FF2B5EF4-FFF2-40B4-BE49-F238E27FC236}">
                <a16:creationId xmlns:a16="http://schemas.microsoft.com/office/drawing/2014/main" id="{67F61551-FC75-B74A-BA2E-28A48DEB9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29699" name="عنصر نائب لرقم الشريحة 3">
            <a:extLst>
              <a:ext uri="{FF2B5EF4-FFF2-40B4-BE49-F238E27FC236}">
                <a16:creationId xmlns:a16="http://schemas.microsoft.com/office/drawing/2014/main" id="{C76E229A-9C3A-A64C-ADB1-620765FFB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2995A1-B359-1648-BE3D-8A66531E6379}" type="slidenum">
              <a:rPr lang="ar-SA" altLang="ar-SA" smtClean="0"/>
              <a:pPr/>
              <a:t>198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762437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عنصر نائب لصورة الشريحة 1">
            <a:extLst>
              <a:ext uri="{FF2B5EF4-FFF2-40B4-BE49-F238E27FC236}">
                <a16:creationId xmlns:a16="http://schemas.microsoft.com/office/drawing/2014/main" id="{A96A574D-C699-B049-9CF3-E707C8B67A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عنصر نائب للملاحظات 2">
            <a:extLst>
              <a:ext uri="{FF2B5EF4-FFF2-40B4-BE49-F238E27FC236}">
                <a16:creationId xmlns:a16="http://schemas.microsoft.com/office/drawing/2014/main" id="{DBCDA496-0E79-334D-8AB1-7AE123CD64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32771" name="عنصر نائب لرقم الشريحة 3">
            <a:extLst>
              <a:ext uri="{FF2B5EF4-FFF2-40B4-BE49-F238E27FC236}">
                <a16:creationId xmlns:a16="http://schemas.microsoft.com/office/drawing/2014/main" id="{2AF75F27-F385-3D49-9CC3-5D654D96E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A2F161-A53F-BF46-BA73-181F17EBB3C8}" type="slidenum">
              <a:rPr lang="ar-SA" altLang="ar-SA" smtClean="0"/>
              <a:pPr/>
              <a:t>200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508617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84F3-1130-6548-9980-76A6D670883F}" type="slidenum">
              <a:rPr lang="ar-SA" smtClean="0"/>
              <a:t>201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2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عنصر نائب لصورة الشريحة 1">
            <a:extLst>
              <a:ext uri="{FF2B5EF4-FFF2-40B4-BE49-F238E27FC236}">
                <a16:creationId xmlns:a16="http://schemas.microsoft.com/office/drawing/2014/main" id="{18F66642-F804-FC4C-AD5A-0E0D5E192F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عنصر نائب للملاحظات 2">
            <a:extLst>
              <a:ext uri="{FF2B5EF4-FFF2-40B4-BE49-F238E27FC236}">
                <a16:creationId xmlns:a16="http://schemas.microsoft.com/office/drawing/2014/main" id="{9811165C-61F8-A545-B76B-5D81BAF7B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36867" name="عنصر نائب لرقم الشريحة 3">
            <a:extLst>
              <a:ext uri="{FF2B5EF4-FFF2-40B4-BE49-F238E27FC236}">
                <a16:creationId xmlns:a16="http://schemas.microsoft.com/office/drawing/2014/main" id="{3107CCC1-012C-7742-A5BE-60C9338275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B5CA99-C988-8742-8DD5-F036A4417782}" type="slidenum">
              <a:rPr lang="ar-SA" altLang="ar-SA" smtClean="0"/>
              <a:pPr/>
              <a:t>203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169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D84F3-1130-6548-9980-76A6D670883F}" type="slidenum">
              <a:rPr lang="ar-SA" smtClean="0"/>
              <a:t>204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545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4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5168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21" Type="http://schemas.openxmlformats.org/officeDocument/2006/relationships/image" Target="../media/image16.png"/><Relationship Id="rId34" Type="http://schemas.openxmlformats.org/officeDocument/2006/relationships/image" Target="../media/image240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20.png"/><Relationship Id="rId33" Type="http://schemas.openxmlformats.org/officeDocument/2006/relationships/slide" Target="slide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9.jpeg"/><Relationship Id="rId32" Type="http://schemas.openxmlformats.org/officeDocument/2006/relationships/image" Target="../media/image24.png"/><Relationship Id="rId37" Type="http://schemas.openxmlformats.org/officeDocument/2006/relationships/image" Target="../media/image250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8.png"/><Relationship Id="rId28" Type="http://schemas.openxmlformats.org/officeDocument/2006/relationships/hyperlink" Target="https://pixabay.com/it/lavagna-bianca-bordo-bianco-3205371/" TargetMode="External"/><Relationship Id="rId36" Type="http://schemas.openxmlformats.org/officeDocument/2006/relationships/slide" Target="slide2.xml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3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slide" Target="slide3.xml"/><Relationship Id="rId35" Type="http://schemas.openxmlformats.org/officeDocument/2006/relationships/image" Target="../media/image25.png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slide" Target="slide10.xml"/><Relationship Id="rId4" Type="http://schemas.openxmlformats.org/officeDocument/2006/relationships/image" Target="../media/image5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slide" Target="slide10.xml"/><Relationship Id="rId4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3.png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51.emf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slide" Target="slide1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53.emf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.xml"/><Relationship Id="rId12" Type="http://schemas.openxmlformats.org/officeDocument/2006/relationships/image" Target="../media/image3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customXml" Target="../ink/ink4.xml"/><Relationship Id="rId14" Type="http://schemas.openxmlformats.org/officeDocument/2006/relationships/image" Target="../media/image4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3.png"/><Relationship Id="rId16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53.emf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53.emf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5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130.png"/><Relationship Id="rId4" Type="http://schemas.openxmlformats.org/officeDocument/2006/relationships/image" Target="../media/image38.emf"/><Relationship Id="rId9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customXml" Target="../ink/ink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34.jpeg"/><Relationship Id="rId5" Type="http://schemas.openxmlformats.org/officeDocument/2006/relationships/image" Target="../media/image46.png"/><Relationship Id="rId15" Type="http://schemas.openxmlformats.org/officeDocument/2006/relationships/image" Target="../media/image230.png"/><Relationship Id="rId10" Type="http://schemas.openxmlformats.org/officeDocument/2006/relationships/image" Target="../media/image50.jpe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slide" Target="slide10.xml"/><Relationship Id="rId4" Type="http://schemas.openxmlformats.org/officeDocument/2006/relationships/image" Target="../media/image5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967" y="-135693"/>
            <a:ext cx="9144000" cy="699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5020500" y="-64539"/>
            <a:ext cx="4013726" cy="2038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7682842" y="1030850"/>
            <a:ext cx="910829" cy="852488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8576" tIns="19289" rIns="38576" bIns="19289"/>
              <a:lstStyle/>
              <a:p>
                <a:endParaRPr lang="ar-SA" sz="1350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8118613" y="1111813"/>
            <a:ext cx="50006" cy="757238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8075749" y="1190394"/>
            <a:ext cx="47625" cy="59055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760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8101773" y="1445186"/>
            <a:ext cx="73571" cy="8054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EG" sz="760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7573305" y="1904770"/>
            <a:ext cx="1101329" cy="1159669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85763">
              <a:defRPr/>
            </a:pPr>
            <a:endParaRPr lang="ar-SA" sz="760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8165046" y="2384591"/>
            <a:ext cx="213122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7617360" y="2471508"/>
            <a:ext cx="383381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3850" y="1866669"/>
            <a:ext cx="58459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46" y="1867861"/>
            <a:ext cx="584597" cy="12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7109273" y="3363559"/>
            <a:ext cx="1716376" cy="6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477898" y="3149763"/>
            <a:ext cx="482320" cy="544116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8829" y="3288497"/>
            <a:ext cx="366653" cy="341568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3303990" y="3573686"/>
            <a:ext cx="1553522" cy="1314413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5244364" y="1362182"/>
            <a:ext cx="1393280" cy="1186877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269066" y="5645188"/>
            <a:ext cx="5693222" cy="89361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6710" y="5241263"/>
            <a:ext cx="1417461" cy="11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430621" y="5131074"/>
            <a:ext cx="2511812" cy="11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2619139" y="5147229"/>
            <a:ext cx="479822" cy="51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2750580" y="5381129"/>
            <a:ext cx="353616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081779" y="4156771"/>
            <a:ext cx="1406351" cy="206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l="-3209" t="29664" b="8496"/>
          <a:stretch/>
        </p:blipFill>
        <p:spPr>
          <a:xfrm>
            <a:off x="5587766" y="4866028"/>
            <a:ext cx="3241421" cy="15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9350" y="4542650"/>
            <a:ext cx="1152764" cy="8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 flipH="1">
            <a:off x="7820210" y="4424331"/>
            <a:ext cx="1020258" cy="91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67" y="5083581"/>
            <a:ext cx="339445" cy="20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rcRect l="5635" t="3489" r="4829" b="19087"/>
          <a:stretch/>
        </p:blipFill>
        <p:spPr>
          <a:xfrm>
            <a:off x="152959" y="710404"/>
            <a:ext cx="4970906" cy="3191737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5116158" y="2514761"/>
            <a:ext cx="1716376" cy="6175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F0072F2B-8E3C-3C47-BCF5-5ED2C22ACA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34160971"/>
                  </p:ext>
                </p:extLst>
              </p:nvPr>
            </p:nvGraphicFramePr>
            <p:xfrm>
              <a:off x="4993569" y="1120488"/>
              <a:ext cx="1848631" cy="1654285"/>
            </p:xfrm>
            <a:graphic>
              <a:graphicData uri="http://schemas.microsoft.com/office/powerpoint/2016/sectionzoom">
                <psez:sectionZm>
                  <psez:sectionZmObj sectionId="{0C6DBC0B-017C-1A47-9112-196E3D2336D0}">
                    <psez:zmPr id="{3D3B2FB7-4E19-384A-B959-EADDBDA0C303}" transitionDur="1000" showBg="0">
                      <p166:blipFill xmlns:p166="http://schemas.microsoft.com/office/powerpoint/2016/6/main">
                        <a:blip r:embed="rId2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48631" cy="1654285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F0072F2B-8E3C-3C47-BCF5-5ED2C22ACA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93569" y="1120488"/>
                <a:ext cx="1848631" cy="1654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261C0ABA-25ED-4E4D-8972-BF083B3434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1833618"/>
                  </p:ext>
                </p:extLst>
              </p:nvPr>
            </p:nvGraphicFramePr>
            <p:xfrm>
              <a:off x="3380750" y="4017196"/>
              <a:ext cx="1403180" cy="784059"/>
            </p:xfrm>
            <a:graphic>
              <a:graphicData uri="http://schemas.microsoft.com/office/powerpoint/2016/sectionzoom">
                <psez:sectionZm>
                  <psez:sectionZmObj sectionId="{BA0A2E52-BBE2-BB41-A553-7D8E61FB6A6A}">
                    <psez:zmPr id="{AC1C331E-DFAA-EC40-A156-8F4DD84FB920}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03180" cy="78405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261C0ABA-25ED-4E4D-8972-BF083B3434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80750" y="4017196"/>
                <a:ext cx="1403180" cy="78405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" name="صورة المقطع 8">
                <a:extLst>
                  <a:ext uri="{FF2B5EF4-FFF2-40B4-BE49-F238E27FC236}">
                    <a16:creationId xmlns:a16="http://schemas.microsoft.com/office/drawing/2014/main" id="{315AD167-54B0-F242-A3E2-9F417B69DDF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3116698"/>
                  </p:ext>
                </p:extLst>
              </p:nvPr>
            </p:nvGraphicFramePr>
            <p:xfrm>
              <a:off x="257122" y="836712"/>
              <a:ext cx="4638257" cy="2793354"/>
            </p:xfrm>
            <a:graphic>
              <a:graphicData uri="http://schemas.microsoft.com/office/powerpoint/2016/sectionzoom">
                <psez:sectionZm>
                  <psez:sectionZmObj sectionId="{100074FF-179A-D848-8A2B-20546C784275}">
                    <psez:zmPr id="{3BCCC0A8-6FCA-6C42-AEEA-F6484DCAFE62}" transitionDur="1000" showBg="0">
                      <p166:blipFill xmlns:p166="http://schemas.microsoft.com/office/powerpoint/2016/6/main">
                        <a:blip r:embed="rId3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638257" cy="2793354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" name="صورة المقطع 8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315AD167-54B0-F242-A3E2-9F417B69DD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7122" y="836712"/>
                <a:ext cx="4638257" cy="279335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60F3E27-017D-D5AB-2428-8C4350624B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1425" y="6319419"/>
            <a:ext cx="548700" cy="524800"/>
          </a:xfrm>
        </p:spPr>
        <p:txBody>
          <a:bodyPr/>
          <a:lstStyle/>
          <a:p>
            <a:fld id="{00000000-1234-1234-1234-123412341234}" type="slidenum">
              <a:rPr lang="en-GB" smtClean="0">
                <a:solidFill>
                  <a:schemeClr val="tx1"/>
                </a:solidFill>
              </a:rPr>
              <a:pPr/>
              <a:t>185</a:t>
            </a:fld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صورة 40">
            <a:extLst>
              <a:ext uri="{FF2B5EF4-FFF2-40B4-BE49-F238E27FC236}">
                <a16:creationId xmlns:a16="http://schemas.microsoft.com/office/drawing/2014/main" id="{E930FA8A-1D0A-2A42-ACF3-F76472E7B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2" y="555599"/>
            <a:ext cx="4325495" cy="5665096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2" name="شكل حر: شكل 53">
            <a:extLst>
              <a:ext uri="{FF2B5EF4-FFF2-40B4-BE49-F238E27FC236}">
                <a16:creationId xmlns:a16="http://schemas.microsoft.com/office/drawing/2014/main" id="{AF5ED8B4-2B1F-5745-8700-6C17D5420609}"/>
              </a:ext>
            </a:extLst>
          </p:cNvPr>
          <p:cNvSpPr/>
          <p:nvPr/>
        </p:nvSpPr>
        <p:spPr>
          <a:xfrm>
            <a:off x="4572000" y="595313"/>
            <a:ext cx="4259263" cy="542607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43" name="شكل حر: شكل 6">
            <a:extLst>
              <a:ext uri="{FF2B5EF4-FFF2-40B4-BE49-F238E27FC236}">
                <a16:creationId xmlns:a16="http://schemas.microsoft.com/office/drawing/2014/main" id="{11C56AAA-CBE2-8141-B14C-E3FA3CC94C09}"/>
              </a:ext>
            </a:extLst>
          </p:cNvPr>
          <p:cNvSpPr/>
          <p:nvPr/>
        </p:nvSpPr>
        <p:spPr>
          <a:xfrm>
            <a:off x="806450" y="336550"/>
            <a:ext cx="8231188" cy="64230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r" defTabSz="914400" rtl="1" eaLnBrk="1" latinLnBrk="0" hangingPunct="1">
              <a:defRPr/>
            </a:pPr>
            <a:endParaRPr lang="ar-EG" sz="1350"/>
          </a:p>
        </p:txBody>
      </p:sp>
      <p:sp>
        <p:nvSpPr>
          <p:cNvPr id="45" name="شكل حر: شكل 8">
            <a:extLst>
              <a:ext uri="{FF2B5EF4-FFF2-40B4-BE49-F238E27FC236}">
                <a16:creationId xmlns:a16="http://schemas.microsoft.com/office/drawing/2014/main" id="{5A9F6A9C-1591-D440-8D41-DAF2A3B2AD01}"/>
              </a:ext>
            </a:extLst>
          </p:cNvPr>
          <p:cNvSpPr/>
          <p:nvPr/>
        </p:nvSpPr>
        <p:spPr>
          <a:xfrm>
            <a:off x="903288" y="698500"/>
            <a:ext cx="4259262" cy="5426075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10">
            <a:extLst>
              <a:ext uri="{FF2B5EF4-FFF2-40B4-BE49-F238E27FC236}">
                <a16:creationId xmlns:a16="http://schemas.microsoft.com/office/drawing/2014/main" id="{C187CAD2-BA20-AC48-8713-FC43EE2AA0DA}"/>
              </a:ext>
            </a:extLst>
          </p:cNvPr>
          <p:cNvSpPr/>
          <p:nvPr/>
        </p:nvSpPr>
        <p:spPr>
          <a:xfrm>
            <a:off x="4583113" y="698500"/>
            <a:ext cx="4259262" cy="5426075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12">
            <a:extLst>
              <a:ext uri="{FF2B5EF4-FFF2-40B4-BE49-F238E27FC236}">
                <a16:creationId xmlns:a16="http://schemas.microsoft.com/office/drawing/2014/main" id="{B37775D1-86DF-CE44-B59B-F7EBEBB72597}"/>
              </a:ext>
            </a:extLst>
          </p:cNvPr>
          <p:cNvSpPr/>
          <p:nvPr/>
        </p:nvSpPr>
        <p:spPr>
          <a:xfrm>
            <a:off x="836613" y="646113"/>
            <a:ext cx="4337050" cy="542766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1" name="شكل حر: شكل 14">
            <a:extLst>
              <a:ext uri="{FF2B5EF4-FFF2-40B4-BE49-F238E27FC236}">
                <a16:creationId xmlns:a16="http://schemas.microsoft.com/office/drawing/2014/main" id="{28BA9BDD-4C6B-DF45-AD23-2CC112026516}"/>
              </a:ext>
            </a:extLst>
          </p:cNvPr>
          <p:cNvSpPr/>
          <p:nvPr/>
        </p:nvSpPr>
        <p:spPr>
          <a:xfrm>
            <a:off x="4876011" y="648948"/>
            <a:ext cx="3881434" cy="542766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r" defTabSz="914400" rtl="1" eaLnBrk="1" latinLnBrk="0" hangingPunct="1">
              <a:defRPr/>
            </a:pPr>
            <a:endParaRPr lang="ar-EG" sz="1350"/>
          </a:p>
        </p:txBody>
      </p:sp>
      <p:sp>
        <p:nvSpPr>
          <p:cNvPr id="53" name="شكل حر: شكل 26">
            <a:extLst>
              <a:ext uri="{FF2B5EF4-FFF2-40B4-BE49-F238E27FC236}">
                <a16:creationId xmlns:a16="http://schemas.microsoft.com/office/drawing/2014/main" id="{36FB923D-DA2F-5340-9AB8-276AB21BEBF8}"/>
              </a:ext>
            </a:extLst>
          </p:cNvPr>
          <p:cNvSpPr/>
          <p:nvPr/>
        </p:nvSpPr>
        <p:spPr>
          <a:xfrm>
            <a:off x="842965" y="657226"/>
            <a:ext cx="4226490" cy="542607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r" defTabSz="914400" rtl="1" eaLnBrk="1" latinLnBrk="0" hangingPunct="1">
              <a:defRPr/>
            </a:pPr>
            <a:endParaRPr lang="ar-EG" sz="1350"/>
          </a:p>
        </p:txBody>
      </p:sp>
      <p:sp>
        <p:nvSpPr>
          <p:cNvPr id="54" name="شكل حر: شكل 27">
            <a:extLst>
              <a:ext uri="{FF2B5EF4-FFF2-40B4-BE49-F238E27FC236}">
                <a16:creationId xmlns:a16="http://schemas.microsoft.com/office/drawing/2014/main" id="{00F43A66-5F1D-2348-93AB-20DFD3A82749}"/>
              </a:ext>
            </a:extLst>
          </p:cNvPr>
          <p:cNvSpPr/>
          <p:nvPr/>
        </p:nvSpPr>
        <p:spPr>
          <a:xfrm>
            <a:off x="1169988" y="1808163"/>
            <a:ext cx="3732212" cy="5238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28">
            <a:extLst>
              <a:ext uri="{FF2B5EF4-FFF2-40B4-BE49-F238E27FC236}">
                <a16:creationId xmlns:a16="http://schemas.microsoft.com/office/drawing/2014/main" id="{722EDE60-8716-A942-AF21-83A98F29E074}"/>
              </a:ext>
            </a:extLst>
          </p:cNvPr>
          <p:cNvSpPr/>
          <p:nvPr/>
        </p:nvSpPr>
        <p:spPr>
          <a:xfrm>
            <a:off x="1169988" y="2132013"/>
            <a:ext cx="3716337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29">
            <a:extLst>
              <a:ext uri="{FF2B5EF4-FFF2-40B4-BE49-F238E27FC236}">
                <a16:creationId xmlns:a16="http://schemas.microsoft.com/office/drawing/2014/main" id="{E101E443-C9FC-0D47-B7F4-C46378F9C6C0}"/>
              </a:ext>
            </a:extLst>
          </p:cNvPr>
          <p:cNvSpPr/>
          <p:nvPr/>
        </p:nvSpPr>
        <p:spPr>
          <a:xfrm>
            <a:off x="1169988" y="2351088"/>
            <a:ext cx="3716337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0">
            <a:extLst>
              <a:ext uri="{FF2B5EF4-FFF2-40B4-BE49-F238E27FC236}">
                <a16:creationId xmlns:a16="http://schemas.microsoft.com/office/drawing/2014/main" id="{1B846C11-328A-0448-9E1F-DEACE6FA3378}"/>
              </a:ext>
            </a:extLst>
          </p:cNvPr>
          <p:cNvSpPr/>
          <p:nvPr/>
        </p:nvSpPr>
        <p:spPr>
          <a:xfrm>
            <a:off x="1169988" y="2571750"/>
            <a:ext cx="371633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1">
            <a:extLst>
              <a:ext uri="{FF2B5EF4-FFF2-40B4-BE49-F238E27FC236}">
                <a16:creationId xmlns:a16="http://schemas.microsoft.com/office/drawing/2014/main" id="{C74702A0-BCFE-D447-AF39-65512349E068}"/>
              </a:ext>
            </a:extLst>
          </p:cNvPr>
          <p:cNvSpPr/>
          <p:nvPr/>
        </p:nvSpPr>
        <p:spPr>
          <a:xfrm>
            <a:off x="1169988" y="2801938"/>
            <a:ext cx="3716337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2">
            <a:extLst>
              <a:ext uri="{FF2B5EF4-FFF2-40B4-BE49-F238E27FC236}">
                <a16:creationId xmlns:a16="http://schemas.microsoft.com/office/drawing/2014/main" id="{845D2C54-54E1-F245-9FCC-6733D7814680}"/>
              </a:ext>
            </a:extLst>
          </p:cNvPr>
          <p:cNvSpPr/>
          <p:nvPr/>
        </p:nvSpPr>
        <p:spPr>
          <a:xfrm>
            <a:off x="1169988" y="3021013"/>
            <a:ext cx="3716337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60" name="شكل حر: شكل 33">
            <a:extLst>
              <a:ext uri="{FF2B5EF4-FFF2-40B4-BE49-F238E27FC236}">
                <a16:creationId xmlns:a16="http://schemas.microsoft.com/office/drawing/2014/main" id="{84F68936-5129-D545-A170-62A3AAFEC188}"/>
              </a:ext>
            </a:extLst>
          </p:cNvPr>
          <p:cNvSpPr/>
          <p:nvPr/>
        </p:nvSpPr>
        <p:spPr>
          <a:xfrm>
            <a:off x="1169988" y="3241675"/>
            <a:ext cx="371633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4">
            <a:extLst>
              <a:ext uri="{FF2B5EF4-FFF2-40B4-BE49-F238E27FC236}">
                <a16:creationId xmlns:a16="http://schemas.microsoft.com/office/drawing/2014/main" id="{774B6354-EBD8-3143-A6A4-62025543B24F}"/>
              </a:ext>
            </a:extLst>
          </p:cNvPr>
          <p:cNvSpPr/>
          <p:nvPr/>
        </p:nvSpPr>
        <p:spPr>
          <a:xfrm>
            <a:off x="1169988" y="3460750"/>
            <a:ext cx="371633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5">
            <a:extLst>
              <a:ext uri="{FF2B5EF4-FFF2-40B4-BE49-F238E27FC236}">
                <a16:creationId xmlns:a16="http://schemas.microsoft.com/office/drawing/2014/main" id="{0A58CB87-43EA-744F-8A1F-A305536058D7}"/>
              </a:ext>
            </a:extLst>
          </p:cNvPr>
          <p:cNvSpPr/>
          <p:nvPr/>
        </p:nvSpPr>
        <p:spPr>
          <a:xfrm>
            <a:off x="1169988" y="3690938"/>
            <a:ext cx="3716337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6">
            <a:extLst>
              <a:ext uri="{FF2B5EF4-FFF2-40B4-BE49-F238E27FC236}">
                <a16:creationId xmlns:a16="http://schemas.microsoft.com/office/drawing/2014/main" id="{CD378B09-CB66-2D45-B0DE-336E1BD95508}"/>
              </a:ext>
            </a:extLst>
          </p:cNvPr>
          <p:cNvSpPr/>
          <p:nvPr/>
        </p:nvSpPr>
        <p:spPr>
          <a:xfrm>
            <a:off x="1169988" y="3911600"/>
            <a:ext cx="371633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7">
            <a:extLst>
              <a:ext uri="{FF2B5EF4-FFF2-40B4-BE49-F238E27FC236}">
                <a16:creationId xmlns:a16="http://schemas.microsoft.com/office/drawing/2014/main" id="{08FD53BB-900B-7042-89F8-0E85D3B1356A}"/>
              </a:ext>
            </a:extLst>
          </p:cNvPr>
          <p:cNvSpPr/>
          <p:nvPr/>
        </p:nvSpPr>
        <p:spPr>
          <a:xfrm>
            <a:off x="1169988" y="4130675"/>
            <a:ext cx="371633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8">
            <a:extLst>
              <a:ext uri="{FF2B5EF4-FFF2-40B4-BE49-F238E27FC236}">
                <a16:creationId xmlns:a16="http://schemas.microsoft.com/office/drawing/2014/main" id="{99019FFB-546A-C147-AD91-971B5BBE5288}"/>
              </a:ext>
            </a:extLst>
          </p:cNvPr>
          <p:cNvSpPr/>
          <p:nvPr/>
        </p:nvSpPr>
        <p:spPr>
          <a:xfrm>
            <a:off x="1169988" y="4351338"/>
            <a:ext cx="371633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9">
            <a:extLst>
              <a:ext uri="{FF2B5EF4-FFF2-40B4-BE49-F238E27FC236}">
                <a16:creationId xmlns:a16="http://schemas.microsoft.com/office/drawing/2014/main" id="{F2517DE6-1E23-9E44-B0F1-1B635E63F599}"/>
              </a:ext>
            </a:extLst>
          </p:cNvPr>
          <p:cNvSpPr/>
          <p:nvPr/>
        </p:nvSpPr>
        <p:spPr>
          <a:xfrm>
            <a:off x="1169988" y="4581525"/>
            <a:ext cx="371633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40">
            <a:extLst>
              <a:ext uri="{FF2B5EF4-FFF2-40B4-BE49-F238E27FC236}">
                <a16:creationId xmlns:a16="http://schemas.microsoft.com/office/drawing/2014/main" id="{004C39B3-9C04-B842-92F3-F8A28BDA0F47}"/>
              </a:ext>
            </a:extLst>
          </p:cNvPr>
          <p:cNvSpPr/>
          <p:nvPr/>
        </p:nvSpPr>
        <p:spPr>
          <a:xfrm>
            <a:off x="1169988" y="4800600"/>
            <a:ext cx="371633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41">
            <a:extLst>
              <a:ext uri="{FF2B5EF4-FFF2-40B4-BE49-F238E27FC236}">
                <a16:creationId xmlns:a16="http://schemas.microsoft.com/office/drawing/2014/main" id="{C47D6291-707C-AB4B-8612-AE283746B43E}"/>
              </a:ext>
            </a:extLst>
          </p:cNvPr>
          <p:cNvSpPr/>
          <p:nvPr/>
        </p:nvSpPr>
        <p:spPr>
          <a:xfrm>
            <a:off x="1169988" y="5068888"/>
            <a:ext cx="3732212" cy="5238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54">
            <a:extLst>
              <a:ext uri="{FF2B5EF4-FFF2-40B4-BE49-F238E27FC236}">
                <a16:creationId xmlns:a16="http://schemas.microsoft.com/office/drawing/2014/main" id="{F9EB9529-3792-C241-BC41-EFD66A51706B}"/>
              </a:ext>
            </a:extLst>
          </p:cNvPr>
          <p:cNvSpPr/>
          <p:nvPr/>
        </p:nvSpPr>
        <p:spPr>
          <a:xfrm>
            <a:off x="4848225" y="1808163"/>
            <a:ext cx="3733800" cy="5238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55">
            <a:extLst>
              <a:ext uri="{FF2B5EF4-FFF2-40B4-BE49-F238E27FC236}">
                <a16:creationId xmlns:a16="http://schemas.microsoft.com/office/drawing/2014/main" id="{6A71CF04-A058-B349-ACAF-C42F0B2F4871}"/>
              </a:ext>
            </a:extLst>
          </p:cNvPr>
          <p:cNvSpPr/>
          <p:nvPr/>
        </p:nvSpPr>
        <p:spPr>
          <a:xfrm>
            <a:off x="4848225" y="5068888"/>
            <a:ext cx="3733800" cy="5238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56">
            <a:extLst>
              <a:ext uri="{FF2B5EF4-FFF2-40B4-BE49-F238E27FC236}">
                <a16:creationId xmlns:a16="http://schemas.microsoft.com/office/drawing/2014/main" id="{7CC7EB62-FE51-8045-844B-D604684E8DE3}"/>
              </a:ext>
            </a:extLst>
          </p:cNvPr>
          <p:cNvSpPr/>
          <p:nvPr/>
        </p:nvSpPr>
        <p:spPr>
          <a:xfrm>
            <a:off x="4848225" y="2132013"/>
            <a:ext cx="3719513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7">
            <a:extLst>
              <a:ext uri="{FF2B5EF4-FFF2-40B4-BE49-F238E27FC236}">
                <a16:creationId xmlns:a16="http://schemas.microsoft.com/office/drawing/2014/main" id="{085C9458-876A-7C41-8BA0-3D290EC80830}"/>
              </a:ext>
            </a:extLst>
          </p:cNvPr>
          <p:cNvSpPr/>
          <p:nvPr/>
        </p:nvSpPr>
        <p:spPr>
          <a:xfrm>
            <a:off x="4848225" y="2351088"/>
            <a:ext cx="3719513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58">
            <a:extLst>
              <a:ext uri="{FF2B5EF4-FFF2-40B4-BE49-F238E27FC236}">
                <a16:creationId xmlns:a16="http://schemas.microsoft.com/office/drawing/2014/main" id="{65A446EA-6261-B846-8F17-02780FB5BDBB}"/>
              </a:ext>
            </a:extLst>
          </p:cNvPr>
          <p:cNvSpPr/>
          <p:nvPr/>
        </p:nvSpPr>
        <p:spPr>
          <a:xfrm>
            <a:off x="4848225" y="2571750"/>
            <a:ext cx="3719513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9">
            <a:extLst>
              <a:ext uri="{FF2B5EF4-FFF2-40B4-BE49-F238E27FC236}">
                <a16:creationId xmlns:a16="http://schemas.microsoft.com/office/drawing/2014/main" id="{76E7D8EB-ABE0-2544-8C8A-CE4AE52CD6C9}"/>
              </a:ext>
            </a:extLst>
          </p:cNvPr>
          <p:cNvSpPr/>
          <p:nvPr/>
        </p:nvSpPr>
        <p:spPr>
          <a:xfrm>
            <a:off x="4848225" y="2801938"/>
            <a:ext cx="3719513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0">
            <a:extLst>
              <a:ext uri="{FF2B5EF4-FFF2-40B4-BE49-F238E27FC236}">
                <a16:creationId xmlns:a16="http://schemas.microsoft.com/office/drawing/2014/main" id="{A00BA934-69BD-0A47-BA29-B318B34BAD0F}"/>
              </a:ext>
            </a:extLst>
          </p:cNvPr>
          <p:cNvSpPr/>
          <p:nvPr/>
        </p:nvSpPr>
        <p:spPr>
          <a:xfrm>
            <a:off x="4848225" y="3021013"/>
            <a:ext cx="3719513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1">
            <a:extLst>
              <a:ext uri="{FF2B5EF4-FFF2-40B4-BE49-F238E27FC236}">
                <a16:creationId xmlns:a16="http://schemas.microsoft.com/office/drawing/2014/main" id="{1C90545A-9DD0-C34C-9A56-EE42ABE06738}"/>
              </a:ext>
            </a:extLst>
          </p:cNvPr>
          <p:cNvSpPr/>
          <p:nvPr/>
        </p:nvSpPr>
        <p:spPr>
          <a:xfrm>
            <a:off x="4848225" y="3241675"/>
            <a:ext cx="3719513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2">
            <a:extLst>
              <a:ext uri="{FF2B5EF4-FFF2-40B4-BE49-F238E27FC236}">
                <a16:creationId xmlns:a16="http://schemas.microsoft.com/office/drawing/2014/main" id="{7D40DF5F-ECFD-3346-9A9E-114DB88FE94D}"/>
              </a:ext>
            </a:extLst>
          </p:cNvPr>
          <p:cNvSpPr/>
          <p:nvPr/>
        </p:nvSpPr>
        <p:spPr>
          <a:xfrm>
            <a:off x="4848225" y="3460750"/>
            <a:ext cx="3719513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3">
            <a:extLst>
              <a:ext uri="{FF2B5EF4-FFF2-40B4-BE49-F238E27FC236}">
                <a16:creationId xmlns:a16="http://schemas.microsoft.com/office/drawing/2014/main" id="{448ED82F-F18D-FA4B-93D4-6D3AB3FE3984}"/>
              </a:ext>
            </a:extLst>
          </p:cNvPr>
          <p:cNvSpPr/>
          <p:nvPr/>
        </p:nvSpPr>
        <p:spPr>
          <a:xfrm>
            <a:off x="4848225" y="3690938"/>
            <a:ext cx="3719513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4">
            <a:extLst>
              <a:ext uri="{FF2B5EF4-FFF2-40B4-BE49-F238E27FC236}">
                <a16:creationId xmlns:a16="http://schemas.microsoft.com/office/drawing/2014/main" id="{C925257D-15F3-DE40-8D54-78975B9DE985}"/>
              </a:ext>
            </a:extLst>
          </p:cNvPr>
          <p:cNvSpPr/>
          <p:nvPr/>
        </p:nvSpPr>
        <p:spPr>
          <a:xfrm>
            <a:off x="4848225" y="3911600"/>
            <a:ext cx="3719513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5">
            <a:extLst>
              <a:ext uri="{FF2B5EF4-FFF2-40B4-BE49-F238E27FC236}">
                <a16:creationId xmlns:a16="http://schemas.microsoft.com/office/drawing/2014/main" id="{2C104191-2347-B941-80D2-EE5138FF0507}"/>
              </a:ext>
            </a:extLst>
          </p:cNvPr>
          <p:cNvSpPr/>
          <p:nvPr/>
        </p:nvSpPr>
        <p:spPr>
          <a:xfrm>
            <a:off x="4848225" y="4130675"/>
            <a:ext cx="3719513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6">
            <a:extLst>
              <a:ext uri="{FF2B5EF4-FFF2-40B4-BE49-F238E27FC236}">
                <a16:creationId xmlns:a16="http://schemas.microsoft.com/office/drawing/2014/main" id="{21A3EBD4-B130-6544-859A-08BFB386244F}"/>
              </a:ext>
            </a:extLst>
          </p:cNvPr>
          <p:cNvSpPr/>
          <p:nvPr/>
        </p:nvSpPr>
        <p:spPr>
          <a:xfrm>
            <a:off x="4848225" y="4351338"/>
            <a:ext cx="3719513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7">
            <a:extLst>
              <a:ext uri="{FF2B5EF4-FFF2-40B4-BE49-F238E27FC236}">
                <a16:creationId xmlns:a16="http://schemas.microsoft.com/office/drawing/2014/main" id="{8947B6FD-BED5-7B4A-9C47-FC1B6FCDA5F8}"/>
              </a:ext>
            </a:extLst>
          </p:cNvPr>
          <p:cNvSpPr/>
          <p:nvPr/>
        </p:nvSpPr>
        <p:spPr>
          <a:xfrm>
            <a:off x="4848225" y="4581525"/>
            <a:ext cx="3719513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8">
            <a:extLst>
              <a:ext uri="{FF2B5EF4-FFF2-40B4-BE49-F238E27FC236}">
                <a16:creationId xmlns:a16="http://schemas.microsoft.com/office/drawing/2014/main" id="{3E331B01-129F-4846-BED1-001BAB720BDA}"/>
              </a:ext>
            </a:extLst>
          </p:cNvPr>
          <p:cNvSpPr/>
          <p:nvPr/>
        </p:nvSpPr>
        <p:spPr>
          <a:xfrm>
            <a:off x="4848225" y="4800600"/>
            <a:ext cx="3719513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07" name="Text Box 87">
            <a:extLst>
              <a:ext uri="{FF2B5EF4-FFF2-40B4-BE49-F238E27FC236}">
                <a16:creationId xmlns:a16="http://schemas.microsoft.com/office/drawing/2014/main" id="{E45C44C3-F0EA-604B-983A-4F174A8BC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3392488"/>
            <a:ext cx="18875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ص</a:t>
            </a:r>
            <a:r>
              <a:rPr lang="ar-SA" altLang="ar-SA" baseline="30000">
                <a:solidFill>
                  <a:srgbClr val="FF0000"/>
                </a:solidFill>
              </a:rPr>
              <a:t>٤</a:t>
            </a:r>
            <a:r>
              <a:rPr lang="ar-SA" altLang="ar-SA" sz="2000"/>
              <a:t> ــ ٢ ص</a:t>
            </a:r>
            <a:r>
              <a:rPr lang="ar-SA" altLang="ar-SA" baseline="30000">
                <a:solidFill>
                  <a:srgbClr val="FF0000"/>
                </a:solidFill>
              </a:rPr>
              <a:t>٤</a:t>
            </a:r>
            <a:r>
              <a:rPr lang="ar-SA" altLang="ar-SA" sz="2000"/>
              <a:t> ]</a:t>
            </a: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43F85F99-00AF-1D42-B80C-0D1074EFB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1" y="1243013"/>
            <a:ext cx="800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chemeClr val="accent2"/>
                </a:solidFill>
              </a:rPr>
              <a:t>أوجد ناتج جمع</a:t>
            </a:r>
            <a:r>
              <a:rPr lang="ar-SA" altLang="ar-SA" sz="2400">
                <a:solidFill>
                  <a:srgbClr val="FF0000"/>
                </a:solidFill>
              </a:rPr>
              <a:t> ( ص</a:t>
            </a:r>
            <a:r>
              <a:rPr lang="ar-SA" altLang="ar-SA" baseline="30000">
                <a:solidFill>
                  <a:srgbClr val="FF0000"/>
                </a:solidFill>
              </a:rPr>
              <a:t>٤</a:t>
            </a:r>
            <a:r>
              <a:rPr lang="ar-SA" altLang="ar-SA" sz="2400">
                <a:solidFill>
                  <a:srgbClr val="FF0000"/>
                </a:solidFill>
              </a:rPr>
              <a:t> ــ ٣ ص + ٧ ) </a:t>
            </a:r>
            <a:r>
              <a:rPr lang="ar-SA" altLang="ar-SA" sz="2400"/>
              <a:t>+</a:t>
            </a:r>
            <a:r>
              <a:rPr lang="ar-SA" altLang="ar-SA" sz="2400">
                <a:solidFill>
                  <a:srgbClr val="FF0000"/>
                </a:solidFill>
              </a:rPr>
              <a:t> ( ٢ ص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  <a:r>
              <a:rPr lang="ar-SA" altLang="ar-SA" sz="2400">
                <a:solidFill>
                  <a:srgbClr val="FF0000"/>
                </a:solidFill>
              </a:rPr>
              <a:t> + ٢ ص ــ ٢ ص</a:t>
            </a:r>
            <a:r>
              <a:rPr lang="ar-SA" altLang="ar-SA" baseline="30000">
                <a:solidFill>
                  <a:srgbClr val="FF0000"/>
                </a:solidFill>
              </a:rPr>
              <a:t>٤</a:t>
            </a:r>
            <a:r>
              <a:rPr lang="ar-SA" altLang="ar-SA" sz="2400">
                <a:solidFill>
                  <a:srgbClr val="FF0000"/>
                </a:solidFill>
              </a:rPr>
              <a:t> ــ ١١ )</a:t>
            </a:r>
            <a:endParaRPr lang="en-US" altLang="ar-SA" sz="2400">
              <a:solidFill>
                <a:srgbClr val="FF0000"/>
              </a:solidFill>
            </a:endParaRPr>
          </a:p>
        </p:txBody>
      </p:sp>
      <p:sp>
        <p:nvSpPr>
          <p:cNvPr id="111705" name="AutoShape 89">
            <a:extLst>
              <a:ext uri="{FF2B5EF4-FFF2-40B4-BE49-F238E27FC236}">
                <a16:creationId xmlns:a16="http://schemas.microsoft.com/office/drawing/2014/main" id="{4422F5AA-2CF4-CF41-A21C-CA4CB4A4A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3089275"/>
            <a:ext cx="7215187" cy="23193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C8602A30-45AD-204F-A727-6861CE0AA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3392488"/>
            <a:ext cx="9366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٢ ص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73BCB7D5-AD9E-0145-8FC6-549FC2506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392488"/>
            <a:ext cx="22685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ــ ٣ ص + ٢ ص ]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9FFAA3E3-836F-934B-A5A5-55E4B0EF7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339248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B882F25E-CB36-3943-BCAB-4FC91924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339248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8BEFF6E5-8DA8-A243-9121-E486914FA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79863"/>
            <a:ext cx="9731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ص</a:t>
            </a:r>
            <a:r>
              <a:rPr lang="ar-SA" altLang="ar-SA" baseline="30000">
                <a:solidFill>
                  <a:srgbClr val="FF0000"/>
                </a:solidFill>
              </a:rPr>
              <a:t>٤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A93D0D0F-CF54-CB49-965D-62108982F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3979863"/>
            <a:ext cx="863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٢ ص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B8628B66-0123-154A-BB11-6573611D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25" y="3935413"/>
            <a:ext cx="111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( ــ ص ) 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E1A453DD-2CD5-B146-9CEF-C13E3AADA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397986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66DBA8E4-67E8-8849-8BE3-094E27CD1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97986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6863B92D-6D91-3B43-A725-7B76A7723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863" y="4672013"/>
            <a:ext cx="8636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٢ ص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ADA8B74B-9F0A-9148-A54D-E38ED802D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0" y="4681538"/>
            <a:ext cx="468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ص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5EFA1874-73FD-7642-B8AB-840E66009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5" y="46815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460D0074-5E01-D047-B3B3-DC2F682DF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464978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E8D6878A-D5EC-C94D-BFE4-E2ADE45A1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638675"/>
            <a:ext cx="9731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ص</a:t>
            </a:r>
            <a:r>
              <a:rPr lang="ar-SA" altLang="ar-SA" baseline="30000">
                <a:solidFill>
                  <a:srgbClr val="FF0000"/>
                </a:solidFill>
              </a:rPr>
              <a:t>٤</a:t>
            </a:r>
          </a:p>
        </p:txBody>
      </p:sp>
      <p:sp>
        <p:nvSpPr>
          <p:cNvPr id="111720" name="AutoShape 104">
            <a:extLst>
              <a:ext uri="{FF2B5EF4-FFF2-40B4-BE49-F238E27FC236}">
                <a16:creationId xmlns:a16="http://schemas.microsoft.com/office/drawing/2014/main" id="{61E3C157-FBAA-344B-99A7-983F9FC34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2111375"/>
            <a:ext cx="1792288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الأفقية</a:t>
            </a:r>
          </a:p>
        </p:txBody>
      </p:sp>
      <p:grpSp>
        <p:nvGrpSpPr>
          <p:cNvPr id="111721" name="Group 105">
            <a:extLst>
              <a:ext uri="{FF2B5EF4-FFF2-40B4-BE49-F238E27FC236}">
                <a16:creationId xmlns:a16="http://schemas.microsoft.com/office/drawing/2014/main" id="{C8908652-CD5E-F24A-9C61-0C9636DBB775}"/>
              </a:ext>
            </a:extLst>
          </p:cNvPr>
          <p:cNvGrpSpPr>
            <a:grpSpLocks/>
          </p:cNvGrpSpPr>
          <p:nvPr/>
        </p:nvGrpSpPr>
        <p:grpSpPr bwMode="auto">
          <a:xfrm>
            <a:off x="2095500" y="1057730"/>
            <a:ext cx="4643437" cy="323850"/>
            <a:chOff x="2585" y="3884"/>
            <a:chExt cx="1429" cy="136"/>
          </a:xfrm>
        </p:grpSpPr>
        <p:sp>
          <p:nvSpPr>
            <p:cNvPr id="23635" name="Line 106">
              <a:extLst>
                <a:ext uri="{FF2B5EF4-FFF2-40B4-BE49-F238E27FC236}">
                  <a16:creationId xmlns:a16="http://schemas.microsoft.com/office/drawing/2014/main" id="{B9905A98-4A87-B64F-B01F-7856CF56E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3636" name="Line 107">
              <a:extLst>
                <a:ext uri="{FF2B5EF4-FFF2-40B4-BE49-F238E27FC236}">
                  <a16:creationId xmlns:a16="http://schemas.microsoft.com/office/drawing/2014/main" id="{F99EEDB8-D899-DC41-B73A-0D9F3E5CE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3637" name="Line 108">
              <a:extLst>
                <a:ext uri="{FF2B5EF4-FFF2-40B4-BE49-F238E27FC236}">
                  <a16:creationId xmlns:a16="http://schemas.microsoft.com/office/drawing/2014/main" id="{E97C22EE-09E5-F64F-93F7-6AD8C0065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11725" name="Group 109">
            <a:extLst>
              <a:ext uri="{FF2B5EF4-FFF2-40B4-BE49-F238E27FC236}">
                <a16:creationId xmlns:a16="http://schemas.microsoft.com/office/drawing/2014/main" id="{E8526EEE-F14E-5247-B59D-C2B14C3C88A3}"/>
              </a:ext>
            </a:extLst>
          </p:cNvPr>
          <p:cNvGrpSpPr>
            <a:grpSpLocks/>
          </p:cNvGrpSpPr>
          <p:nvPr/>
        </p:nvGrpSpPr>
        <p:grpSpPr bwMode="auto">
          <a:xfrm>
            <a:off x="3173413" y="1002506"/>
            <a:ext cx="2808287" cy="252413"/>
            <a:chOff x="2585" y="3884"/>
            <a:chExt cx="1429" cy="136"/>
          </a:xfrm>
        </p:grpSpPr>
        <p:sp>
          <p:nvSpPr>
            <p:cNvPr id="23632" name="Line 110">
              <a:extLst>
                <a:ext uri="{FF2B5EF4-FFF2-40B4-BE49-F238E27FC236}">
                  <a16:creationId xmlns:a16="http://schemas.microsoft.com/office/drawing/2014/main" id="{5EE96762-C8D7-EE42-8568-43BC30FC6D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3633" name="Line 111">
              <a:extLst>
                <a:ext uri="{FF2B5EF4-FFF2-40B4-BE49-F238E27FC236}">
                  <a16:creationId xmlns:a16="http://schemas.microsoft.com/office/drawing/2014/main" id="{1C9D51BD-5526-C547-BCE0-50EF82A56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3634" name="Line 112">
              <a:extLst>
                <a:ext uri="{FF2B5EF4-FFF2-40B4-BE49-F238E27FC236}">
                  <a16:creationId xmlns:a16="http://schemas.microsoft.com/office/drawing/2014/main" id="{0FCA2284-8C17-6C45-8FC2-4ED251696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11729" name="Group 113">
            <a:extLst>
              <a:ext uri="{FF2B5EF4-FFF2-40B4-BE49-F238E27FC236}">
                <a16:creationId xmlns:a16="http://schemas.microsoft.com/office/drawing/2014/main" id="{1751B265-5EAA-0646-B0C2-E1D9C74CD178}"/>
              </a:ext>
            </a:extLst>
          </p:cNvPr>
          <p:cNvGrpSpPr>
            <a:grpSpLocks/>
          </p:cNvGrpSpPr>
          <p:nvPr/>
        </p:nvGrpSpPr>
        <p:grpSpPr bwMode="auto">
          <a:xfrm>
            <a:off x="1238251" y="1024732"/>
            <a:ext cx="3924300" cy="288925"/>
            <a:chOff x="2585" y="3884"/>
            <a:chExt cx="1429" cy="136"/>
          </a:xfrm>
        </p:grpSpPr>
        <p:sp>
          <p:nvSpPr>
            <p:cNvPr id="23629" name="Line 114">
              <a:extLst>
                <a:ext uri="{FF2B5EF4-FFF2-40B4-BE49-F238E27FC236}">
                  <a16:creationId xmlns:a16="http://schemas.microsoft.com/office/drawing/2014/main" id="{0EDFDC40-9E88-2E44-8EA2-D339F9596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3630" name="Line 115">
              <a:extLst>
                <a:ext uri="{FF2B5EF4-FFF2-40B4-BE49-F238E27FC236}">
                  <a16:creationId xmlns:a16="http://schemas.microsoft.com/office/drawing/2014/main" id="{1C5432B5-4FA2-1643-91E2-66DEC6668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3631" name="Line 116">
              <a:extLst>
                <a:ext uri="{FF2B5EF4-FFF2-40B4-BE49-F238E27FC236}">
                  <a16:creationId xmlns:a16="http://schemas.microsoft.com/office/drawing/2014/main" id="{8CBEA295-1366-2446-B23B-BB1CAA34BD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16" name="Text Box 87">
            <a:extLst>
              <a:ext uri="{FF2B5EF4-FFF2-40B4-BE49-F238E27FC236}">
                <a16:creationId xmlns:a16="http://schemas.microsoft.com/office/drawing/2014/main" id="{226D36F4-1E18-CA4D-BC1B-E602D690E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3392488"/>
            <a:ext cx="129698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٧ ــ ١١ ]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D50E5204-EA47-B941-BA48-0024635C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8" y="339248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335E5D56-A277-D446-8201-AAD915DFE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3983038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( ــ ٤ )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FEEF61B8-0875-1C4C-BE58-C2DDD8B1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39830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07DC23F7-59F3-044B-AB32-D6DD0C62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5" y="4714875"/>
            <a:ext cx="1025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٤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9B96A3CD-EBDB-D94E-A840-CE51DC449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3" y="466248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111744" name="AutoShape 128">
            <a:extLst>
              <a:ext uri="{FF2B5EF4-FFF2-40B4-BE49-F238E27FC236}">
                <a16:creationId xmlns:a16="http://schemas.microsoft.com/office/drawing/2014/main" id="{31B738FA-D599-464E-9C9F-A1F8AAE4206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95737" y="908051"/>
            <a:ext cx="468313" cy="25241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pic>
        <p:nvPicPr>
          <p:cNvPr id="23626" name="Picture 63">
            <a:extLst>
              <a:ext uri="{FF2B5EF4-FFF2-40B4-BE49-F238E27FC236}">
                <a16:creationId xmlns:a16="http://schemas.microsoft.com/office/drawing/2014/main" id="{CFE6353F-554C-114B-9166-D896C57F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98425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27" name="مربع نص 39">
            <a:extLst>
              <a:ext uri="{FF2B5EF4-FFF2-40B4-BE49-F238E27FC236}">
                <a16:creationId xmlns:a16="http://schemas.microsoft.com/office/drawing/2014/main" id="{13B639F1-99E1-7444-BEF2-420358BF1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480" y="604748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١ب- صـ ٣٠</a:t>
            </a:r>
          </a:p>
        </p:txBody>
      </p:sp>
      <p:pic>
        <p:nvPicPr>
          <p:cNvPr id="87" name="صورة 86">
            <a:hlinkClick r:id="rId4" action="ppaction://hlinksldjump"/>
            <a:extLst>
              <a:ext uri="{FF2B5EF4-FFF2-40B4-BE49-F238E27FC236}">
                <a16:creationId xmlns:a16="http://schemas.microsoft.com/office/drawing/2014/main" id="{9DD745BD-856A-B443-8425-A6E242647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2" name="عنصر نائب لرقم الشريحة 21">
            <a:extLst>
              <a:ext uri="{FF2B5EF4-FFF2-40B4-BE49-F238E27FC236}">
                <a16:creationId xmlns:a16="http://schemas.microsoft.com/office/drawing/2014/main" id="{07109741-9FE6-487D-E5A6-6580BCB7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194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822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1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1000"/>
                                        <p:tgtEl>
                                          <p:spTgt spid="111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1000"/>
                                        <p:tgtEl>
                                          <p:spTgt spid="111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1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111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1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1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1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1000"/>
                                        <p:tgtEl>
                                          <p:spTgt spid="111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3130" grpId="0" animBg="1"/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11720" grpId="0" animBg="1"/>
      <p:bldP spid="16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صورة 36">
            <a:extLst>
              <a:ext uri="{FF2B5EF4-FFF2-40B4-BE49-F238E27FC236}">
                <a16:creationId xmlns:a16="http://schemas.microsoft.com/office/drawing/2014/main" id="{7BD42519-FAA9-7B49-AA5E-983B5D808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2" y="555599"/>
            <a:ext cx="4495125" cy="5887261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8" name="شكل حر: شكل 53">
            <a:extLst>
              <a:ext uri="{FF2B5EF4-FFF2-40B4-BE49-F238E27FC236}">
                <a16:creationId xmlns:a16="http://schemas.microsoft.com/office/drawing/2014/main" id="{463FAD4E-C1E1-764F-B8E9-696DB7159E96}"/>
              </a:ext>
            </a:extLst>
          </p:cNvPr>
          <p:cNvSpPr/>
          <p:nvPr/>
        </p:nvSpPr>
        <p:spPr>
          <a:xfrm>
            <a:off x="4572000" y="595313"/>
            <a:ext cx="4425950" cy="5726112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39" name="شكل حر: شكل 6">
            <a:extLst>
              <a:ext uri="{FF2B5EF4-FFF2-40B4-BE49-F238E27FC236}">
                <a16:creationId xmlns:a16="http://schemas.microsoft.com/office/drawing/2014/main" id="{10E73ADB-4F28-404B-8690-69C7309609EF}"/>
              </a:ext>
            </a:extLst>
          </p:cNvPr>
          <p:cNvSpPr/>
          <p:nvPr/>
        </p:nvSpPr>
        <p:spPr>
          <a:xfrm>
            <a:off x="665163" y="309563"/>
            <a:ext cx="8478837" cy="6396037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41" name="شكل حر: شكل 8">
            <a:extLst>
              <a:ext uri="{FF2B5EF4-FFF2-40B4-BE49-F238E27FC236}">
                <a16:creationId xmlns:a16="http://schemas.microsoft.com/office/drawing/2014/main" id="{5C5172D6-53A1-AC4F-AB15-B40FA0A672BC}"/>
              </a:ext>
            </a:extLst>
          </p:cNvPr>
          <p:cNvSpPr/>
          <p:nvPr/>
        </p:nvSpPr>
        <p:spPr>
          <a:xfrm>
            <a:off x="903288" y="698500"/>
            <a:ext cx="4425950" cy="5726113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10">
            <a:extLst>
              <a:ext uri="{FF2B5EF4-FFF2-40B4-BE49-F238E27FC236}">
                <a16:creationId xmlns:a16="http://schemas.microsoft.com/office/drawing/2014/main" id="{9C545D83-1059-E441-92D1-946461DC79ED}"/>
              </a:ext>
            </a:extLst>
          </p:cNvPr>
          <p:cNvSpPr/>
          <p:nvPr/>
        </p:nvSpPr>
        <p:spPr>
          <a:xfrm>
            <a:off x="4636292" y="658131"/>
            <a:ext cx="4425950" cy="5726113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45" name="شكل حر: شكل 12">
            <a:extLst>
              <a:ext uri="{FF2B5EF4-FFF2-40B4-BE49-F238E27FC236}">
                <a16:creationId xmlns:a16="http://schemas.microsoft.com/office/drawing/2014/main" id="{242880AB-A1D4-7748-B7B8-7FCC9FEB262A}"/>
              </a:ext>
            </a:extLst>
          </p:cNvPr>
          <p:cNvSpPr/>
          <p:nvPr/>
        </p:nvSpPr>
        <p:spPr>
          <a:xfrm>
            <a:off x="970978" y="658131"/>
            <a:ext cx="4282059" cy="5663294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0" name="شكل حر: شكل 27">
            <a:extLst>
              <a:ext uri="{FF2B5EF4-FFF2-40B4-BE49-F238E27FC236}">
                <a16:creationId xmlns:a16="http://schemas.microsoft.com/office/drawing/2014/main" id="{78ED2062-837E-0744-9ED7-0754E092A68A}"/>
              </a:ext>
            </a:extLst>
          </p:cNvPr>
          <p:cNvSpPr/>
          <p:nvPr/>
        </p:nvSpPr>
        <p:spPr>
          <a:xfrm>
            <a:off x="1169988" y="1808163"/>
            <a:ext cx="38782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28">
            <a:extLst>
              <a:ext uri="{FF2B5EF4-FFF2-40B4-BE49-F238E27FC236}">
                <a16:creationId xmlns:a16="http://schemas.microsoft.com/office/drawing/2014/main" id="{EA8701EC-3599-8C43-8357-049F5162869D}"/>
              </a:ext>
            </a:extLst>
          </p:cNvPr>
          <p:cNvSpPr/>
          <p:nvPr/>
        </p:nvSpPr>
        <p:spPr>
          <a:xfrm>
            <a:off x="1169988" y="2132013"/>
            <a:ext cx="3862387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29">
            <a:extLst>
              <a:ext uri="{FF2B5EF4-FFF2-40B4-BE49-F238E27FC236}">
                <a16:creationId xmlns:a16="http://schemas.microsoft.com/office/drawing/2014/main" id="{9EA45510-8089-B843-98C7-663BCE2761F8}"/>
              </a:ext>
            </a:extLst>
          </p:cNvPr>
          <p:cNvSpPr/>
          <p:nvPr/>
        </p:nvSpPr>
        <p:spPr>
          <a:xfrm>
            <a:off x="1169988" y="2351088"/>
            <a:ext cx="3862387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30">
            <a:extLst>
              <a:ext uri="{FF2B5EF4-FFF2-40B4-BE49-F238E27FC236}">
                <a16:creationId xmlns:a16="http://schemas.microsoft.com/office/drawing/2014/main" id="{D287A4E8-2102-1F48-B602-8B9DAB35999D}"/>
              </a:ext>
            </a:extLst>
          </p:cNvPr>
          <p:cNvSpPr/>
          <p:nvPr/>
        </p:nvSpPr>
        <p:spPr>
          <a:xfrm>
            <a:off x="1169988" y="2571750"/>
            <a:ext cx="386238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31">
            <a:extLst>
              <a:ext uri="{FF2B5EF4-FFF2-40B4-BE49-F238E27FC236}">
                <a16:creationId xmlns:a16="http://schemas.microsoft.com/office/drawing/2014/main" id="{76F783BB-77C7-2640-9470-AA758BF4D9F5}"/>
              </a:ext>
            </a:extLst>
          </p:cNvPr>
          <p:cNvSpPr/>
          <p:nvPr/>
        </p:nvSpPr>
        <p:spPr>
          <a:xfrm>
            <a:off x="1169988" y="2801938"/>
            <a:ext cx="3862387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2">
            <a:extLst>
              <a:ext uri="{FF2B5EF4-FFF2-40B4-BE49-F238E27FC236}">
                <a16:creationId xmlns:a16="http://schemas.microsoft.com/office/drawing/2014/main" id="{52D8B8CE-B39A-AC49-A247-56E367BEC9F3}"/>
              </a:ext>
            </a:extLst>
          </p:cNvPr>
          <p:cNvSpPr/>
          <p:nvPr/>
        </p:nvSpPr>
        <p:spPr>
          <a:xfrm>
            <a:off x="1169988" y="3021013"/>
            <a:ext cx="3862387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3">
            <a:extLst>
              <a:ext uri="{FF2B5EF4-FFF2-40B4-BE49-F238E27FC236}">
                <a16:creationId xmlns:a16="http://schemas.microsoft.com/office/drawing/2014/main" id="{48EA900F-0821-5D43-AA25-E0B6C67E7ABF}"/>
              </a:ext>
            </a:extLst>
          </p:cNvPr>
          <p:cNvSpPr/>
          <p:nvPr/>
        </p:nvSpPr>
        <p:spPr>
          <a:xfrm>
            <a:off x="1169988" y="3241675"/>
            <a:ext cx="3862387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4">
            <a:extLst>
              <a:ext uri="{FF2B5EF4-FFF2-40B4-BE49-F238E27FC236}">
                <a16:creationId xmlns:a16="http://schemas.microsoft.com/office/drawing/2014/main" id="{C51E6E48-8EC2-AA44-8F70-2BEE8C25F76B}"/>
              </a:ext>
            </a:extLst>
          </p:cNvPr>
          <p:cNvSpPr/>
          <p:nvPr/>
        </p:nvSpPr>
        <p:spPr>
          <a:xfrm>
            <a:off x="1169988" y="3460750"/>
            <a:ext cx="3862387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5">
            <a:extLst>
              <a:ext uri="{FF2B5EF4-FFF2-40B4-BE49-F238E27FC236}">
                <a16:creationId xmlns:a16="http://schemas.microsoft.com/office/drawing/2014/main" id="{50497A26-4617-794E-86D7-36E1D49CD144}"/>
              </a:ext>
            </a:extLst>
          </p:cNvPr>
          <p:cNvSpPr/>
          <p:nvPr/>
        </p:nvSpPr>
        <p:spPr>
          <a:xfrm>
            <a:off x="1169988" y="3690938"/>
            <a:ext cx="3862387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6">
            <a:extLst>
              <a:ext uri="{FF2B5EF4-FFF2-40B4-BE49-F238E27FC236}">
                <a16:creationId xmlns:a16="http://schemas.microsoft.com/office/drawing/2014/main" id="{ED64167B-A66F-BB44-8AA5-A218E5F510F8}"/>
              </a:ext>
            </a:extLst>
          </p:cNvPr>
          <p:cNvSpPr/>
          <p:nvPr/>
        </p:nvSpPr>
        <p:spPr>
          <a:xfrm>
            <a:off x="1169988" y="3911600"/>
            <a:ext cx="3862387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7">
            <a:extLst>
              <a:ext uri="{FF2B5EF4-FFF2-40B4-BE49-F238E27FC236}">
                <a16:creationId xmlns:a16="http://schemas.microsoft.com/office/drawing/2014/main" id="{D391ACF6-3335-4D4E-B13C-E6E605C83760}"/>
              </a:ext>
            </a:extLst>
          </p:cNvPr>
          <p:cNvSpPr/>
          <p:nvPr/>
        </p:nvSpPr>
        <p:spPr>
          <a:xfrm>
            <a:off x="1169988" y="4130675"/>
            <a:ext cx="3862387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8">
            <a:extLst>
              <a:ext uri="{FF2B5EF4-FFF2-40B4-BE49-F238E27FC236}">
                <a16:creationId xmlns:a16="http://schemas.microsoft.com/office/drawing/2014/main" id="{9F0FF2EB-365D-0B41-8CFC-EB27C542D08F}"/>
              </a:ext>
            </a:extLst>
          </p:cNvPr>
          <p:cNvSpPr/>
          <p:nvPr/>
        </p:nvSpPr>
        <p:spPr>
          <a:xfrm>
            <a:off x="1169988" y="4351338"/>
            <a:ext cx="3862387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9">
            <a:extLst>
              <a:ext uri="{FF2B5EF4-FFF2-40B4-BE49-F238E27FC236}">
                <a16:creationId xmlns:a16="http://schemas.microsoft.com/office/drawing/2014/main" id="{5F5044F9-33F9-6D4E-8326-8825CEEE23AF}"/>
              </a:ext>
            </a:extLst>
          </p:cNvPr>
          <p:cNvSpPr/>
          <p:nvPr/>
        </p:nvSpPr>
        <p:spPr>
          <a:xfrm>
            <a:off x="1169988" y="4581525"/>
            <a:ext cx="3862387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40">
            <a:extLst>
              <a:ext uri="{FF2B5EF4-FFF2-40B4-BE49-F238E27FC236}">
                <a16:creationId xmlns:a16="http://schemas.microsoft.com/office/drawing/2014/main" id="{2BED8985-4A05-5A4E-96B3-C4E86EAE7437}"/>
              </a:ext>
            </a:extLst>
          </p:cNvPr>
          <p:cNvSpPr/>
          <p:nvPr/>
        </p:nvSpPr>
        <p:spPr>
          <a:xfrm>
            <a:off x="1169988" y="4800600"/>
            <a:ext cx="3862387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54">
            <a:extLst>
              <a:ext uri="{FF2B5EF4-FFF2-40B4-BE49-F238E27FC236}">
                <a16:creationId xmlns:a16="http://schemas.microsoft.com/office/drawing/2014/main" id="{1C197D1F-3AC8-C34A-97A8-C54D2610CDA7}"/>
              </a:ext>
            </a:extLst>
          </p:cNvPr>
          <p:cNvSpPr/>
          <p:nvPr/>
        </p:nvSpPr>
        <p:spPr>
          <a:xfrm>
            <a:off x="4848225" y="1808163"/>
            <a:ext cx="38798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56">
            <a:extLst>
              <a:ext uri="{FF2B5EF4-FFF2-40B4-BE49-F238E27FC236}">
                <a16:creationId xmlns:a16="http://schemas.microsoft.com/office/drawing/2014/main" id="{615BBD9C-D49C-D44E-AE94-91FD59D92AAD}"/>
              </a:ext>
            </a:extLst>
          </p:cNvPr>
          <p:cNvSpPr/>
          <p:nvPr/>
        </p:nvSpPr>
        <p:spPr>
          <a:xfrm>
            <a:off x="4848225" y="2132013"/>
            <a:ext cx="3865563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57">
            <a:extLst>
              <a:ext uri="{FF2B5EF4-FFF2-40B4-BE49-F238E27FC236}">
                <a16:creationId xmlns:a16="http://schemas.microsoft.com/office/drawing/2014/main" id="{4151675E-8B1F-3240-A989-DB06031A8261}"/>
              </a:ext>
            </a:extLst>
          </p:cNvPr>
          <p:cNvSpPr/>
          <p:nvPr/>
        </p:nvSpPr>
        <p:spPr>
          <a:xfrm>
            <a:off x="4848225" y="2351088"/>
            <a:ext cx="3865563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58">
            <a:extLst>
              <a:ext uri="{FF2B5EF4-FFF2-40B4-BE49-F238E27FC236}">
                <a16:creationId xmlns:a16="http://schemas.microsoft.com/office/drawing/2014/main" id="{7E5FF85A-1EA9-1940-A1D0-03B5B2FFD53D}"/>
              </a:ext>
            </a:extLst>
          </p:cNvPr>
          <p:cNvSpPr/>
          <p:nvPr/>
        </p:nvSpPr>
        <p:spPr>
          <a:xfrm>
            <a:off x="4848225" y="2571750"/>
            <a:ext cx="3865563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59">
            <a:extLst>
              <a:ext uri="{FF2B5EF4-FFF2-40B4-BE49-F238E27FC236}">
                <a16:creationId xmlns:a16="http://schemas.microsoft.com/office/drawing/2014/main" id="{DA9043E8-36CC-2B4C-B69F-E4A7A7835911}"/>
              </a:ext>
            </a:extLst>
          </p:cNvPr>
          <p:cNvSpPr/>
          <p:nvPr/>
        </p:nvSpPr>
        <p:spPr>
          <a:xfrm>
            <a:off x="4848225" y="2801938"/>
            <a:ext cx="3865563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0">
            <a:extLst>
              <a:ext uri="{FF2B5EF4-FFF2-40B4-BE49-F238E27FC236}">
                <a16:creationId xmlns:a16="http://schemas.microsoft.com/office/drawing/2014/main" id="{A1646F2F-FC3B-3B4E-88AB-CCC7F1F82BA5}"/>
              </a:ext>
            </a:extLst>
          </p:cNvPr>
          <p:cNvSpPr/>
          <p:nvPr/>
        </p:nvSpPr>
        <p:spPr>
          <a:xfrm>
            <a:off x="4848225" y="3021013"/>
            <a:ext cx="3865563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1">
            <a:extLst>
              <a:ext uri="{FF2B5EF4-FFF2-40B4-BE49-F238E27FC236}">
                <a16:creationId xmlns:a16="http://schemas.microsoft.com/office/drawing/2014/main" id="{643D4818-8D45-6F4E-B043-A93A696A459B}"/>
              </a:ext>
            </a:extLst>
          </p:cNvPr>
          <p:cNvSpPr/>
          <p:nvPr/>
        </p:nvSpPr>
        <p:spPr>
          <a:xfrm>
            <a:off x="4848225" y="3241675"/>
            <a:ext cx="3865563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2">
            <a:extLst>
              <a:ext uri="{FF2B5EF4-FFF2-40B4-BE49-F238E27FC236}">
                <a16:creationId xmlns:a16="http://schemas.microsoft.com/office/drawing/2014/main" id="{05FC9DFD-7D54-9345-B99E-ED6EE8A10107}"/>
              </a:ext>
            </a:extLst>
          </p:cNvPr>
          <p:cNvSpPr/>
          <p:nvPr/>
        </p:nvSpPr>
        <p:spPr>
          <a:xfrm>
            <a:off x="4848225" y="3460750"/>
            <a:ext cx="3865563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3">
            <a:extLst>
              <a:ext uri="{FF2B5EF4-FFF2-40B4-BE49-F238E27FC236}">
                <a16:creationId xmlns:a16="http://schemas.microsoft.com/office/drawing/2014/main" id="{232704AF-7610-DC4B-A3E6-2CC141CABAA0}"/>
              </a:ext>
            </a:extLst>
          </p:cNvPr>
          <p:cNvSpPr/>
          <p:nvPr/>
        </p:nvSpPr>
        <p:spPr>
          <a:xfrm>
            <a:off x="4848225" y="3690938"/>
            <a:ext cx="3865563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4">
            <a:extLst>
              <a:ext uri="{FF2B5EF4-FFF2-40B4-BE49-F238E27FC236}">
                <a16:creationId xmlns:a16="http://schemas.microsoft.com/office/drawing/2014/main" id="{AFD44F73-273F-2249-B653-EC9717F1B94F}"/>
              </a:ext>
            </a:extLst>
          </p:cNvPr>
          <p:cNvSpPr/>
          <p:nvPr/>
        </p:nvSpPr>
        <p:spPr>
          <a:xfrm>
            <a:off x="4848225" y="3911600"/>
            <a:ext cx="3865563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5">
            <a:extLst>
              <a:ext uri="{FF2B5EF4-FFF2-40B4-BE49-F238E27FC236}">
                <a16:creationId xmlns:a16="http://schemas.microsoft.com/office/drawing/2014/main" id="{77DF9DAA-2546-E54F-B93D-22367DA78E63}"/>
              </a:ext>
            </a:extLst>
          </p:cNvPr>
          <p:cNvSpPr/>
          <p:nvPr/>
        </p:nvSpPr>
        <p:spPr>
          <a:xfrm>
            <a:off x="4848225" y="4130675"/>
            <a:ext cx="3865563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6">
            <a:extLst>
              <a:ext uri="{FF2B5EF4-FFF2-40B4-BE49-F238E27FC236}">
                <a16:creationId xmlns:a16="http://schemas.microsoft.com/office/drawing/2014/main" id="{B7DD74EA-0AE7-5945-849F-7E6E1E03DD7D}"/>
              </a:ext>
            </a:extLst>
          </p:cNvPr>
          <p:cNvSpPr/>
          <p:nvPr/>
        </p:nvSpPr>
        <p:spPr>
          <a:xfrm>
            <a:off x="4848225" y="4351338"/>
            <a:ext cx="3865563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7">
            <a:extLst>
              <a:ext uri="{FF2B5EF4-FFF2-40B4-BE49-F238E27FC236}">
                <a16:creationId xmlns:a16="http://schemas.microsoft.com/office/drawing/2014/main" id="{F8745A6E-4C17-624D-88E8-7D08728D6499}"/>
              </a:ext>
            </a:extLst>
          </p:cNvPr>
          <p:cNvSpPr/>
          <p:nvPr/>
        </p:nvSpPr>
        <p:spPr>
          <a:xfrm>
            <a:off x="4848225" y="4581525"/>
            <a:ext cx="3865563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8">
            <a:extLst>
              <a:ext uri="{FF2B5EF4-FFF2-40B4-BE49-F238E27FC236}">
                <a16:creationId xmlns:a16="http://schemas.microsoft.com/office/drawing/2014/main" id="{3DDE5F4E-8A50-9541-AAD8-C2B78F48472D}"/>
              </a:ext>
            </a:extLst>
          </p:cNvPr>
          <p:cNvSpPr/>
          <p:nvPr/>
        </p:nvSpPr>
        <p:spPr>
          <a:xfrm>
            <a:off x="4848225" y="4800600"/>
            <a:ext cx="3865563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12763" name="AutoShape 123">
            <a:extLst>
              <a:ext uri="{FF2B5EF4-FFF2-40B4-BE49-F238E27FC236}">
                <a16:creationId xmlns:a16="http://schemas.microsoft.com/office/drawing/2014/main" id="{E2E58E3D-C746-6742-BB62-45431023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2111375"/>
            <a:ext cx="1908175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الرأسية</a:t>
            </a:r>
          </a:p>
        </p:txBody>
      </p:sp>
      <p:sp>
        <p:nvSpPr>
          <p:cNvPr id="112777" name="AutoShape 137">
            <a:extLst>
              <a:ext uri="{FF2B5EF4-FFF2-40B4-BE49-F238E27FC236}">
                <a16:creationId xmlns:a16="http://schemas.microsoft.com/office/drawing/2014/main" id="{AAC29D1C-2708-8848-B498-F4D51BA7B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3105150"/>
            <a:ext cx="5003800" cy="30607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l" defTabSz="914400" rtl="0" eaLnBrk="1" latinLnBrk="0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207" name="Text Box 87">
            <a:extLst>
              <a:ext uri="{FF2B5EF4-FFF2-40B4-BE49-F238E27FC236}">
                <a16:creationId xmlns:a16="http://schemas.microsoft.com/office/drawing/2014/main" id="{FD222AD0-7632-F14E-A7C5-630FF8398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3465513"/>
            <a:ext cx="685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ص</a:t>
            </a:r>
            <a:r>
              <a:rPr lang="ar-SA" altLang="ar-SA" baseline="30000">
                <a:solidFill>
                  <a:srgbClr val="FF0000"/>
                </a:solidFill>
              </a:rPr>
              <a:t>٤</a:t>
            </a:r>
          </a:p>
        </p:txBody>
      </p:sp>
      <p:sp>
        <p:nvSpPr>
          <p:cNvPr id="112779" name="Line 139">
            <a:extLst>
              <a:ext uri="{FF2B5EF4-FFF2-40B4-BE49-F238E27FC236}">
                <a16:creationId xmlns:a16="http://schemas.microsoft.com/office/drawing/2014/main" id="{EBC51637-D487-8B4F-B6EF-77775012B6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2538" y="4833938"/>
            <a:ext cx="4498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83043D66-9DE8-9C46-85DC-A77FA323E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38" y="4976813"/>
            <a:ext cx="973137" cy="42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 ص</a:t>
            </a:r>
            <a:r>
              <a:rPr lang="ar-SA" altLang="ar-SA" baseline="30000">
                <a:solidFill>
                  <a:srgbClr val="FF0000"/>
                </a:solidFill>
              </a:rPr>
              <a:t>٤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AA1213BA-94F1-5145-8DA8-CB7D0221D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497840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62BA791D-814A-4946-A102-3C3613A5C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4978400"/>
            <a:ext cx="828675" cy="420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٢ ص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5A2890B5-8F25-BA4D-BD3D-F3DFDC90E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4979988"/>
            <a:ext cx="3968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FA6EA4B1-B2CB-BA49-963F-9420CD1BB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4978400"/>
            <a:ext cx="684213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   ص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4AAA89F2-2A68-0D42-9EE5-9DF59E8E5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450" y="4221163"/>
            <a:ext cx="10795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٢ ص</a:t>
            </a:r>
            <a:r>
              <a:rPr lang="ar-SA" altLang="ar-SA" baseline="30000">
                <a:solidFill>
                  <a:srgbClr val="FF0000"/>
                </a:solidFill>
              </a:rPr>
              <a:t>٤</a:t>
            </a: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1B84A958-4ADE-6C44-9CD3-95024FF09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4222750"/>
            <a:ext cx="1217613" cy="420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   ٢ ص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843DDCDC-2961-EF4E-9217-50584FA0A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222750"/>
            <a:ext cx="10445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 ٢ ص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56A986CF-1437-414D-B369-ED05D257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3502025"/>
            <a:ext cx="1296987" cy="420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   ٠ ص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59911FC4-9A2D-5048-A441-E5C8438EF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9663" y="3536950"/>
            <a:ext cx="1152525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 ٣ ص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4AFBCA50-B227-E944-91D6-8DD08B30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4222750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   ١١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D1D4021F-251E-BA42-95B4-A68BE4073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3536950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    ٧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C9A963D8-B48B-5141-8C47-0843D520D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717925"/>
            <a:ext cx="396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/>
              <a:t>+</a:t>
            </a: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687910B4-D07B-064B-A09C-5DE85B671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3" y="4970463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72229454-C9E6-D24E-8BDA-711C8057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4976813"/>
            <a:ext cx="68421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   ٤</a:t>
            </a:r>
          </a:p>
        </p:txBody>
      </p:sp>
      <p:pic>
        <p:nvPicPr>
          <p:cNvPr id="24642" name="Picture 63">
            <a:extLst>
              <a:ext uri="{FF2B5EF4-FFF2-40B4-BE49-F238E27FC236}">
                <a16:creationId xmlns:a16="http://schemas.microsoft.com/office/drawing/2014/main" id="{F8915694-585F-2944-997D-90686579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749300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43" name="Text Box 58">
            <a:extLst>
              <a:ext uri="{FF2B5EF4-FFF2-40B4-BE49-F238E27FC236}">
                <a16:creationId xmlns:a16="http://schemas.microsoft.com/office/drawing/2014/main" id="{C0329A37-2B8D-CF4D-A10A-5983BCAC3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43013"/>
            <a:ext cx="80645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chemeClr val="accent2"/>
                </a:solidFill>
              </a:rPr>
              <a:t>أوجد ناتج جمع</a:t>
            </a:r>
            <a:r>
              <a:rPr lang="ar-SA" altLang="ar-SA" sz="2400" dirty="0">
                <a:solidFill>
                  <a:srgbClr val="FF0000"/>
                </a:solidFill>
              </a:rPr>
              <a:t> ( ص</a:t>
            </a:r>
            <a:r>
              <a:rPr lang="ar-SA" altLang="ar-SA" baseline="30000" dirty="0">
                <a:solidFill>
                  <a:srgbClr val="FF0000"/>
                </a:solidFill>
              </a:rPr>
              <a:t>٤</a:t>
            </a:r>
            <a:r>
              <a:rPr lang="ar-SA" altLang="ar-SA" sz="2400" dirty="0">
                <a:solidFill>
                  <a:srgbClr val="FF0000"/>
                </a:solidFill>
              </a:rPr>
              <a:t> ــ ٣ ص + ٧ ) </a:t>
            </a:r>
            <a:r>
              <a:rPr lang="ar-SA" altLang="ar-SA" sz="2400" dirty="0"/>
              <a:t>+</a:t>
            </a:r>
            <a:r>
              <a:rPr lang="ar-SA" altLang="ar-SA" sz="2400" dirty="0">
                <a:solidFill>
                  <a:srgbClr val="FF0000"/>
                </a:solidFill>
              </a:rPr>
              <a:t> ( ٢ ص</a:t>
            </a:r>
            <a:r>
              <a:rPr lang="ar-SA" altLang="ar-SA" baseline="30000" dirty="0">
                <a:solidFill>
                  <a:srgbClr val="FF0000"/>
                </a:solidFill>
              </a:rPr>
              <a:t>٣</a:t>
            </a:r>
            <a:r>
              <a:rPr lang="ar-SA" altLang="ar-SA" sz="2400" dirty="0">
                <a:solidFill>
                  <a:srgbClr val="FF0000"/>
                </a:solidFill>
              </a:rPr>
              <a:t> + ٢ ص ــ ٢ ص</a:t>
            </a:r>
            <a:r>
              <a:rPr lang="ar-SA" altLang="ar-SA" baseline="30000" dirty="0">
                <a:solidFill>
                  <a:srgbClr val="FF0000"/>
                </a:solidFill>
              </a:rPr>
              <a:t>٤</a:t>
            </a:r>
            <a:r>
              <a:rPr lang="ar-SA" altLang="ar-SA" sz="2400" dirty="0">
                <a:solidFill>
                  <a:srgbClr val="FF0000"/>
                </a:solidFill>
              </a:rPr>
              <a:t> ــ ١١ )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grpSp>
        <p:nvGrpSpPr>
          <p:cNvPr id="112797" name="Group 157">
            <a:extLst>
              <a:ext uri="{FF2B5EF4-FFF2-40B4-BE49-F238E27FC236}">
                <a16:creationId xmlns:a16="http://schemas.microsoft.com/office/drawing/2014/main" id="{A1656EED-07FF-A04D-8BE3-82CCD992AB71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981075"/>
            <a:ext cx="4643437" cy="323850"/>
            <a:chOff x="2585" y="3884"/>
            <a:chExt cx="1429" cy="136"/>
          </a:xfrm>
        </p:grpSpPr>
        <p:sp>
          <p:nvSpPr>
            <p:cNvPr id="24656" name="Line 158">
              <a:extLst>
                <a:ext uri="{FF2B5EF4-FFF2-40B4-BE49-F238E27FC236}">
                  <a16:creationId xmlns:a16="http://schemas.microsoft.com/office/drawing/2014/main" id="{C8767C6B-C5D4-0F40-A192-38D6A04627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4657" name="Line 159">
              <a:extLst>
                <a:ext uri="{FF2B5EF4-FFF2-40B4-BE49-F238E27FC236}">
                  <a16:creationId xmlns:a16="http://schemas.microsoft.com/office/drawing/2014/main" id="{A030BD96-9B67-C446-AD8A-159AD9C94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4658" name="Line 160">
              <a:extLst>
                <a:ext uri="{FF2B5EF4-FFF2-40B4-BE49-F238E27FC236}">
                  <a16:creationId xmlns:a16="http://schemas.microsoft.com/office/drawing/2014/main" id="{E89D8D03-BC54-A841-8B52-0E65DD32D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12801" name="Group 161">
            <a:extLst>
              <a:ext uri="{FF2B5EF4-FFF2-40B4-BE49-F238E27FC236}">
                <a16:creationId xmlns:a16="http://schemas.microsoft.com/office/drawing/2014/main" id="{0E084717-A239-9240-BEC4-DFDB577733F6}"/>
              </a:ext>
            </a:extLst>
          </p:cNvPr>
          <p:cNvGrpSpPr>
            <a:grpSpLocks/>
          </p:cNvGrpSpPr>
          <p:nvPr/>
        </p:nvGrpSpPr>
        <p:grpSpPr bwMode="auto">
          <a:xfrm>
            <a:off x="3240088" y="981075"/>
            <a:ext cx="2808287" cy="252413"/>
            <a:chOff x="2585" y="3884"/>
            <a:chExt cx="1429" cy="136"/>
          </a:xfrm>
        </p:grpSpPr>
        <p:sp>
          <p:nvSpPr>
            <p:cNvPr id="24653" name="Line 162">
              <a:extLst>
                <a:ext uri="{FF2B5EF4-FFF2-40B4-BE49-F238E27FC236}">
                  <a16:creationId xmlns:a16="http://schemas.microsoft.com/office/drawing/2014/main" id="{AF788ACC-4C68-E64B-9F26-E02C4CA0F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4654" name="Line 163">
              <a:extLst>
                <a:ext uri="{FF2B5EF4-FFF2-40B4-BE49-F238E27FC236}">
                  <a16:creationId xmlns:a16="http://schemas.microsoft.com/office/drawing/2014/main" id="{768BBF1D-2306-C642-8990-26E4D1838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4655" name="Line 164">
              <a:extLst>
                <a:ext uri="{FF2B5EF4-FFF2-40B4-BE49-F238E27FC236}">
                  <a16:creationId xmlns:a16="http://schemas.microsoft.com/office/drawing/2014/main" id="{C07AA787-AB21-D342-A10C-68334B990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12805" name="Group 165">
            <a:extLst>
              <a:ext uri="{FF2B5EF4-FFF2-40B4-BE49-F238E27FC236}">
                <a16:creationId xmlns:a16="http://schemas.microsoft.com/office/drawing/2014/main" id="{1D8DD056-8E8F-FE46-B9FB-94679AC76FCD}"/>
              </a:ext>
            </a:extLst>
          </p:cNvPr>
          <p:cNvGrpSpPr>
            <a:grpSpLocks/>
          </p:cNvGrpSpPr>
          <p:nvPr/>
        </p:nvGrpSpPr>
        <p:grpSpPr bwMode="auto">
          <a:xfrm>
            <a:off x="1511300" y="981075"/>
            <a:ext cx="3924300" cy="288925"/>
            <a:chOff x="2585" y="3884"/>
            <a:chExt cx="1429" cy="136"/>
          </a:xfrm>
        </p:grpSpPr>
        <p:sp>
          <p:nvSpPr>
            <p:cNvPr id="24650" name="Line 166">
              <a:extLst>
                <a:ext uri="{FF2B5EF4-FFF2-40B4-BE49-F238E27FC236}">
                  <a16:creationId xmlns:a16="http://schemas.microsoft.com/office/drawing/2014/main" id="{3F9F6075-2E6D-894A-98F0-A5C356776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4651" name="Line 167">
              <a:extLst>
                <a:ext uri="{FF2B5EF4-FFF2-40B4-BE49-F238E27FC236}">
                  <a16:creationId xmlns:a16="http://schemas.microsoft.com/office/drawing/2014/main" id="{46B6A480-0E3D-CB42-89EE-80BFDAFEB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4652" name="Line 168">
              <a:extLst>
                <a:ext uri="{FF2B5EF4-FFF2-40B4-BE49-F238E27FC236}">
                  <a16:creationId xmlns:a16="http://schemas.microsoft.com/office/drawing/2014/main" id="{811AE1F6-B7F6-C546-A786-6D711E9F5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112809" name="AutoShape 169">
            <a:extLst>
              <a:ext uri="{FF2B5EF4-FFF2-40B4-BE49-F238E27FC236}">
                <a16:creationId xmlns:a16="http://schemas.microsoft.com/office/drawing/2014/main" id="{B9A360D2-6892-6A43-9321-692B4212BD1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95737" y="908051"/>
            <a:ext cx="468313" cy="25241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4648" name="مربع نص 35">
            <a:extLst>
              <a:ext uri="{FF2B5EF4-FFF2-40B4-BE49-F238E27FC236}">
                <a16:creationId xmlns:a16="http://schemas.microsoft.com/office/drawing/2014/main" id="{F06935B2-9ED0-8C46-9059-73DE3436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١ب- صـ ٣٠</a:t>
            </a:r>
          </a:p>
        </p:txBody>
      </p:sp>
      <p:pic>
        <p:nvPicPr>
          <p:cNvPr id="83" name="صورة 82">
            <a:hlinkClick r:id="rId4" action="ppaction://hlinksldjump"/>
            <a:extLst>
              <a:ext uri="{FF2B5EF4-FFF2-40B4-BE49-F238E27FC236}">
                <a16:creationId xmlns:a16="http://schemas.microsoft.com/office/drawing/2014/main" id="{A911F3BA-56CB-8A4C-8D39-94E4D2212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17" name="عنصر نائب لرقم الشريحة 16">
            <a:extLst>
              <a:ext uri="{FF2B5EF4-FFF2-40B4-BE49-F238E27FC236}">
                <a16:creationId xmlns:a16="http://schemas.microsoft.com/office/drawing/2014/main" id="{34F691F7-046B-A16A-BCB8-D4FD014B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195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562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1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1000"/>
                                        <p:tgtEl>
                                          <p:spTgt spid="112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112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112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1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4" dur="1000"/>
                                        <p:tgtEl>
                                          <p:spTgt spid="112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11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3" grpId="0" animBg="1"/>
      <p:bldP spid="5207" grpId="0"/>
      <p:bldP spid="2" grpId="0" animBg="1"/>
      <p:bldP spid="3" grpId="0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>
            <a:extLst>
              <a:ext uri="{FF2B5EF4-FFF2-40B4-BE49-F238E27FC236}">
                <a16:creationId xmlns:a16="http://schemas.microsoft.com/office/drawing/2014/main" id="{2C857B3A-AC8B-0D47-B552-06B5315FD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4039612" cy="5290676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2" name="شكل حر: شكل 53">
            <a:extLst>
              <a:ext uri="{FF2B5EF4-FFF2-40B4-BE49-F238E27FC236}">
                <a16:creationId xmlns:a16="http://schemas.microsoft.com/office/drawing/2014/main" id="{AEC4670B-8BB3-C547-B941-BB999BCE6380}"/>
              </a:ext>
            </a:extLst>
          </p:cNvPr>
          <p:cNvSpPr/>
          <p:nvPr/>
        </p:nvSpPr>
        <p:spPr>
          <a:xfrm>
            <a:off x="4572000" y="595313"/>
            <a:ext cx="3941763" cy="521652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33" name="شكل حر: شكل 6">
            <a:extLst>
              <a:ext uri="{FF2B5EF4-FFF2-40B4-BE49-F238E27FC236}">
                <a16:creationId xmlns:a16="http://schemas.microsoft.com/office/drawing/2014/main" id="{C34B92AC-1E85-494F-8D94-04AF2531D461}"/>
              </a:ext>
            </a:extLst>
          </p:cNvPr>
          <p:cNvSpPr/>
          <p:nvPr/>
        </p:nvSpPr>
        <p:spPr>
          <a:xfrm>
            <a:off x="647700" y="236538"/>
            <a:ext cx="8388350" cy="626427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35" name="شكل حر: شكل 8">
            <a:extLst>
              <a:ext uri="{FF2B5EF4-FFF2-40B4-BE49-F238E27FC236}">
                <a16:creationId xmlns:a16="http://schemas.microsoft.com/office/drawing/2014/main" id="{A39D59A2-0FD5-8548-B78D-43AFE30C8D57}"/>
              </a:ext>
            </a:extLst>
          </p:cNvPr>
          <p:cNvSpPr/>
          <p:nvPr/>
        </p:nvSpPr>
        <p:spPr>
          <a:xfrm>
            <a:off x="903288" y="698500"/>
            <a:ext cx="3941762" cy="5216525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7" name="شكل حر: شكل 10">
            <a:extLst>
              <a:ext uri="{FF2B5EF4-FFF2-40B4-BE49-F238E27FC236}">
                <a16:creationId xmlns:a16="http://schemas.microsoft.com/office/drawing/2014/main" id="{D66C8478-60CF-E148-9548-FCCC18BCD550}"/>
              </a:ext>
            </a:extLst>
          </p:cNvPr>
          <p:cNvSpPr/>
          <p:nvPr/>
        </p:nvSpPr>
        <p:spPr>
          <a:xfrm>
            <a:off x="4927770" y="741942"/>
            <a:ext cx="3941762" cy="5216525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39" name="شكل حر: شكل 12">
            <a:extLst>
              <a:ext uri="{FF2B5EF4-FFF2-40B4-BE49-F238E27FC236}">
                <a16:creationId xmlns:a16="http://schemas.microsoft.com/office/drawing/2014/main" id="{E4623068-9C71-444D-90E1-D53B01859AD2}"/>
              </a:ext>
            </a:extLst>
          </p:cNvPr>
          <p:cNvSpPr/>
          <p:nvPr/>
        </p:nvSpPr>
        <p:spPr>
          <a:xfrm>
            <a:off x="866945" y="705169"/>
            <a:ext cx="4013200" cy="521811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r" defTabSz="914400" rtl="1" eaLnBrk="1" latinLnBrk="0" hangingPunct="1">
              <a:defRPr/>
            </a:pPr>
            <a:endParaRPr lang="ar-EG" sz="1350"/>
          </a:p>
        </p:txBody>
      </p:sp>
      <p:sp>
        <p:nvSpPr>
          <p:cNvPr id="41" name="شكل حر: شكل 14">
            <a:extLst>
              <a:ext uri="{FF2B5EF4-FFF2-40B4-BE49-F238E27FC236}">
                <a16:creationId xmlns:a16="http://schemas.microsoft.com/office/drawing/2014/main" id="{B06BEECA-C7FB-7244-8E2D-DBAF3B25A847}"/>
              </a:ext>
            </a:extLst>
          </p:cNvPr>
          <p:cNvSpPr/>
          <p:nvPr/>
        </p:nvSpPr>
        <p:spPr>
          <a:xfrm>
            <a:off x="4886495" y="708513"/>
            <a:ext cx="4024313" cy="521811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43" name="شكل حر: شكل 26">
            <a:extLst>
              <a:ext uri="{FF2B5EF4-FFF2-40B4-BE49-F238E27FC236}">
                <a16:creationId xmlns:a16="http://schemas.microsoft.com/office/drawing/2014/main" id="{111E792A-ED81-2947-B337-D69951B7DAAF}"/>
              </a:ext>
            </a:extLst>
          </p:cNvPr>
          <p:cNvSpPr/>
          <p:nvPr/>
        </p:nvSpPr>
        <p:spPr>
          <a:xfrm>
            <a:off x="858033" y="672319"/>
            <a:ext cx="3941763" cy="521652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r" defTabSz="914400" rtl="1" eaLnBrk="1" latinLnBrk="0" hangingPunct="1">
              <a:defRPr/>
            </a:pPr>
            <a:endParaRPr lang="ar-EG" sz="1350"/>
          </a:p>
        </p:txBody>
      </p:sp>
      <p:sp>
        <p:nvSpPr>
          <p:cNvPr id="44" name="شكل حر: شكل 27">
            <a:extLst>
              <a:ext uri="{FF2B5EF4-FFF2-40B4-BE49-F238E27FC236}">
                <a16:creationId xmlns:a16="http://schemas.microsoft.com/office/drawing/2014/main" id="{9E997518-44B5-E041-9F9E-8CC74076DD4A}"/>
              </a:ext>
            </a:extLst>
          </p:cNvPr>
          <p:cNvSpPr/>
          <p:nvPr/>
        </p:nvSpPr>
        <p:spPr>
          <a:xfrm>
            <a:off x="1169988" y="1808163"/>
            <a:ext cx="3452812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28">
            <a:extLst>
              <a:ext uri="{FF2B5EF4-FFF2-40B4-BE49-F238E27FC236}">
                <a16:creationId xmlns:a16="http://schemas.microsoft.com/office/drawing/2014/main" id="{BF3FDF28-0DDA-8440-B0CC-61F2B007C05E}"/>
              </a:ext>
            </a:extLst>
          </p:cNvPr>
          <p:cNvSpPr/>
          <p:nvPr/>
        </p:nvSpPr>
        <p:spPr>
          <a:xfrm>
            <a:off x="1169988" y="2132013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29">
            <a:extLst>
              <a:ext uri="{FF2B5EF4-FFF2-40B4-BE49-F238E27FC236}">
                <a16:creationId xmlns:a16="http://schemas.microsoft.com/office/drawing/2014/main" id="{E9D555BC-48E6-5E4D-9588-63A695B40CCA}"/>
              </a:ext>
            </a:extLst>
          </p:cNvPr>
          <p:cNvSpPr/>
          <p:nvPr/>
        </p:nvSpPr>
        <p:spPr>
          <a:xfrm>
            <a:off x="1169988" y="2351088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0">
            <a:extLst>
              <a:ext uri="{FF2B5EF4-FFF2-40B4-BE49-F238E27FC236}">
                <a16:creationId xmlns:a16="http://schemas.microsoft.com/office/drawing/2014/main" id="{DD45EA2F-2BA3-644A-8845-480D8F1E4DF0}"/>
              </a:ext>
            </a:extLst>
          </p:cNvPr>
          <p:cNvSpPr/>
          <p:nvPr/>
        </p:nvSpPr>
        <p:spPr>
          <a:xfrm>
            <a:off x="1169988" y="2571750"/>
            <a:ext cx="3440112" cy="4762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1">
            <a:extLst>
              <a:ext uri="{FF2B5EF4-FFF2-40B4-BE49-F238E27FC236}">
                <a16:creationId xmlns:a16="http://schemas.microsoft.com/office/drawing/2014/main" id="{6222DEEC-A922-474C-B6CF-2A671FC1BB22}"/>
              </a:ext>
            </a:extLst>
          </p:cNvPr>
          <p:cNvSpPr/>
          <p:nvPr/>
        </p:nvSpPr>
        <p:spPr>
          <a:xfrm>
            <a:off x="1169988" y="2801938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32">
            <a:extLst>
              <a:ext uri="{FF2B5EF4-FFF2-40B4-BE49-F238E27FC236}">
                <a16:creationId xmlns:a16="http://schemas.microsoft.com/office/drawing/2014/main" id="{10572F59-7072-0742-9BFD-3729F987AF93}"/>
              </a:ext>
            </a:extLst>
          </p:cNvPr>
          <p:cNvSpPr/>
          <p:nvPr/>
        </p:nvSpPr>
        <p:spPr>
          <a:xfrm>
            <a:off x="1169988" y="3021013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3">
            <a:extLst>
              <a:ext uri="{FF2B5EF4-FFF2-40B4-BE49-F238E27FC236}">
                <a16:creationId xmlns:a16="http://schemas.microsoft.com/office/drawing/2014/main" id="{42B9A13A-096A-7C44-AC48-BEBF9EC5C7D1}"/>
              </a:ext>
            </a:extLst>
          </p:cNvPr>
          <p:cNvSpPr/>
          <p:nvPr/>
        </p:nvSpPr>
        <p:spPr>
          <a:xfrm>
            <a:off x="1169988" y="3241675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4">
            <a:extLst>
              <a:ext uri="{FF2B5EF4-FFF2-40B4-BE49-F238E27FC236}">
                <a16:creationId xmlns:a16="http://schemas.microsoft.com/office/drawing/2014/main" id="{01BD4F21-5D76-B34F-8F77-0502995B460E}"/>
              </a:ext>
            </a:extLst>
          </p:cNvPr>
          <p:cNvSpPr/>
          <p:nvPr/>
        </p:nvSpPr>
        <p:spPr>
          <a:xfrm>
            <a:off x="1169988" y="3460750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5">
            <a:extLst>
              <a:ext uri="{FF2B5EF4-FFF2-40B4-BE49-F238E27FC236}">
                <a16:creationId xmlns:a16="http://schemas.microsoft.com/office/drawing/2014/main" id="{06152438-D2E0-FA44-B318-1062827B7F39}"/>
              </a:ext>
            </a:extLst>
          </p:cNvPr>
          <p:cNvSpPr/>
          <p:nvPr/>
        </p:nvSpPr>
        <p:spPr>
          <a:xfrm>
            <a:off x="1169988" y="3690938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36">
            <a:extLst>
              <a:ext uri="{FF2B5EF4-FFF2-40B4-BE49-F238E27FC236}">
                <a16:creationId xmlns:a16="http://schemas.microsoft.com/office/drawing/2014/main" id="{10FF2BB2-CCB4-804B-BDA2-2049BF70B87F}"/>
              </a:ext>
            </a:extLst>
          </p:cNvPr>
          <p:cNvSpPr/>
          <p:nvPr/>
        </p:nvSpPr>
        <p:spPr>
          <a:xfrm>
            <a:off x="1169988" y="3911600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37">
            <a:extLst>
              <a:ext uri="{FF2B5EF4-FFF2-40B4-BE49-F238E27FC236}">
                <a16:creationId xmlns:a16="http://schemas.microsoft.com/office/drawing/2014/main" id="{6ACBAF89-E0C3-5048-A1D8-FB18E40F91A0}"/>
              </a:ext>
            </a:extLst>
          </p:cNvPr>
          <p:cNvSpPr/>
          <p:nvPr/>
        </p:nvSpPr>
        <p:spPr>
          <a:xfrm>
            <a:off x="1169988" y="4130675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8">
            <a:extLst>
              <a:ext uri="{FF2B5EF4-FFF2-40B4-BE49-F238E27FC236}">
                <a16:creationId xmlns:a16="http://schemas.microsoft.com/office/drawing/2014/main" id="{FB292880-6534-A64A-B7CF-43C921A0367D}"/>
              </a:ext>
            </a:extLst>
          </p:cNvPr>
          <p:cNvSpPr/>
          <p:nvPr/>
        </p:nvSpPr>
        <p:spPr>
          <a:xfrm>
            <a:off x="1169988" y="4351338"/>
            <a:ext cx="3440112" cy="4762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9">
            <a:extLst>
              <a:ext uri="{FF2B5EF4-FFF2-40B4-BE49-F238E27FC236}">
                <a16:creationId xmlns:a16="http://schemas.microsoft.com/office/drawing/2014/main" id="{5AB89B21-D680-184E-848E-FF213C74A04F}"/>
              </a:ext>
            </a:extLst>
          </p:cNvPr>
          <p:cNvSpPr/>
          <p:nvPr/>
        </p:nvSpPr>
        <p:spPr>
          <a:xfrm>
            <a:off x="1169988" y="4581525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40">
            <a:extLst>
              <a:ext uri="{FF2B5EF4-FFF2-40B4-BE49-F238E27FC236}">
                <a16:creationId xmlns:a16="http://schemas.microsoft.com/office/drawing/2014/main" id="{3BD0EF44-EFB5-3146-A3CC-C063EECB2BAB}"/>
              </a:ext>
            </a:extLst>
          </p:cNvPr>
          <p:cNvSpPr/>
          <p:nvPr/>
        </p:nvSpPr>
        <p:spPr>
          <a:xfrm>
            <a:off x="1169988" y="4800600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41">
            <a:extLst>
              <a:ext uri="{FF2B5EF4-FFF2-40B4-BE49-F238E27FC236}">
                <a16:creationId xmlns:a16="http://schemas.microsoft.com/office/drawing/2014/main" id="{440137E8-F259-C443-9E98-9DEDC1DDA5DE}"/>
              </a:ext>
            </a:extLst>
          </p:cNvPr>
          <p:cNvSpPr/>
          <p:nvPr/>
        </p:nvSpPr>
        <p:spPr>
          <a:xfrm>
            <a:off x="1169988" y="5068888"/>
            <a:ext cx="3452812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54">
            <a:extLst>
              <a:ext uri="{FF2B5EF4-FFF2-40B4-BE49-F238E27FC236}">
                <a16:creationId xmlns:a16="http://schemas.microsoft.com/office/drawing/2014/main" id="{84E15CE4-E2A8-0043-B1AB-823EFB28D4C5}"/>
              </a:ext>
            </a:extLst>
          </p:cNvPr>
          <p:cNvSpPr/>
          <p:nvPr/>
        </p:nvSpPr>
        <p:spPr>
          <a:xfrm>
            <a:off x="4848225" y="1808163"/>
            <a:ext cx="3455988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55">
            <a:extLst>
              <a:ext uri="{FF2B5EF4-FFF2-40B4-BE49-F238E27FC236}">
                <a16:creationId xmlns:a16="http://schemas.microsoft.com/office/drawing/2014/main" id="{2513ABEC-02CF-8A41-9CCF-2227BD3383B4}"/>
              </a:ext>
            </a:extLst>
          </p:cNvPr>
          <p:cNvSpPr/>
          <p:nvPr/>
        </p:nvSpPr>
        <p:spPr>
          <a:xfrm>
            <a:off x="4848225" y="5068888"/>
            <a:ext cx="3455988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56">
            <a:extLst>
              <a:ext uri="{FF2B5EF4-FFF2-40B4-BE49-F238E27FC236}">
                <a16:creationId xmlns:a16="http://schemas.microsoft.com/office/drawing/2014/main" id="{F4A8A357-0863-3D43-A0B1-92916FC93ECD}"/>
              </a:ext>
            </a:extLst>
          </p:cNvPr>
          <p:cNvSpPr/>
          <p:nvPr/>
        </p:nvSpPr>
        <p:spPr>
          <a:xfrm>
            <a:off x="4848225" y="2132013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57">
            <a:extLst>
              <a:ext uri="{FF2B5EF4-FFF2-40B4-BE49-F238E27FC236}">
                <a16:creationId xmlns:a16="http://schemas.microsoft.com/office/drawing/2014/main" id="{FB05D107-A944-1B45-83E0-0A530AA7C6F5}"/>
              </a:ext>
            </a:extLst>
          </p:cNvPr>
          <p:cNvSpPr/>
          <p:nvPr/>
        </p:nvSpPr>
        <p:spPr>
          <a:xfrm>
            <a:off x="4848225" y="2351088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58">
            <a:extLst>
              <a:ext uri="{FF2B5EF4-FFF2-40B4-BE49-F238E27FC236}">
                <a16:creationId xmlns:a16="http://schemas.microsoft.com/office/drawing/2014/main" id="{65E7E5EE-4CE7-FF44-ADEC-6F2639BD2F10}"/>
              </a:ext>
            </a:extLst>
          </p:cNvPr>
          <p:cNvSpPr/>
          <p:nvPr/>
        </p:nvSpPr>
        <p:spPr>
          <a:xfrm>
            <a:off x="4848225" y="2571750"/>
            <a:ext cx="3441700" cy="4762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59">
            <a:extLst>
              <a:ext uri="{FF2B5EF4-FFF2-40B4-BE49-F238E27FC236}">
                <a16:creationId xmlns:a16="http://schemas.microsoft.com/office/drawing/2014/main" id="{F28E38C0-B455-7449-B6D7-5FA8CEAB074C}"/>
              </a:ext>
            </a:extLst>
          </p:cNvPr>
          <p:cNvSpPr/>
          <p:nvPr/>
        </p:nvSpPr>
        <p:spPr>
          <a:xfrm>
            <a:off x="4848225" y="2801938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60">
            <a:extLst>
              <a:ext uri="{FF2B5EF4-FFF2-40B4-BE49-F238E27FC236}">
                <a16:creationId xmlns:a16="http://schemas.microsoft.com/office/drawing/2014/main" id="{15702B82-6F52-4845-B4FA-88BAA0D7440D}"/>
              </a:ext>
            </a:extLst>
          </p:cNvPr>
          <p:cNvSpPr/>
          <p:nvPr/>
        </p:nvSpPr>
        <p:spPr>
          <a:xfrm>
            <a:off x="4848225" y="3021013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61">
            <a:extLst>
              <a:ext uri="{FF2B5EF4-FFF2-40B4-BE49-F238E27FC236}">
                <a16:creationId xmlns:a16="http://schemas.microsoft.com/office/drawing/2014/main" id="{49E2B753-B6F9-F642-AEE8-7E4CA0899B76}"/>
              </a:ext>
            </a:extLst>
          </p:cNvPr>
          <p:cNvSpPr/>
          <p:nvPr/>
        </p:nvSpPr>
        <p:spPr>
          <a:xfrm>
            <a:off x="4848225" y="3241675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62">
            <a:extLst>
              <a:ext uri="{FF2B5EF4-FFF2-40B4-BE49-F238E27FC236}">
                <a16:creationId xmlns:a16="http://schemas.microsoft.com/office/drawing/2014/main" id="{1BD55DCB-52C4-474E-8C0B-C43611F6B3A2}"/>
              </a:ext>
            </a:extLst>
          </p:cNvPr>
          <p:cNvSpPr/>
          <p:nvPr/>
        </p:nvSpPr>
        <p:spPr>
          <a:xfrm>
            <a:off x="4848225" y="3460750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3">
            <a:extLst>
              <a:ext uri="{FF2B5EF4-FFF2-40B4-BE49-F238E27FC236}">
                <a16:creationId xmlns:a16="http://schemas.microsoft.com/office/drawing/2014/main" id="{90851024-37C2-D344-9183-1351ACCFE82A}"/>
              </a:ext>
            </a:extLst>
          </p:cNvPr>
          <p:cNvSpPr/>
          <p:nvPr/>
        </p:nvSpPr>
        <p:spPr>
          <a:xfrm>
            <a:off x="4848225" y="3690938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4">
            <a:extLst>
              <a:ext uri="{FF2B5EF4-FFF2-40B4-BE49-F238E27FC236}">
                <a16:creationId xmlns:a16="http://schemas.microsoft.com/office/drawing/2014/main" id="{2B68D119-80E5-D347-8ECE-66485C52E4BD}"/>
              </a:ext>
            </a:extLst>
          </p:cNvPr>
          <p:cNvSpPr/>
          <p:nvPr/>
        </p:nvSpPr>
        <p:spPr>
          <a:xfrm>
            <a:off x="4848225" y="3911600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65">
            <a:extLst>
              <a:ext uri="{FF2B5EF4-FFF2-40B4-BE49-F238E27FC236}">
                <a16:creationId xmlns:a16="http://schemas.microsoft.com/office/drawing/2014/main" id="{CFF131EA-92CD-7843-B378-6F2B194D9DCF}"/>
              </a:ext>
            </a:extLst>
          </p:cNvPr>
          <p:cNvSpPr/>
          <p:nvPr/>
        </p:nvSpPr>
        <p:spPr>
          <a:xfrm>
            <a:off x="4848225" y="4130675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6">
            <a:extLst>
              <a:ext uri="{FF2B5EF4-FFF2-40B4-BE49-F238E27FC236}">
                <a16:creationId xmlns:a16="http://schemas.microsoft.com/office/drawing/2014/main" id="{362C113D-6FA8-E642-BE49-CA507404C8B4}"/>
              </a:ext>
            </a:extLst>
          </p:cNvPr>
          <p:cNvSpPr/>
          <p:nvPr/>
        </p:nvSpPr>
        <p:spPr>
          <a:xfrm>
            <a:off x="4848225" y="4351338"/>
            <a:ext cx="3441700" cy="4762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7">
            <a:extLst>
              <a:ext uri="{FF2B5EF4-FFF2-40B4-BE49-F238E27FC236}">
                <a16:creationId xmlns:a16="http://schemas.microsoft.com/office/drawing/2014/main" id="{F668530F-E2E1-7A4D-98C0-652BAE2724C2}"/>
              </a:ext>
            </a:extLst>
          </p:cNvPr>
          <p:cNvSpPr/>
          <p:nvPr/>
        </p:nvSpPr>
        <p:spPr>
          <a:xfrm>
            <a:off x="4848225" y="4581525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8">
            <a:extLst>
              <a:ext uri="{FF2B5EF4-FFF2-40B4-BE49-F238E27FC236}">
                <a16:creationId xmlns:a16="http://schemas.microsoft.com/office/drawing/2014/main" id="{680E735C-E58C-954E-946F-9392E55CE20A}"/>
              </a:ext>
            </a:extLst>
          </p:cNvPr>
          <p:cNvSpPr/>
          <p:nvPr/>
        </p:nvSpPr>
        <p:spPr>
          <a:xfrm>
            <a:off x="4848225" y="4800600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5649" name="Picture 37">
            <a:extLst>
              <a:ext uri="{FF2B5EF4-FFF2-40B4-BE49-F238E27FC236}">
                <a16:creationId xmlns:a16="http://schemas.microsoft.com/office/drawing/2014/main" id="{8C304892-1C28-8A49-9198-2B56736B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0" t="-2" b="5508"/>
          <a:stretch>
            <a:fillRect/>
          </a:stretch>
        </p:blipFill>
        <p:spPr bwMode="auto">
          <a:xfrm>
            <a:off x="6821757" y="444957"/>
            <a:ext cx="1992946" cy="3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7" name="Text Box 87">
            <a:extLst>
              <a:ext uri="{FF2B5EF4-FFF2-40B4-BE49-F238E27FC236}">
                <a16:creationId xmlns:a16="http://schemas.microsoft.com/office/drawing/2014/main" id="{D3165842-0FFF-1F49-ACA6-295829E99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3576638"/>
            <a:ext cx="244951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٦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  <a:r>
              <a:rPr lang="ar-SA" altLang="ar-SA" sz="2000"/>
              <a:t> + ( ــ ٢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  <a:r>
              <a:rPr lang="ar-SA" altLang="ar-SA" sz="2000"/>
              <a:t> ) ]</a:t>
            </a: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16F9C7B2-7CC4-7F4E-A86A-4634E5DB8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265238"/>
            <a:ext cx="69897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chemeClr val="accent2"/>
                </a:solidFill>
              </a:rPr>
              <a:t>أوجد ناتج جمع</a:t>
            </a:r>
            <a:r>
              <a:rPr lang="ar-SA" altLang="ar-SA" sz="2400">
                <a:solidFill>
                  <a:srgbClr val="FF0000"/>
                </a:solidFill>
              </a:rPr>
              <a:t> ( ٦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  <a:r>
              <a:rPr lang="ar-SA" altLang="ar-SA" sz="2400">
                <a:solidFill>
                  <a:srgbClr val="FF0000"/>
                </a:solidFill>
              </a:rPr>
              <a:t> ــ ٤ ) </a:t>
            </a:r>
            <a:r>
              <a:rPr lang="ar-SA" altLang="ar-SA" sz="2400"/>
              <a:t>+</a:t>
            </a:r>
            <a:r>
              <a:rPr lang="ar-SA" altLang="ar-SA" sz="2400">
                <a:solidFill>
                  <a:srgbClr val="FF0000"/>
                </a:solidFill>
              </a:rPr>
              <a:t> ( ــ ٢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  <a:r>
              <a:rPr lang="ar-SA" altLang="ar-SA" sz="2400">
                <a:solidFill>
                  <a:srgbClr val="FF0000"/>
                </a:solidFill>
              </a:rPr>
              <a:t> + ٩ )</a:t>
            </a:r>
            <a:endParaRPr lang="en-US" altLang="ar-SA" sz="2400">
              <a:solidFill>
                <a:srgbClr val="FF0000"/>
              </a:solidFill>
            </a:endParaRPr>
          </a:p>
        </p:txBody>
      </p:sp>
      <p:sp>
        <p:nvSpPr>
          <p:cNvPr id="114794" name="AutoShape 106">
            <a:extLst>
              <a:ext uri="{FF2B5EF4-FFF2-40B4-BE49-F238E27FC236}">
                <a16:creationId xmlns:a16="http://schemas.microsoft.com/office/drawing/2014/main" id="{6AE01A76-D59B-5A4F-A0A5-C2EEFE3C3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3" y="2270125"/>
            <a:ext cx="1908175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الرأسية</a:t>
            </a:r>
          </a:p>
        </p:txBody>
      </p:sp>
      <p:sp>
        <p:nvSpPr>
          <p:cNvPr id="114795" name="AutoShape 107">
            <a:extLst>
              <a:ext uri="{FF2B5EF4-FFF2-40B4-BE49-F238E27FC236}">
                <a16:creationId xmlns:a16="http://schemas.microsoft.com/office/drawing/2014/main" id="{7B88C812-AEAA-B24A-9532-44F560D2F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3148013"/>
            <a:ext cx="3698875" cy="23764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D9DFEE87-0038-934F-96BB-431254073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3595688"/>
            <a:ext cx="135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ــ ٤ + ٩ ]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D2E5FFC7-E96E-AE4E-8A71-6BB3F1664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0" y="35972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899EB6CE-25C9-C148-BDB0-3B2FB7AD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519613"/>
            <a:ext cx="9731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٤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2B45931B-D97A-C243-B6B1-E9D385403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63" y="4549775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٥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799984F7-4C41-B342-AC1E-D86455028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45323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14805" name="AutoShape 117">
            <a:extLst>
              <a:ext uri="{FF2B5EF4-FFF2-40B4-BE49-F238E27FC236}">
                <a16:creationId xmlns:a16="http://schemas.microsoft.com/office/drawing/2014/main" id="{AA5D9318-14A5-674C-AA4C-5B2284E56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3270250"/>
            <a:ext cx="2844800" cy="23764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4806" name="AutoShape 118">
            <a:extLst>
              <a:ext uri="{FF2B5EF4-FFF2-40B4-BE49-F238E27FC236}">
                <a16:creationId xmlns:a16="http://schemas.microsoft.com/office/drawing/2014/main" id="{807594AE-11EE-E64A-9499-2D43339B2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2282825"/>
            <a:ext cx="1792288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الأفقية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AF1E0164-5E9C-F54B-A839-D0699A7CF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3567113"/>
            <a:ext cx="23415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٦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  <a:r>
              <a:rPr lang="ar-SA" altLang="ar-SA" sz="2000"/>
              <a:t>  ــ   ٤</a:t>
            </a:r>
          </a:p>
        </p:txBody>
      </p:sp>
      <p:sp>
        <p:nvSpPr>
          <p:cNvPr id="114808" name="Line 120">
            <a:extLst>
              <a:ext uri="{FF2B5EF4-FFF2-40B4-BE49-F238E27FC236}">
                <a16:creationId xmlns:a16="http://schemas.microsoft.com/office/drawing/2014/main" id="{63BBF1FF-A5A7-A14B-9FB7-C67961AD8E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58925" y="4600575"/>
            <a:ext cx="2374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6EA13E3F-F38E-B243-AE48-B4F823578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4716463"/>
            <a:ext cx="8651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٤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31E875FF-64E5-0E47-AF88-7957D99F6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225" y="471963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8B472EF1-0FA8-8941-A2F1-F09A5E297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668838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٥</a:t>
            </a:r>
          </a:p>
        </p:txBody>
      </p:sp>
      <p:grpSp>
        <p:nvGrpSpPr>
          <p:cNvPr id="114814" name="Group 126">
            <a:extLst>
              <a:ext uri="{FF2B5EF4-FFF2-40B4-BE49-F238E27FC236}">
                <a16:creationId xmlns:a16="http://schemas.microsoft.com/office/drawing/2014/main" id="{FB4D190A-8AB2-ED46-AECA-63E3D4B12F75}"/>
              </a:ext>
            </a:extLst>
          </p:cNvPr>
          <p:cNvGrpSpPr>
            <a:grpSpLocks/>
          </p:cNvGrpSpPr>
          <p:nvPr/>
        </p:nvGrpSpPr>
        <p:grpSpPr bwMode="auto">
          <a:xfrm>
            <a:off x="3877753" y="1070882"/>
            <a:ext cx="2046287" cy="217488"/>
            <a:chOff x="2585" y="3884"/>
            <a:chExt cx="1429" cy="136"/>
          </a:xfrm>
        </p:grpSpPr>
        <p:sp>
          <p:nvSpPr>
            <p:cNvPr id="25676" name="Line 127">
              <a:extLst>
                <a:ext uri="{FF2B5EF4-FFF2-40B4-BE49-F238E27FC236}">
                  <a16:creationId xmlns:a16="http://schemas.microsoft.com/office/drawing/2014/main" id="{C02A72D3-FAF2-3A4A-8D32-0DDD66965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5677" name="Line 128">
              <a:extLst>
                <a:ext uri="{FF2B5EF4-FFF2-40B4-BE49-F238E27FC236}">
                  <a16:creationId xmlns:a16="http://schemas.microsoft.com/office/drawing/2014/main" id="{A18D4AC6-CA51-CC4E-A822-47B0D1775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5678" name="Line 129">
              <a:extLst>
                <a:ext uri="{FF2B5EF4-FFF2-40B4-BE49-F238E27FC236}">
                  <a16:creationId xmlns:a16="http://schemas.microsoft.com/office/drawing/2014/main" id="{73580D19-7A80-444F-A313-4547A8765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14818" name="Group 130">
            <a:extLst>
              <a:ext uri="{FF2B5EF4-FFF2-40B4-BE49-F238E27FC236}">
                <a16:creationId xmlns:a16="http://schemas.microsoft.com/office/drawing/2014/main" id="{B7E739F4-06EE-0D43-9D49-F8D9BE68B017}"/>
              </a:ext>
            </a:extLst>
          </p:cNvPr>
          <p:cNvGrpSpPr>
            <a:grpSpLocks/>
          </p:cNvGrpSpPr>
          <p:nvPr/>
        </p:nvGrpSpPr>
        <p:grpSpPr bwMode="auto">
          <a:xfrm>
            <a:off x="2919413" y="1047750"/>
            <a:ext cx="2160587" cy="252413"/>
            <a:chOff x="2585" y="3884"/>
            <a:chExt cx="1429" cy="136"/>
          </a:xfrm>
        </p:grpSpPr>
        <p:sp>
          <p:nvSpPr>
            <p:cNvPr id="25673" name="Line 131">
              <a:extLst>
                <a:ext uri="{FF2B5EF4-FFF2-40B4-BE49-F238E27FC236}">
                  <a16:creationId xmlns:a16="http://schemas.microsoft.com/office/drawing/2014/main" id="{EC95DDF0-1EB6-BB43-9FE9-E2C02D744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5674" name="Line 132">
              <a:extLst>
                <a:ext uri="{FF2B5EF4-FFF2-40B4-BE49-F238E27FC236}">
                  <a16:creationId xmlns:a16="http://schemas.microsoft.com/office/drawing/2014/main" id="{61DB4B2F-CB6E-2542-988D-D1997A0EC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5675" name="Line 133">
              <a:extLst>
                <a:ext uri="{FF2B5EF4-FFF2-40B4-BE49-F238E27FC236}">
                  <a16:creationId xmlns:a16="http://schemas.microsoft.com/office/drawing/2014/main" id="{FAC4C49F-C8CB-F84F-8447-E01100542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11" name="Text Box 87">
            <a:extLst>
              <a:ext uri="{FF2B5EF4-FFF2-40B4-BE49-F238E27FC236}">
                <a16:creationId xmlns:a16="http://schemas.microsoft.com/office/drawing/2014/main" id="{A6E5E271-C2BD-FD4E-87C5-0D0E1CBF0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4027488"/>
            <a:ext cx="9731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٢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0D02AE9F-C140-7D45-B525-27174A74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588" y="407352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52312F42-FA16-DA46-BB15-BFB873903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405130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٩</a:t>
            </a:r>
          </a:p>
        </p:txBody>
      </p:sp>
      <p:sp>
        <p:nvSpPr>
          <p:cNvPr id="25671" name="مربع نص 29">
            <a:extLst>
              <a:ext uri="{FF2B5EF4-FFF2-40B4-BE49-F238E27FC236}">
                <a16:creationId xmlns:a16="http://schemas.microsoft.com/office/drawing/2014/main" id="{2AB16D73-BC10-C84B-814C-9ACA610D7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١ صـ ٣١</a:t>
            </a:r>
          </a:p>
        </p:txBody>
      </p:sp>
      <p:pic>
        <p:nvPicPr>
          <p:cNvPr id="77" name="صورة 76">
            <a:hlinkClick r:id="rId4" action="ppaction://hlinksldjump"/>
            <a:extLst>
              <a:ext uri="{FF2B5EF4-FFF2-40B4-BE49-F238E27FC236}">
                <a16:creationId xmlns:a16="http://schemas.microsoft.com/office/drawing/2014/main" id="{AF7D60C3-FC62-1E43-833D-06343A180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2BB57606-1E33-DF5A-8E78-17672C01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196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74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1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1000"/>
                                        <p:tgtEl>
                                          <p:spTgt spid="114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11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11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1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3130" grpId="0" animBg="1"/>
      <p:bldP spid="114794" grpId="0" animBg="1"/>
      <p:bldP spid="2" grpId="0"/>
      <p:bldP spid="3" grpId="0"/>
      <p:bldP spid="4" grpId="0"/>
      <p:bldP spid="5" grpId="0"/>
      <p:bldP spid="6" grpId="0"/>
      <p:bldP spid="114806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>
            <a:extLst>
              <a:ext uri="{FF2B5EF4-FFF2-40B4-BE49-F238E27FC236}">
                <a16:creationId xmlns:a16="http://schemas.microsoft.com/office/drawing/2014/main" id="{A616293F-6B4B-FD4E-BEB0-BEC0C82AB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43" y="555599"/>
            <a:ext cx="4189792" cy="5487366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2" name="شكل حر: شكل 53">
            <a:extLst>
              <a:ext uri="{FF2B5EF4-FFF2-40B4-BE49-F238E27FC236}">
                <a16:creationId xmlns:a16="http://schemas.microsoft.com/office/drawing/2014/main" id="{0553E873-EA88-3C42-8CEF-143DFE09D761}"/>
              </a:ext>
            </a:extLst>
          </p:cNvPr>
          <p:cNvSpPr/>
          <p:nvPr/>
        </p:nvSpPr>
        <p:spPr>
          <a:xfrm>
            <a:off x="4572000" y="595313"/>
            <a:ext cx="4124325" cy="533717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33" name="شكل حر: شكل 6">
            <a:extLst>
              <a:ext uri="{FF2B5EF4-FFF2-40B4-BE49-F238E27FC236}">
                <a16:creationId xmlns:a16="http://schemas.microsoft.com/office/drawing/2014/main" id="{3C427E8F-43CA-0244-A34E-B5FA1E724051}"/>
              </a:ext>
            </a:extLst>
          </p:cNvPr>
          <p:cNvSpPr/>
          <p:nvPr/>
        </p:nvSpPr>
        <p:spPr>
          <a:xfrm>
            <a:off x="647700" y="307975"/>
            <a:ext cx="8389938" cy="607377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35" name="شكل حر: شكل 8">
            <a:extLst>
              <a:ext uri="{FF2B5EF4-FFF2-40B4-BE49-F238E27FC236}">
                <a16:creationId xmlns:a16="http://schemas.microsoft.com/office/drawing/2014/main" id="{6CA6C7A6-519D-134E-B883-242F8A4F663C}"/>
              </a:ext>
            </a:extLst>
          </p:cNvPr>
          <p:cNvSpPr/>
          <p:nvPr/>
        </p:nvSpPr>
        <p:spPr>
          <a:xfrm>
            <a:off x="903288" y="698500"/>
            <a:ext cx="4124325" cy="5337175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7" name="شكل حر: شكل 10">
            <a:extLst>
              <a:ext uri="{FF2B5EF4-FFF2-40B4-BE49-F238E27FC236}">
                <a16:creationId xmlns:a16="http://schemas.microsoft.com/office/drawing/2014/main" id="{E459B554-89AC-D14E-ADA9-F566E2971D3E}"/>
              </a:ext>
            </a:extLst>
          </p:cNvPr>
          <p:cNvSpPr/>
          <p:nvPr/>
        </p:nvSpPr>
        <p:spPr>
          <a:xfrm>
            <a:off x="4583113" y="698500"/>
            <a:ext cx="4124325" cy="5337175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9" name="شكل حر: شكل 12">
            <a:extLst>
              <a:ext uri="{FF2B5EF4-FFF2-40B4-BE49-F238E27FC236}">
                <a16:creationId xmlns:a16="http://schemas.microsoft.com/office/drawing/2014/main" id="{8C4700CD-5945-2545-B057-AB3EE7A1C58D}"/>
              </a:ext>
            </a:extLst>
          </p:cNvPr>
          <p:cNvSpPr/>
          <p:nvPr/>
        </p:nvSpPr>
        <p:spPr>
          <a:xfrm>
            <a:off x="836613" y="646113"/>
            <a:ext cx="4200525" cy="533876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14">
            <a:extLst>
              <a:ext uri="{FF2B5EF4-FFF2-40B4-BE49-F238E27FC236}">
                <a16:creationId xmlns:a16="http://schemas.microsoft.com/office/drawing/2014/main" id="{3A973791-DD50-494E-908C-4F3DD4ACE1BE}"/>
              </a:ext>
            </a:extLst>
          </p:cNvPr>
          <p:cNvSpPr/>
          <p:nvPr/>
        </p:nvSpPr>
        <p:spPr>
          <a:xfrm>
            <a:off x="4737957" y="600985"/>
            <a:ext cx="4213225" cy="533876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43" name="شكل حر: شكل 26">
            <a:extLst>
              <a:ext uri="{FF2B5EF4-FFF2-40B4-BE49-F238E27FC236}">
                <a16:creationId xmlns:a16="http://schemas.microsoft.com/office/drawing/2014/main" id="{3A55325F-E519-4641-BFC8-B5EDC616A325}"/>
              </a:ext>
            </a:extLst>
          </p:cNvPr>
          <p:cNvSpPr/>
          <p:nvPr/>
        </p:nvSpPr>
        <p:spPr>
          <a:xfrm>
            <a:off x="904875" y="595313"/>
            <a:ext cx="4124325" cy="533717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44" name="شكل حر: شكل 27">
            <a:extLst>
              <a:ext uri="{FF2B5EF4-FFF2-40B4-BE49-F238E27FC236}">
                <a16:creationId xmlns:a16="http://schemas.microsoft.com/office/drawing/2014/main" id="{F2C7999E-BA9C-2742-96A2-75B3B0987DE1}"/>
              </a:ext>
            </a:extLst>
          </p:cNvPr>
          <p:cNvSpPr/>
          <p:nvPr/>
        </p:nvSpPr>
        <p:spPr>
          <a:xfrm>
            <a:off x="1169988" y="1808163"/>
            <a:ext cx="3614737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28">
            <a:extLst>
              <a:ext uri="{FF2B5EF4-FFF2-40B4-BE49-F238E27FC236}">
                <a16:creationId xmlns:a16="http://schemas.microsoft.com/office/drawing/2014/main" id="{7362AE66-0F03-FA4A-94FB-0A8F35343AE3}"/>
              </a:ext>
            </a:extLst>
          </p:cNvPr>
          <p:cNvSpPr/>
          <p:nvPr/>
        </p:nvSpPr>
        <p:spPr>
          <a:xfrm>
            <a:off x="1169988" y="2132013"/>
            <a:ext cx="36004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29">
            <a:extLst>
              <a:ext uri="{FF2B5EF4-FFF2-40B4-BE49-F238E27FC236}">
                <a16:creationId xmlns:a16="http://schemas.microsoft.com/office/drawing/2014/main" id="{4AAEF6A9-5A73-F344-8345-B4A98B492CF8}"/>
              </a:ext>
            </a:extLst>
          </p:cNvPr>
          <p:cNvSpPr/>
          <p:nvPr/>
        </p:nvSpPr>
        <p:spPr>
          <a:xfrm>
            <a:off x="1169988" y="2351088"/>
            <a:ext cx="36004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0">
            <a:extLst>
              <a:ext uri="{FF2B5EF4-FFF2-40B4-BE49-F238E27FC236}">
                <a16:creationId xmlns:a16="http://schemas.microsoft.com/office/drawing/2014/main" id="{23A7CF70-DA67-C042-B254-7CCC60B56A35}"/>
              </a:ext>
            </a:extLst>
          </p:cNvPr>
          <p:cNvSpPr/>
          <p:nvPr/>
        </p:nvSpPr>
        <p:spPr>
          <a:xfrm>
            <a:off x="1169988" y="2571750"/>
            <a:ext cx="3600450" cy="4921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1">
            <a:extLst>
              <a:ext uri="{FF2B5EF4-FFF2-40B4-BE49-F238E27FC236}">
                <a16:creationId xmlns:a16="http://schemas.microsoft.com/office/drawing/2014/main" id="{93214CD8-D0A3-7942-B383-F9E9A3DAD0FC}"/>
              </a:ext>
            </a:extLst>
          </p:cNvPr>
          <p:cNvSpPr/>
          <p:nvPr/>
        </p:nvSpPr>
        <p:spPr>
          <a:xfrm>
            <a:off x="1169988" y="2801938"/>
            <a:ext cx="36004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32">
            <a:extLst>
              <a:ext uri="{FF2B5EF4-FFF2-40B4-BE49-F238E27FC236}">
                <a16:creationId xmlns:a16="http://schemas.microsoft.com/office/drawing/2014/main" id="{B9E55DF1-BA18-3945-B52E-D2A16FE6B1B4}"/>
              </a:ext>
            </a:extLst>
          </p:cNvPr>
          <p:cNvSpPr/>
          <p:nvPr/>
        </p:nvSpPr>
        <p:spPr>
          <a:xfrm>
            <a:off x="1169988" y="3021013"/>
            <a:ext cx="36004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3">
            <a:extLst>
              <a:ext uri="{FF2B5EF4-FFF2-40B4-BE49-F238E27FC236}">
                <a16:creationId xmlns:a16="http://schemas.microsoft.com/office/drawing/2014/main" id="{FCB3722D-F931-8D48-8C8D-E82A3F373BE3}"/>
              </a:ext>
            </a:extLst>
          </p:cNvPr>
          <p:cNvSpPr/>
          <p:nvPr/>
        </p:nvSpPr>
        <p:spPr>
          <a:xfrm>
            <a:off x="1169988" y="3241675"/>
            <a:ext cx="36004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4">
            <a:extLst>
              <a:ext uri="{FF2B5EF4-FFF2-40B4-BE49-F238E27FC236}">
                <a16:creationId xmlns:a16="http://schemas.microsoft.com/office/drawing/2014/main" id="{E7B776AB-F1E5-E64C-B28A-F96F96D37ABB}"/>
              </a:ext>
            </a:extLst>
          </p:cNvPr>
          <p:cNvSpPr/>
          <p:nvPr/>
        </p:nvSpPr>
        <p:spPr>
          <a:xfrm>
            <a:off x="1169988" y="3460750"/>
            <a:ext cx="36004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5">
            <a:extLst>
              <a:ext uri="{FF2B5EF4-FFF2-40B4-BE49-F238E27FC236}">
                <a16:creationId xmlns:a16="http://schemas.microsoft.com/office/drawing/2014/main" id="{331C476D-3395-2D49-B8E7-91539AC9FCB3}"/>
              </a:ext>
            </a:extLst>
          </p:cNvPr>
          <p:cNvSpPr/>
          <p:nvPr/>
        </p:nvSpPr>
        <p:spPr>
          <a:xfrm>
            <a:off x="1169988" y="3690938"/>
            <a:ext cx="36004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36">
            <a:extLst>
              <a:ext uri="{FF2B5EF4-FFF2-40B4-BE49-F238E27FC236}">
                <a16:creationId xmlns:a16="http://schemas.microsoft.com/office/drawing/2014/main" id="{B8310D63-95B0-914C-8A83-325132F906F5}"/>
              </a:ext>
            </a:extLst>
          </p:cNvPr>
          <p:cNvSpPr/>
          <p:nvPr/>
        </p:nvSpPr>
        <p:spPr>
          <a:xfrm>
            <a:off x="1169988" y="3911600"/>
            <a:ext cx="36004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37">
            <a:extLst>
              <a:ext uri="{FF2B5EF4-FFF2-40B4-BE49-F238E27FC236}">
                <a16:creationId xmlns:a16="http://schemas.microsoft.com/office/drawing/2014/main" id="{9261349A-5786-184B-BD7D-6485740F3BBB}"/>
              </a:ext>
            </a:extLst>
          </p:cNvPr>
          <p:cNvSpPr/>
          <p:nvPr/>
        </p:nvSpPr>
        <p:spPr>
          <a:xfrm>
            <a:off x="1169988" y="4130675"/>
            <a:ext cx="36004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8">
            <a:extLst>
              <a:ext uri="{FF2B5EF4-FFF2-40B4-BE49-F238E27FC236}">
                <a16:creationId xmlns:a16="http://schemas.microsoft.com/office/drawing/2014/main" id="{A4A9DAA6-9C02-314F-B6A5-8B4CCB2B0A7C}"/>
              </a:ext>
            </a:extLst>
          </p:cNvPr>
          <p:cNvSpPr/>
          <p:nvPr/>
        </p:nvSpPr>
        <p:spPr>
          <a:xfrm>
            <a:off x="1169988" y="4351338"/>
            <a:ext cx="3600450" cy="4921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9">
            <a:extLst>
              <a:ext uri="{FF2B5EF4-FFF2-40B4-BE49-F238E27FC236}">
                <a16:creationId xmlns:a16="http://schemas.microsoft.com/office/drawing/2014/main" id="{B1648EE9-DDE3-AF40-A7BF-E5B3E24BBA6D}"/>
              </a:ext>
            </a:extLst>
          </p:cNvPr>
          <p:cNvSpPr/>
          <p:nvPr/>
        </p:nvSpPr>
        <p:spPr>
          <a:xfrm>
            <a:off x="1169988" y="4581525"/>
            <a:ext cx="36004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40">
            <a:extLst>
              <a:ext uri="{FF2B5EF4-FFF2-40B4-BE49-F238E27FC236}">
                <a16:creationId xmlns:a16="http://schemas.microsoft.com/office/drawing/2014/main" id="{8FA3AB6A-1BAF-E54C-9C10-CC0E3EA34B88}"/>
              </a:ext>
            </a:extLst>
          </p:cNvPr>
          <p:cNvSpPr/>
          <p:nvPr/>
        </p:nvSpPr>
        <p:spPr>
          <a:xfrm>
            <a:off x="1169988" y="4800600"/>
            <a:ext cx="36004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41">
            <a:extLst>
              <a:ext uri="{FF2B5EF4-FFF2-40B4-BE49-F238E27FC236}">
                <a16:creationId xmlns:a16="http://schemas.microsoft.com/office/drawing/2014/main" id="{60FC2456-7BD9-254C-9C0F-C41EBB59503A}"/>
              </a:ext>
            </a:extLst>
          </p:cNvPr>
          <p:cNvSpPr/>
          <p:nvPr/>
        </p:nvSpPr>
        <p:spPr>
          <a:xfrm>
            <a:off x="1169988" y="5068888"/>
            <a:ext cx="3614737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54">
            <a:extLst>
              <a:ext uri="{FF2B5EF4-FFF2-40B4-BE49-F238E27FC236}">
                <a16:creationId xmlns:a16="http://schemas.microsoft.com/office/drawing/2014/main" id="{1E26D4B6-FAE2-2844-9A3A-A3FBA22F6F52}"/>
              </a:ext>
            </a:extLst>
          </p:cNvPr>
          <p:cNvSpPr/>
          <p:nvPr/>
        </p:nvSpPr>
        <p:spPr>
          <a:xfrm>
            <a:off x="4848225" y="1808163"/>
            <a:ext cx="3616325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55">
            <a:extLst>
              <a:ext uri="{FF2B5EF4-FFF2-40B4-BE49-F238E27FC236}">
                <a16:creationId xmlns:a16="http://schemas.microsoft.com/office/drawing/2014/main" id="{1F30A24B-8D13-4948-A11F-532CC3BD86D6}"/>
              </a:ext>
            </a:extLst>
          </p:cNvPr>
          <p:cNvSpPr/>
          <p:nvPr/>
        </p:nvSpPr>
        <p:spPr>
          <a:xfrm>
            <a:off x="4848225" y="5068888"/>
            <a:ext cx="3616325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56">
            <a:extLst>
              <a:ext uri="{FF2B5EF4-FFF2-40B4-BE49-F238E27FC236}">
                <a16:creationId xmlns:a16="http://schemas.microsoft.com/office/drawing/2014/main" id="{A30E4E87-955F-5742-B11C-CDACAA5E86B3}"/>
              </a:ext>
            </a:extLst>
          </p:cNvPr>
          <p:cNvSpPr/>
          <p:nvPr/>
        </p:nvSpPr>
        <p:spPr>
          <a:xfrm>
            <a:off x="4848225" y="2132013"/>
            <a:ext cx="3602038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57">
            <a:extLst>
              <a:ext uri="{FF2B5EF4-FFF2-40B4-BE49-F238E27FC236}">
                <a16:creationId xmlns:a16="http://schemas.microsoft.com/office/drawing/2014/main" id="{27304517-8E4C-BB4F-A071-9CFEB6538BB0}"/>
              </a:ext>
            </a:extLst>
          </p:cNvPr>
          <p:cNvSpPr/>
          <p:nvPr/>
        </p:nvSpPr>
        <p:spPr>
          <a:xfrm>
            <a:off x="4848225" y="2351088"/>
            <a:ext cx="3602038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58">
            <a:extLst>
              <a:ext uri="{FF2B5EF4-FFF2-40B4-BE49-F238E27FC236}">
                <a16:creationId xmlns:a16="http://schemas.microsoft.com/office/drawing/2014/main" id="{775ECF3D-9C94-2F43-8693-6CA7557D18D3}"/>
              </a:ext>
            </a:extLst>
          </p:cNvPr>
          <p:cNvSpPr/>
          <p:nvPr/>
        </p:nvSpPr>
        <p:spPr>
          <a:xfrm>
            <a:off x="4848225" y="2571750"/>
            <a:ext cx="3602038" cy="4921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59">
            <a:extLst>
              <a:ext uri="{FF2B5EF4-FFF2-40B4-BE49-F238E27FC236}">
                <a16:creationId xmlns:a16="http://schemas.microsoft.com/office/drawing/2014/main" id="{50DB183E-A013-1B40-8C3E-BD9479F95C09}"/>
              </a:ext>
            </a:extLst>
          </p:cNvPr>
          <p:cNvSpPr/>
          <p:nvPr/>
        </p:nvSpPr>
        <p:spPr>
          <a:xfrm>
            <a:off x="4848225" y="2801938"/>
            <a:ext cx="3602038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60">
            <a:extLst>
              <a:ext uri="{FF2B5EF4-FFF2-40B4-BE49-F238E27FC236}">
                <a16:creationId xmlns:a16="http://schemas.microsoft.com/office/drawing/2014/main" id="{8626EC39-0FB3-F743-ADF7-9B40B1F39BE9}"/>
              </a:ext>
            </a:extLst>
          </p:cNvPr>
          <p:cNvSpPr/>
          <p:nvPr/>
        </p:nvSpPr>
        <p:spPr>
          <a:xfrm>
            <a:off x="4848225" y="3021013"/>
            <a:ext cx="3602038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61">
            <a:extLst>
              <a:ext uri="{FF2B5EF4-FFF2-40B4-BE49-F238E27FC236}">
                <a16:creationId xmlns:a16="http://schemas.microsoft.com/office/drawing/2014/main" id="{424B17AA-2F05-4F42-AC11-CB4A469EC351}"/>
              </a:ext>
            </a:extLst>
          </p:cNvPr>
          <p:cNvSpPr/>
          <p:nvPr/>
        </p:nvSpPr>
        <p:spPr>
          <a:xfrm>
            <a:off x="4848225" y="3241675"/>
            <a:ext cx="3602038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62">
            <a:extLst>
              <a:ext uri="{FF2B5EF4-FFF2-40B4-BE49-F238E27FC236}">
                <a16:creationId xmlns:a16="http://schemas.microsoft.com/office/drawing/2014/main" id="{B00BAE14-ED76-D942-9047-F21EF883CE52}"/>
              </a:ext>
            </a:extLst>
          </p:cNvPr>
          <p:cNvSpPr/>
          <p:nvPr/>
        </p:nvSpPr>
        <p:spPr>
          <a:xfrm>
            <a:off x="4848225" y="3460750"/>
            <a:ext cx="3602038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3">
            <a:extLst>
              <a:ext uri="{FF2B5EF4-FFF2-40B4-BE49-F238E27FC236}">
                <a16:creationId xmlns:a16="http://schemas.microsoft.com/office/drawing/2014/main" id="{A741F26C-8700-9A4F-B248-C87228FD0E40}"/>
              </a:ext>
            </a:extLst>
          </p:cNvPr>
          <p:cNvSpPr/>
          <p:nvPr/>
        </p:nvSpPr>
        <p:spPr>
          <a:xfrm>
            <a:off x="4848225" y="3690938"/>
            <a:ext cx="3602038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4">
            <a:extLst>
              <a:ext uri="{FF2B5EF4-FFF2-40B4-BE49-F238E27FC236}">
                <a16:creationId xmlns:a16="http://schemas.microsoft.com/office/drawing/2014/main" id="{5C220C04-70F1-CC43-A16F-72E796DEBFCF}"/>
              </a:ext>
            </a:extLst>
          </p:cNvPr>
          <p:cNvSpPr/>
          <p:nvPr/>
        </p:nvSpPr>
        <p:spPr>
          <a:xfrm>
            <a:off x="4848225" y="3911600"/>
            <a:ext cx="3602038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65">
            <a:extLst>
              <a:ext uri="{FF2B5EF4-FFF2-40B4-BE49-F238E27FC236}">
                <a16:creationId xmlns:a16="http://schemas.microsoft.com/office/drawing/2014/main" id="{43F236CA-5A64-7744-8588-6231AA352FCE}"/>
              </a:ext>
            </a:extLst>
          </p:cNvPr>
          <p:cNvSpPr/>
          <p:nvPr/>
        </p:nvSpPr>
        <p:spPr>
          <a:xfrm>
            <a:off x="4848225" y="4130675"/>
            <a:ext cx="3602038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6">
            <a:extLst>
              <a:ext uri="{FF2B5EF4-FFF2-40B4-BE49-F238E27FC236}">
                <a16:creationId xmlns:a16="http://schemas.microsoft.com/office/drawing/2014/main" id="{8C68FCFF-353C-CF4A-8B60-99E7C01F7949}"/>
              </a:ext>
            </a:extLst>
          </p:cNvPr>
          <p:cNvSpPr/>
          <p:nvPr/>
        </p:nvSpPr>
        <p:spPr>
          <a:xfrm>
            <a:off x="4848225" y="4351338"/>
            <a:ext cx="3602038" cy="4921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7">
            <a:extLst>
              <a:ext uri="{FF2B5EF4-FFF2-40B4-BE49-F238E27FC236}">
                <a16:creationId xmlns:a16="http://schemas.microsoft.com/office/drawing/2014/main" id="{7F6C43A4-970D-6E4D-9194-5EEAD030A006}"/>
              </a:ext>
            </a:extLst>
          </p:cNvPr>
          <p:cNvSpPr/>
          <p:nvPr/>
        </p:nvSpPr>
        <p:spPr>
          <a:xfrm>
            <a:off x="4848225" y="4581525"/>
            <a:ext cx="3602038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8">
            <a:extLst>
              <a:ext uri="{FF2B5EF4-FFF2-40B4-BE49-F238E27FC236}">
                <a16:creationId xmlns:a16="http://schemas.microsoft.com/office/drawing/2014/main" id="{9A52D797-AC6A-E64A-B0A4-E7368C143851}"/>
              </a:ext>
            </a:extLst>
          </p:cNvPr>
          <p:cNvSpPr/>
          <p:nvPr/>
        </p:nvSpPr>
        <p:spPr>
          <a:xfrm>
            <a:off x="4848225" y="4800600"/>
            <a:ext cx="3602038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6672" name="Picture 37">
            <a:extLst>
              <a:ext uri="{FF2B5EF4-FFF2-40B4-BE49-F238E27FC236}">
                <a16:creationId xmlns:a16="http://schemas.microsoft.com/office/drawing/2014/main" id="{C533B043-AE72-AA46-AC92-E4E5AA1D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5" t="-2" b="6242"/>
          <a:stretch>
            <a:fillRect/>
          </a:stretch>
        </p:blipFill>
        <p:spPr bwMode="auto">
          <a:xfrm>
            <a:off x="6482985" y="426094"/>
            <a:ext cx="2511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7" name="Text Box 87">
            <a:extLst>
              <a:ext uri="{FF2B5EF4-FFF2-40B4-BE49-F238E27FC236}">
                <a16:creationId xmlns:a16="http://schemas.microsoft.com/office/drawing/2014/main" id="{D1A4AC52-DDE0-D146-8961-BB622B8D1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938" y="3586163"/>
            <a:ext cx="2736850" cy="420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ــ ٤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+ ( ــ ٩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) ]</a:t>
            </a: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95D282BF-EF91-DA4D-8BC5-FE82970C7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1320800"/>
            <a:ext cx="69897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chemeClr val="accent2"/>
                </a:solidFill>
              </a:rPr>
              <a:t>أوجد ناتج جمع</a:t>
            </a:r>
            <a:r>
              <a:rPr lang="ar-SA" altLang="ar-SA" sz="2400">
                <a:solidFill>
                  <a:srgbClr val="FF0000"/>
                </a:solidFill>
              </a:rPr>
              <a:t> ( ٨ ص ــ ٤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400">
                <a:solidFill>
                  <a:srgbClr val="FF0000"/>
                </a:solidFill>
              </a:rPr>
              <a:t> )  </a:t>
            </a:r>
            <a:r>
              <a:rPr lang="ar-SA" altLang="ar-SA" sz="2400"/>
              <a:t>+</a:t>
            </a:r>
            <a:r>
              <a:rPr lang="ar-SA" altLang="ar-SA" sz="2400">
                <a:solidFill>
                  <a:srgbClr val="FF0000"/>
                </a:solidFill>
              </a:rPr>
              <a:t> ( ٣ ص ــ ٩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400">
                <a:solidFill>
                  <a:srgbClr val="FF0000"/>
                </a:solidFill>
              </a:rPr>
              <a:t> )</a:t>
            </a:r>
            <a:endParaRPr lang="en-US" altLang="ar-SA" sz="2400">
              <a:solidFill>
                <a:srgbClr val="FF0000"/>
              </a:solidFill>
            </a:endParaRPr>
          </a:p>
        </p:txBody>
      </p:sp>
      <p:sp>
        <p:nvSpPr>
          <p:cNvPr id="115794" name="AutoShape 82">
            <a:extLst>
              <a:ext uri="{FF2B5EF4-FFF2-40B4-BE49-F238E27FC236}">
                <a16:creationId xmlns:a16="http://schemas.microsoft.com/office/drawing/2014/main" id="{51185551-554A-AE48-B9E0-958CE78FC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2312988"/>
            <a:ext cx="1908175" cy="627062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الرأسية</a:t>
            </a:r>
          </a:p>
        </p:txBody>
      </p:sp>
      <p:sp>
        <p:nvSpPr>
          <p:cNvPr id="115795" name="AutoShape 83">
            <a:extLst>
              <a:ext uri="{FF2B5EF4-FFF2-40B4-BE49-F238E27FC236}">
                <a16:creationId xmlns:a16="http://schemas.microsoft.com/office/drawing/2014/main" id="{7491D52A-E254-9046-89EB-19531FF3B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5888" y="3236913"/>
            <a:ext cx="4786312" cy="23764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550E2B24-1FF6-B344-9BEE-D8B1C834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3608388"/>
            <a:ext cx="1779587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٨ ص + ٣ ص ]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D06A4ACC-504D-5444-9F2B-8E203B7D9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8" y="360838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2D7608EA-79F3-7343-ACBC-065E2C92B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4508500"/>
            <a:ext cx="12255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١٣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A0A25E38-35CC-C148-A10B-121532E20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4519613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١١ ص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D87A62F5-AE3C-AB46-A4DD-7448EFB6E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447516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15801" name="AutoShape 89">
            <a:extLst>
              <a:ext uri="{FF2B5EF4-FFF2-40B4-BE49-F238E27FC236}">
                <a16:creationId xmlns:a16="http://schemas.microsoft.com/office/drawing/2014/main" id="{3651EE24-4426-EC46-88B4-1687BD2FD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3255963"/>
            <a:ext cx="2844800" cy="23764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5802" name="AutoShape 90">
            <a:extLst>
              <a:ext uri="{FF2B5EF4-FFF2-40B4-BE49-F238E27FC236}">
                <a16:creationId xmlns:a16="http://schemas.microsoft.com/office/drawing/2014/main" id="{3C0C2571-D464-9144-B031-58B59C56F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2316163"/>
            <a:ext cx="1792287" cy="627062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الأفقية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F7FDA082-5927-D645-A356-A645D4030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3554413"/>
            <a:ext cx="23415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٤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 +   ٨ ص</a:t>
            </a:r>
          </a:p>
        </p:txBody>
      </p:sp>
      <p:sp>
        <p:nvSpPr>
          <p:cNvPr id="115804" name="Line 92">
            <a:extLst>
              <a:ext uri="{FF2B5EF4-FFF2-40B4-BE49-F238E27FC236}">
                <a16:creationId xmlns:a16="http://schemas.microsoft.com/office/drawing/2014/main" id="{5D7A27BF-1608-B044-928F-A74BFFC27C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08100" y="4581525"/>
            <a:ext cx="2374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F9CEFFEE-DF3E-9A48-899D-C0CF0D085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4730750"/>
            <a:ext cx="12620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١٣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06E95B23-65B4-E54C-84F8-D50DB269A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476408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DF101299-5705-CD46-AA4F-43576024A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4741863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١١ ص</a:t>
            </a:r>
          </a:p>
        </p:txBody>
      </p:sp>
      <p:grpSp>
        <p:nvGrpSpPr>
          <p:cNvPr id="115808" name="Group 96">
            <a:extLst>
              <a:ext uri="{FF2B5EF4-FFF2-40B4-BE49-F238E27FC236}">
                <a16:creationId xmlns:a16="http://schemas.microsoft.com/office/drawing/2014/main" id="{B45B5F51-DEB0-9A49-8968-31E274B00627}"/>
              </a:ext>
            </a:extLst>
          </p:cNvPr>
          <p:cNvGrpSpPr>
            <a:grpSpLocks/>
          </p:cNvGrpSpPr>
          <p:nvPr/>
        </p:nvGrpSpPr>
        <p:grpSpPr bwMode="auto">
          <a:xfrm>
            <a:off x="2862262" y="1103013"/>
            <a:ext cx="2478088" cy="252413"/>
            <a:chOff x="2585" y="3884"/>
            <a:chExt cx="1429" cy="136"/>
          </a:xfrm>
          <a:solidFill>
            <a:schemeClr val="bg1"/>
          </a:solidFill>
        </p:grpSpPr>
        <p:sp>
          <p:nvSpPr>
            <p:cNvPr id="25627" name="Line 97">
              <a:extLst>
                <a:ext uri="{FF2B5EF4-FFF2-40B4-BE49-F238E27FC236}">
                  <a16:creationId xmlns:a16="http://schemas.microsoft.com/office/drawing/2014/main" id="{0B77B38C-2CC9-254D-8EE6-F699135A3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5628" name="Line 98">
              <a:extLst>
                <a:ext uri="{FF2B5EF4-FFF2-40B4-BE49-F238E27FC236}">
                  <a16:creationId xmlns:a16="http://schemas.microsoft.com/office/drawing/2014/main" id="{CD16E61A-4380-B542-B51C-B2C8AD6615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5629" name="Line 99">
              <a:extLst>
                <a:ext uri="{FF2B5EF4-FFF2-40B4-BE49-F238E27FC236}">
                  <a16:creationId xmlns:a16="http://schemas.microsoft.com/office/drawing/2014/main" id="{AB4A2D30-0A40-6940-B2BF-96E503A50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</p:grpSp>
      <p:grpSp>
        <p:nvGrpSpPr>
          <p:cNvPr id="115812" name="Group 100">
            <a:extLst>
              <a:ext uri="{FF2B5EF4-FFF2-40B4-BE49-F238E27FC236}">
                <a16:creationId xmlns:a16="http://schemas.microsoft.com/office/drawing/2014/main" id="{BCFAF852-AB64-8148-9580-8E098800399B}"/>
              </a:ext>
            </a:extLst>
          </p:cNvPr>
          <p:cNvGrpSpPr>
            <a:grpSpLocks/>
          </p:cNvGrpSpPr>
          <p:nvPr/>
        </p:nvGrpSpPr>
        <p:grpSpPr bwMode="auto">
          <a:xfrm>
            <a:off x="3833812" y="1103013"/>
            <a:ext cx="2411413" cy="288925"/>
            <a:chOff x="2585" y="3884"/>
            <a:chExt cx="1429" cy="136"/>
          </a:xfrm>
          <a:solidFill>
            <a:schemeClr val="bg1"/>
          </a:solidFill>
        </p:grpSpPr>
        <p:sp>
          <p:nvSpPr>
            <p:cNvPr id="25624" name="Line 101">
              <a:extLst>
                <a:ext uri="{FF2B5EF4-FFF2-40B4-BE49-F238E27FC236}">
                  <a16:creationId xmlns:a16="http://schemas.microsoft.com/office/drawing/2014/main" id="{DF7E7583-6095-A746-8F3E-D2FD4A74CB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5625" name="Line 102">
              <a:extLst>
                <a:ext uri="{FF2B5EF4-FFF2-40B4-BE49-F238E27FC236}">
                  <a16:creationId xmlns:a16="http://schemas.microsoft.com/office/drawing/2014/main" id="{F776C671-1538-A14B-8ABE-D3D8F2D3B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5626" name="Line 103">
              <a:extLst>
                <a:ext uri="{FF2B5EF4-FFF2-40B4-BE49-F238E27FC236}">
                  <a16:creationId xmlns:a16="http://schemas.microsoft.com/office/drawing/2014/main" id="{07AEDB6E-7A4A-3447-966A-C3F08AA97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1" name="Text Box 87">
            <a:extLst>
              <a:ext uri="{FF2B5EF4-FFF2-40B4-BE49-F238E27FC236}">
                <a16:creationId xmlns:a16="http://schemas.microsoft.com/office/drawing/2014/main" id="{F0D0D1EA-ECF2-2B4A-997C-DC34975B8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4006850"/>
            <a:ext cx="10445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٩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D2E1540B-C84A-9D41-81D1-286F1D171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407352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9C2CF224-7F73-5544-AC18-D7B8CA0CF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8" y="4076700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٣ ص</a:t>
            </a:r>
          </a:p>
        </p:txBody>
      </p:sp>
      <p:sp>
        <p:nvSpPr>
          <p:cNvPr id="26694" name="مربع نص 29">
            <a:extLst>
              <a:ext uri="{FF2B5EF4-FFF2-40B4-BE49-F238E27FC236}">
                <a16:creationId xmlns:a16="http://schemas.microsoft.com/office/drawing/2014/main" id="{47D2763F-1AC2-D94A-880A-C459A1BA0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٣ صـ ٣١</a:t>
            </a:r>
          </a:p>
        </p:txBody>
      </p:sp>
      <p:pic>
        <p:nvPicPr>
          <p:cNvPr id="77" name="صورة 76">
            <a:hlinkClick r:id="rId5" action="ppaction://hlinksldjump"/>
            <a:extLst>
              <a:ext uri="{FF2B5EF4-FFF2-40B4-BE49-F238E27FC236}">
                <a16:creationId xmlns:a16="http://schemas.microsoft.com/office/drawing/2014/main" id="{E83C70F7-5536-A644-961E-37CE8725C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2BBEB3A1-6F60-FFB8-EAF7-C3D41CCF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197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863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1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1000"/>
                                        <p:tgtEl>
                                          <p:spTgt spid="115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5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115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1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1000"/>
                                        <p:tgtEl>
                                          <p:spTgt spid="11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5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5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1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 animBg="1"/>
      <p:bldP spid="3130" grpId="0" animBg="1"/>
      <p:bldP spid="115794" grpId="0" animBg="1"/>
      <p:bldP spid="2" grpId="0" animBg="1"/>
      <p:bldP spid="3" grpId="0"/>
      <p:bldP spid="4" grpId="0"/>
      <p:bldP spid="5" grpId="0"/>
      <p:bldP spid="6" grpId="0"/>
      <p:bldP spid="115802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صورة 42">
            <a:extLst>
              <a:ext uri="{FF2B5EF4-FFF2-40B4-BE49-F238E27FC236}">
                <a16:creationId xmlns:a16="http://schemas.microsoft.com/office/drawing/2014/main" id="{DF3920D4-632B-3F41-B561-82A35A75F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094" y="555600"/>
            <a:ext cx="4364653" cy="5534564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4" name="شكل حر: شكل 53">
            <a:extLst>
              <a:ext uri="{FF2B5EF4-FFF2-40B4-BE49-F238E27FC236}">
                <a16:creationId xmlns:a16="http://schemas.microsoft.com/office/drawing/2014/main" id="{3EE4A47A-1FA1-0444-B6EE-E435B68F00D8}"/>
              </a:ext>
            </a:extLst>
          </p:cNvPr>
          <p:cNvSpPr/>
          <p:nvPr/>
        </p:nvSpPr>
        <p:spPr>
          <a:xfrm>
            <a:off x="4321175" y="595313"/>
            <a:ext cx="3908425" cy="545782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45" name="شكل حر: شكل 6">
            <a:extLst>
              <a:ext uri="{FF2B5EF4-FFF2-40B4-BE49-F238E27FC236}">
                <a16:creationId xmlns:a16="http://schemas.microsoft.com/office/drawing/2014/main" id="{800533B1-3B9F-374A-B46E-F788B7AD0D67}"/>
              </a:ext>
            </a:extLst>
          </p:cNvPr>
          <p:cNvSpPr/>
          <p:nvPr/>
        </p:nvSpPr>
        <p:spPr>
          <a:xfrm>
            <a:off x="427038" y="411957"/>
            <a:ext cx="8422754" cy="604138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r" defTabSz="914400" rtl="1" eaLnBrk="1" latinLnBrk="0" hangingPunct="1">
              <a:defRPr/>
            </a:pPr>
            <a:endParaRPr lang="ar-EG" sz="1350"/>
          </a:p>
        </p:txBody>
      </p:sp>
      <p:sp>
        <p:nvSpPr>
          <p:cNvPr id="47" name="شكل حر: شكل 8">
            <a:extLst>
              <a:ext uri="{FF2B5EF4-FFF2-40B4-BE49-F238E27FC236}">
                <a16:creationId xmlns:a16="http://schemas.microsoft.com/office/drawing/2014/main" id="{AD3DD7F9-2C8F-734C-B5D2-60A8B6BC0AFD}"/>
              </a:ext>
            </a:extLst>
          </p:cNvPr>
          <p:cNvSpPr/>
          <p:nvPr/>
        </p:nvSpPr>
        <p:spPr>
          <a:xfrm>
            <a:off x="652463" y="698500"/>
            <a:ext cx="3908425" cy="5457825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10">
            <a:extLst>
              <a:ext uri="{FF2B5EF4-FFF2-40B4-BE49-F238E27FC236}">
                <a16:creationId xmlns:a16="http://schemas.microsoft.com/office/drawing/2014/main" id="{854FCDAC-5F23-A844-892F-C7348F3F8455}"/>
              </a:ext>
            </a:extLst>
          </p:cNvPr>
          <p:cNvSpPr/>
          <p:nvPr/>
        </p:nvSpPr>
        <p:spPr>
          <a:xfrm>
            <a:off x="4332288" y="698500"/>
            <a:ext cx="3908425" cy="5457825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12">
            <a:extLst>
              <a:ext uri="{FF2B5EF4-FFF2-40B4-BE49-F238E27FC236}">
                <a16:creationId xmlns:a16="http://schemas.microsoft.com/office/drawing/2014/main" id="{E006F4BD-34F5-2F44-ABE2-04E05D353A7F}"/>
              </a:ext>
            </a:extLst>
          </p:cNvPr>
          <p:cNvSpPr/>
          <p:nvPr/>
        </p:nvSpPr>
        <p:spPr>
          <a:xfrm>
            <a:off x="580809" y="733425"/>
            <a:ext cx="3979863" cy="545941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14">
            <a:extLst>
              <a:ext uri="{FF2B5EF4-FFF2-40B4-BE49-F238E27FC236}">
                <a16:creationId xmlns:a16="http://schemas.microsoft.com/office/drawing/2014/main" id="{42526356-21C5-EB47-A7EC-7E7EE04CA0FF}"/>
              </a:ext>
            </a:extLst>
          </p:cNvPr>
          <p:cNvSpPr/>
          <p:nvPr/>
        </p:nvSpPr>
        <p:spPr>
          <a:xfrm>
            <a:off x="4554981" y="741650"/>
            <a:ext cx="3992563" cy="545941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r" defTabSz="914400" rtl="1" eaLnBrk="1" latinLnBrk="0" hangingPunct="1">
              <a:defRPr/>
            </a:pPr>
            <a:endParaRPr lang="ar-EG" sz="1350"/>
          </a:p>
        </p:txBody>
      </p:sp>
      <p:sp>
        <p:nvSpPr>
          <p:cNvPr id="55" name="شكل حر: شكل 26">
            <a:extLst>
              <a:ext uri="{FF2B5EF4-FFF2-40B4-BE49-F238E27FC236}">
                <a16:creationId xmlns:a16="http://schemas.microsoft.com/office/drawing/2014/main" id="{3C594B82-61B1-144D-9168-0D1846F2B533}"/>
              </a:ext>
            </a:extLst>
          </p:cNvPr>
          <p:cNvSpPr/>
          <p:nvPr/>
        </p:nvSpPr>
        <p:spPr>
          <a:xfrm>
            <a:off x="621394" y="787400"/>
            <a:ext cx="3821112" cy="544830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6" name="شكل حر: شكل 27">
            <a:extLst>
              <a:ext uri="{FF2B5EF4-FFF2-40B4-BE49-F238E27FC236}">
                <a16:creationId xmlns:a16="http://schemas.microsoft.com/office/drawing/2014/main" id="{EDF167B7-DA7A-9940-96ED-394F33EECC29}"/>
              </a:ext>
            </a:extLst>
          </p:cNvPr>
          <p:cNvSpPr/>
          <p:nvPr/>
        </p:nvSpPr>
        <p:spPr>
          <a:xfrm>
            <a:off x="949325" y="1808163"/>
            <a:ext cx="3425825" cy="5238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28">
            <a:extLst>
              <a:ext uri="{FF2B5EF4-FFF2-40B4-BE49-F238E27FC236}">
                <a16:creationId xmlns:a16="http://schemas.microsoft.com/office/drawing/2014/main" id="{A9D77ED6-99A9-BA4D-A334-195C7001C55C}"/>
              </a:ext>
            </a:extLst>
          </p:cNvPr>
          <p:cNvSpPr/>
          <p:nvPr/>
        </p:nvSpPr>
        <p:spPr>
          <a:xfrm>
            <a:off x="950913" y="2132013"/>
            <a:ext cx="3411537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29">
            <a:extLst>
              <a:ext uri="{FF2B5EF4-FFF2-40B4-BE49-F238E27FC236}">
                <a16:creationId xmlns:a16="http://schemas.microsoft.com/office/drawing/2014/main" id="{9584E613-2F66-D140-A795-BEEAB87BA75D}"/>
              </a:ext>
            </a:extLst>
          </p:cNvPr>
          <p:cNvSpPr/>
          <p:nvPr/>
        </p:nvSpPr>
        <p:spPr>
          <a:xfrm>
            <a:off x="950913" y="2351088"/>
            <a:ext cx="3411537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0">
            <a:extLst>
              <a:ext uri="{FF2B5EF4-FFF2-40B4-BE49-F238E27FC236}">
                <a16:creationId xmlns:a16="http://schemas.microsoft.com/office/drawing/2014/main" id="{223F8E7F-859D-3048-8F6E-83D68F3670F0}"/>
              </a:ext>
            </a:extLst>
          </p:cNvPr>
          <p:cNvSpPr/>
          <p:nvPr/>
        </p:nvSpPr>
        <p:spPr>
          <a:xfrm>
            <a:off x="950913" y="2571750"/>
            <a:ext cx="341153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1">
            <a:extLst>
              <a:ext uri="{FF2B5EF4-FFF2-40B4-BE49-F238E27FC236}">
                <a16:creationId xmlns:a16="http://schemas.microsoft.com/office/drawing/2014/main" id="{D9F9C681-DBEE-3F41-8C88-BFB4BDE26812}"/>
              </a:ext>
            </a:extLst>
          </p:cNvPr>
          <p:cNvSpPr/>
          <p:nvPr/>
        </p:nvSpPr>
        <p:spPr>
          <a:xfrm>
            <a:off x="950913" y="2801938"/>
            <a:ext cx="3411537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2">
            <a:extLst>
              <a:ext uri="{FF2B5EF4-FFF2-40B4-BE49-F238E27FC236}">
                <a16:creationId xmlns:a16="http://schemas.microsoft.com/office/drawing/2014/main" id="{715BDF0E-CF5C-DE48-8E86-0EA988848311}"/>
              </a:ext>
            </a:extLst>
          </p:cNvPr>
          <p:cNvSpPr/>
          <p:nvPr/>
        </p:nvSpPr>
        <p:spPr>
          <a:xfrm>
            <a:off x="950913" y="3021013"/>
            <a:ext cx="3411537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3">
            <a:extLst>
              <a:ext uri="{FF2B5EF4-FFF2-40B4-BE49-F238E27FC236}">
                <a16:creationId xmlns:a16="http://schemas.microsoft.com/office/drawing/2014/main" id="{71B5017E-E6C3-374D-B5EE-41BB7C3CAD86}"/>
              </a:ext>
            </a:extLst>
          </p:cNvPr>
          <p:cNvSpPr/>
          <p:nvPr/>
        </p:nvSpPr>
        <p:spPr>
          <a:xfrm>
            <a:off x="950913" y="3241675"/>
            <a:ext cx="341153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4">
            <a:extLst>
              <a:ext uri="{FF2B5EF4-FFF2-40B4-BE49-F238E27FC236}">
                <a16:creationId xmlns:a16="http://schemas.microsoft.com/office/drawing/2014/main" id="{1C830A2C-731D-C948-8E20-F87DE372E91B}"/>
              </a:ext>
            </a:extLst>
          </p:cNvPr>
          <p:cNvSpPr/>
          <p:nvPr/>
        </p:nvSpPr>
        <p:spPr>
          <a:xfrm>
            <a:off x="950913" y="3460750"/>
            <a:ext cx="341153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5">
            <a:extLst>
              <a:ext uri="{FF2B5EF4-FFF2-40B4-BE49-F238E27FC236}">
                <a16:creationId xmlns:a16="http://schemas.microsoft.com/office/drawing/2014/main" id="{F1495ED3-DE89-AA47-908A-8F47413664CB}"/>
              </a:ext>
            </a:extLst>
          </p:cNvPr>
          <p:cNvSpPr/>
          <p:nvPr/>
        </p:nvSpPr>
        <p:spPr>
          <a:xfrm>
            <a:off x="950913" y="3690938"/>
            <a:ext cx="3411537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6">
            <a:extLst>
              <a:ext uri="{FF2B5EF4-FFF2-40B4-BE49-F238E27FC236}">
                <a16:creationId xmlns:a16="http://schemas.microsoft.com/office/drawing/2014/main" id="{563C6CCA-2FA9-2A4F-BB6A-6824E6CEDAD9}"/>
              </a:ext>
            </a:extLst>
          </p:cNvPr>
          <p:cNvSpPr/>
          <p:nvPr/>
        </p:nvSpPr>
        <p:spPr>
          <a:xfrm>
            <a:off x="950913" y="3911600"/>
            <a:ext cx="341153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7">
            <a:extLst>
              <a:ext uri="{FF2B5EF4-FFF2-40B4-BE49-F238E27FC236}">
                <a16:creationId xmlns:a16="http://schemas.microsoft.com/office/drawing/2014/main" id="{E262CF80-72D6-4F46-A3EB-9419A5263F73}"/>
              </a:ext>
            </a:extLst>
          </p:cNvPr>
          <p:cNvSpPr/>
          <p:nvPr/>
        </p:nvSpPr>
        <p:spPr>
          <a:xfrm>
            <a:off x="950913" y="4130675"/>
            <a:ext cx="341153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8">
            <a:extLst>
              <a:ext uri="{FF2B5EF4-FFF2-40B4-BE49-F238E27FC236}">
                <a16:creationId xmlns:a16="http://schemas.microsoft.com/office/drawing/2014/main" id="{4EE60A29-E501-2748-BE0D-E44B30E81D09}"/>
              </a:ext>
            </a:extLst>
          </p:cNvPr>
          <p:cNvSpPr/>
          <p:nvPr/>
        </p:nvSpPr>
        <p:spPr>
          <a:xfrm>
            <a:off x="950913" y="4351338"/>
            <a:ext cx="341153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9">
            <a:extLst>
              <a:ext uri="{FF2B5EF4-FFF2-40B4-BE49-F238E27FC236}">
                <a16:creationId xmlns:a16="http://schemas.microsoft.com/office/drawing/2014/main" id="{C9E41DB0-F07A-9349-B11F-3A007C18F29E}"/>
              </a:ext>
            </a:extLst>
          </p:cNvPr>
          <p:cNvSpPr/>
          <p:nvPr/>
        </p:nvSpPr>
        <p:spPr>
          <a:xfrm>
            <a:off x="950913" y="4581525"/>
            <a:ext cx="341153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40">
            <a:extLst>
              <a:ext uri="{FF2B5EF4-FFF2-40B4-BE49-F238E27FC236}">
                <a16:creationId xmlns:a16="http://schemas.microsoft.com/office/drawing/2014/main" id="{DFA8300D-8D67-164C-B7C2-77421A7C8AF5}"/>
              </a:ext>
            </a:extLst>
          </p:cNvPr>
          <p:cNvSpPr/>
          <p:nvPr/>
        </p:nvSpPr>
        <p:spPr>
          <a:xfrm>
            <a:off x="950913" y="4800600"/>
            <a:ext cx="341153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41">
            <a:extLst>
              <a:ext uri="{FF2B5EF4-FFF2-40B4-BE49-F238E27FC236}">
                <a16:creationId xmlns:a16="http://schemas.microsoft.com/office/drawing/2014/main" id="{D9823589-99C4-3B4D-9014-B2F74283995F}"/>
              </a:ext>
            </a:extLst>
          </p:cNvPr>
          <p:cNvSpPr/>
          <p:nvPr/>
        </p:nvSpPr>
        <p:spPr>
          <a:xfrm>
            <a:off x="949325" y="5068888"/>
            <a:ext cx="3425825" cy="5238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54">
            <a:extLst>
              <a:ext uri="{FF2B5EF4-FFF2-40B4-BE49-F238E27FC236}">
                <a16:creationId xmlns:a16="http://schemas.microsoft.com/office/drawing/2014/main" id="{CB7CC4E3-77A4-5C48-A160-0596D9F34097}"/>
              </a:ext>
            </a:extLst>
          </p:cNvPr>
          <p:cNvSpPr/>
          <p:nvPr/>
        </p:nvSpPr>
        <p:spPr>
          <a:xfrm>
            <a:off x="4627563" y="1808163"/>
            <a:ext cx="3427412" cy="5238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5">
            <a:extLst>
              <a:ext uri="{FF2B5EF4-FFF2-40B4-BE49-F238E27FC236}">
                <a16:creationId xmlns:a16="http://schemas.microsoft.com/office/drawing/2014/main" id="{CF393708-D1EE-534C-9E54-1FFC063565E1}"/>
              </a:ext>
            </a:extLst>
          </p:cNvPr>
          <p:cNvSpPr/>
          <p:nvPr/>
        </p:nvSpPr>
        <p:spPr>
          <a:xfrm>
            <a:off x="4627563" y="5068888"/>
            <a:ext cx="3427412" cy="5238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56">
            <a:extLst>
              <a:ext uri="{FF2B5EF4-FFF2-40B4-BE49-F238E27FC236}">
                <a16:creationId xmlns:a16="http://schemas.microsoft.com/office/drawing/2014/main" id="{77D6B0FF-77AF-444F-BEC3-A62C32596027}"/>
              </a:ext>
            </a:extLst>
          </p:cNvPr>
          <p:cNvSpPr/>
          <p:nvPr/>
        </p:nvSpPr>
        <p:spPr>
          <a:xfrm>
            <a:off x="4629150" y="2132013"/>
            <a:ext cx="341312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7">
            <a:extLst>
              <a:ext uri="{FF2B5EF4-FFF2-40B4-BE49-F238E27FC236}">
                <a16:creationId xmlns:a16="http://schemas.microsoft.com/office/drawing/2014/main" id="{526C83D3-F69C-134F-ABB8-338013673D91}"/>
              </a:ext>
            </a:extLst>
          </p:cNvPr>
          <p:cNvSpPr/>
          <p:nvPr/>
        </p:nvSpPr>
        <p:spPr>
          <a:xfrm>
            <a:off x="4629150" y="2351088"/>
            <a:ext cx="341312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8">
            <a:extLst>
              <a:ext uri="{FF2B5EF4-FFF2-40B4-BE49-F238E27FC236}">
                <a16:creationId xmlns:a16="http://schemas.microsoft.com/office/drawing/2014/main" id="{0A83783A-F61A-2E44-9744-370DAB81D0E6}"/>
              </a:ext>
            </a:extLst>
          </p:cNvPr>
          <p:cNvSpPr/>
          <p:nvPr/>
        </p:nvSpPr>
        <p:spPr>
          <a:xfrm>
            <a:off x="4629150" y="2571750"/>
            <a:ext cx="341312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9">
            <a:extLst>
              <a:ext uri="{FF2B5EF4-FFF2-40B4-BE49-F238E27FC236}">
                <a16:creationId xmlns:a16="http://schemas.microsoft.com/office/drawing/2014/main" id="{13076722-544B-164C-9DBB-3174FCA971AC}"/>
              </a:ext>
            </a:extLst>
          </p:cNvPr>
          <p:cNvSpPr/>
          <p:nvPr/>
        </p:nvSpPr>
        <p:spPr>
          <a:xfrm>
            <a:off x="4629150" y="2801938"/>
            <a:ext cx="341312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0">
            <a:extLst>
              <a:ext uri="{FF2B5EF4-FFF2-40B4-BE49-F238E27FC236}">
                <a16:creationId xmlns:a16="http://schemas.microsoft.com/office/drawing/2014/main" id="{68AD5E06-72BD-BB42-B61D-F03F639E453D}"/>
              </a:ext>
            </a:extLst>
          </p:cNvPr>
          <p:cNvSpPr/>
          <p:nvPr/>
        </p:nvSpPr>
        <p:spPr>
          <a:xfrm>
            <a:off x="4629150" y="3021013"/>
            <a:ext cx="341312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1">
            <a:extLst>
              <a:ext uri="{FF2B5EF4-FFF2-40B4-BE49-F238E27FC236}">
                <a16:creationId xmlns:a16="http://schemas.microsoft.com/office/drawing/2014/main" id="{7503D22B-108E-CE4D-92F8-F32ACE3422EB}"/>
              </a:ext>
            </a:extLst>
          </p:cNvPr>
          <p:cNvSpPr/>
          <p:nvPr/>
        </p:nvSpPr>
        <p:spPr>
          <a:xfrm>
            <a:off x="4629150" y="3241675"/>
            <a:ext cx="34131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2">
            <a:extLst>
              <a:ext uri="{FF2B5EF4-FFF2-40B4-BE49-F238E27FC236}">
                <a16:creationId xmlns:a16="http://schemas.microsoft.com/office/drawing/2014/main" id="{8246948C-E7DF-AB4D-8B17-7B00B8E4738D}"/>
              </a:ext>
            </a:extLst>
          </p:cNvPr>
          <p:cNvSpPr/>
          <p:nvPr/>
        </p:nvSpPr>
        <p:spPr>
          <a:xfrm>
            <a:off x="4629150" y="3460750"/>
            <a:ext cx="34131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3">
            <a:extLst>
              <a:ext uri="{FF2B5EF4-FFF2-40B4-BE49-F238E27FC236}">
                <a16:creationId xmlns:a16="http://schemas.microsoft.com/office/drawing/2014/main" id="{659822A3-6DA1-414B-9BD1-0983517B08CA}"/>
              </a:ext>
            </a:extLst>
          </p:cNvPr>
          <p:cNvSpPr/>
          <p:nvPr/>
        </p:nvSpPr>
        <p:spPr>
          <a:xfrm>
            <a:off x="4629150" y="3690938"/>
            <a:ext cx="341312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4">
            <a:extLst>
              <a:ext uri="{FF2B5EF4-FFF2-40B4-BE49-F238E27FC236}">
                <a16:creationId xmlns:a16="http://schemas.microsoft.com/office/drawing/2014/main" id="{76F3EDED-23E5-AC4C-9FB1-131B91F8D0CE}"/>
              </a:ext>
            </a:extLst>
          </p:cNvPr>
          <p:cNvSpPr/>
          <p:nvPr/>
        </p:nvSpPr>
        <p:spPr>
          <a:xfrm>
            <a:off x="4629150" y="3911600"/>
            <a:ext cx="34131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5">
            <a:extLst>
              <a:ext uri="{FF2B5EF4-FFF2-40B4-BE49-F238E27FC236}">
                <a16:creationId xmlns:a16="http://schemas.microsoft.com/office/drawing/2014/main" id="{A6CB397C-35DE-6443-92A0-1A06084948C1}"/>
              </a:ext>
            </a:extLst>
          </p:cNvPr>
          <p:cNvSpPr/>
          <p:nvPr/>
        </p:nvSpPr>
        <p:spPr>
          <a:xfrm>
            <a:off x="4629150" y="4130675"/>
            <a:ext cx="34131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6">
            <a:extLst>
              <a:ext uri="{FF2B5EF4-FFF2-40B4-BE49-F238E27FC236}">
                <a16:creationId xmlns:a16="http://schemas.microsoft.com/office/drawing/2014/main" id="{90515DE5-9B81-3942-A82C-3D2A3C1DB7E5}"/>
              </a:ext>
            </a:extLst>
          </p:cNvPr>
          <p:cNvSpPr/>
          <p:nvPr/>
        </p:nvSpPr>
        <p:spPr>
          <a:xfrm>
            <a:off x="4629150" y="4351338"/>
            <a:ext cx="341312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7">
            <a:extLst>
              <a:ext uri="{FF2B5EF4-FFF2-40B4-BE49-F238E27FC236}">
                <a16:creationId xmlns:a16="http://schemas.microsoft.com/office/drawing/2014/main" id="{F151666D-CE6E-2340-ABA1-DC327FB8C481}"/>
              </a:ext>
            </a:extLst>
          </p:cNvPr>
          <p:cNvSpPr/>
          <p:nvPr/>
        </p:nvSpPr>
        <p:spPr>
          <a:xfrm>
            <a:off x="4629150" y="4581525"/>
            <a:ext cx="34131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8">
            <a:extLst>
              <a:ext uri="{FF2B5EF4-FFF2-40B4-BE49-F238E27FC236}">
                <a16:creationId xmlns:a16="http://schemas.microsoft.com/office/drawing/2014/main" id="{C696AEE0-A0AC-6546-9681-D8B5ADCEEE2F}"/>
              </a:ext>
            </a:extLst>
          </p:cNvPr>
          <p:cNvSpPr/>
          <p:nvPr/>
        </p:nvSpPr>
        <p:spPr>
          <a:xfrm>
            <a:off x="4629150" y="4800600"/>
            <a:ext cx="34131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8718" name="Picture 37">
            <a:extLst>
              <a:ext uri="{FF2B5EF4-FFF2-40B4-BE49-F238E27FC236}">
                <a16:creationId xmlns:a16="http://schemas.microsoft.com/office/drawing/2014/main" id="{394AE86E-2195-5A42-8D8B-C4632DF99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6" b="9917"/>
          <a:stretch>
            <a:fillRect/>
          </a:stretch>
        </p:blipFill>
        <p:spPr bwMode="auto">
          <a:xfrm>
            <a:off x="5967412" y="211138"/>
            <a:ext cx="26971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7" name="Text Box 87">
            <a:extLst>
              <a:ext uri="{FF2B5EF4-FFF2-40B4-BE49-F238E27FC236}">
                <a16:creationId xmlns:a16="http://schemas.microsoft.com/office/drawing/2014/main" id="{6A6E927C-6550-CD45-893D-E7A45CC4B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563" y="3544888"/>
            <a:ext cx="24479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ــ ٣ د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+  د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 ]</a:t>
            </a: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17C519C7-AF47-9541-947D-8866534AC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088" y="1374775"/>
            <a:ext cx="6989762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chemeClr val="accent2"/>
                </a:solidFill>
              </a:rPr>
              <a:t>أوجد ناتج جمع</a:t>
            </a:r>
            <a:r>
              <a:rPr lang="ar-SA" altLang="ar-SA" sz="2400">
                <a:solidFill>
                  <a:srgbClr val="FF0000"/>
                </a:solidFill>
              </a:rPr>
              <a:t> ( ــ ٣ د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400">
                <a:solidFill>
                  <a:srgbClr val="FF0000"/>
                </a:solidFill>
              </a:rPr>
              <a:t> ــ ٨ + ٢ د )  </a:t>
            </a:r>
            <a:r>
              <a:rPr lang="ar-SA" altLang="ar-SA" sz="2400"/>
              <a:t>+</a:t>
            </a:r>
            <a:r>
              <a:rPr lang="ar-SA" altLang="ar-SA" sz="2400">
                <a:solidFill>
                  <a:srgbClr val="FF0000"/>
                </a:solidFill>
              </a:rPr>
              <a:t>  ( ٤ د ــ ١٢ + د</a:t>
            </a:r>
            <a:r>
              <a:rPr lang="ar-SA" altLang="ar-SA" baseline="30000">
                <a:solidFill>
                  <a:srgbClr val="FF0000"/>
                </a:solidFill>
              </a:rPr>
              <a:t>٢ </a:t>
            </a:r>
            <a:r>
              <a:rPr lang="ar-SA" altLang="ar-SA" sz="2400">
                <a:solidFill>
                  <a:srgbClr val="FF0000"/>
                </a:solidFill>
              </a:rPr>
              <a:t>)</a:t>
            </a:r>
            <a:endParaRPr lang="en-US" altLang="ar-SA" sz="2400">
              <a:solidFill>
                <a:srgbClr val="FF0000"/>
              </a:solidFill>
            </a:endParaRPr>
          </a:p>
        </p:txBody>
      </p:sp>
      <p:sp>
        <p:nvSpPr>
          <p:cNvPr id="116835" name="AutoShape 99">
            <a:extLst>
              <a:ext uri="{FF2B5EF4-FFF2-40B4-BE49-F238E27FC236}">
                <a16:creationId xmlns:a16="http://schemas.microsoft.com/office/drawing/2014/main" id="{C2E775F5-E31E-2649-B546-717166E0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8" y="2312988"/>
            <a:ext cx="1908175" cy="627062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الرأسية</a:t>
            </a:r>
          </a:p>
        </p:txBody>
      </p:sp>
      <p:sp>
        <p:nvSpPr>
          <p:cNvPr id="116836" name="AutoShape 100">
            <a:extLst>
              <a:ext uri="{FF2B5EF4-FFF2-40B4-BE49-F238E27FC236}">
                <a16:creationId xmlns:a16="http://schemas.microsoft.com/office/drawing/2014/main" id="{A1F2DF8D-FAA4-754A-B6F3-589A3D39B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236913"/>
            <a:ext cx="5248275" cy="23764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57C38A42-8036-014E-803B-97D127338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3" y="3586163"/>
            <a:ext cx="1535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٢ د + ٤ د ]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BFA46623-EC25-2445-B28A-8E998CA7D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3597275"/>
            <a:ext cx="18954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ــ ٨ + ( ــ ١٢ ) ]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4D20EAB2-9F30-A64E-9188-E1425743D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357505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5A955B3C-09DB-6A44-954D-36647C9D9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4413" y="358616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5ACEA731-8401-9F4C-8129-5931A49FB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838" y="4508500"/>
            <a:ext cx="9731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٢ د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79A9210E-1B50-B947-83A8-6D4A4D49C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4519613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٦ د</a:t>
            </a: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B6CEAF13-18A0-0845-B2CA-1B102FE3D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588" y="4530725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٢٠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692EC8FB-6554-7541-BDF0-CAF44E712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45196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753F6C30-2AAB-084C-B835-46937FC7D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450215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16846" name="AutoShape 110">
            <a:extLst>
              <a:ext uri="{FF2B5EF4-FFF2-40B4-BE49-F238E27FC236}">
                <a16:creationId xmlns:a16="http://schemas.microsoft.com/office/drawing/2014/main" id="{2E4BEE2D-8765-CD48-93C1-B837DCFB6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3236913"/>
            <a:ext cx="2374900" cy="23764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6847" name="AutoShape 111">
            <a:extLst>
              <a:ext uri="{FF2B5EF4-FFF2-40B4-BE49-F238E27FC236}">
                <a16:creationId xmlns:a16="http://schemas.microsoft.com/office/drawing/2014/main" id="{9CAEF3FC-DF22-534D-A20A-1A013BC3B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2316163"/>
            <a:ext cx="1792287" cy="627062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الأفقية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8565A0C3-8C68-724F-BA46-7EE754D6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3595688"/>
            <a:ext cx="23415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٣ د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 +  ٢ د   ــ   ٨</a:t>
            </a:r>
          </a:p>
        </p:txBody>
      </p:sp>
      <p:sp>
        <p:nvSpPr>
          <p:cNvPr id="116849" name="Line 113">
            <a:extLst>
              <a:ext uri="{FF2B5EF4-FFF2-40B4-BE49-F238E27FC236}">
                <a16:creationId xmlns:a16="http://schemas.microsoft.com/office/drawing/2014/main" id="{87ECB126-A27D-C841-AF07-7AA6585164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4826000"/>
            <a:ext cx="2220913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7A710067-212A-694E-9FA2-08F03998D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4938713"/>
            <a:ext cx="8651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٢ د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524C90C8-BE68-7940-8130-C61F309AE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98157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56980C3B-C746-D547-944D-EB91664B5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5002213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٦ د</a:t>
            </a: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586CCE3F-0660-7841-A74E-BFCFC8B07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498157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DE48E6D4-0ECE-9248-ACE0-AE1173F42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5014913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٢٠</a:t>
            </a:r>
          </a:p>
        </p:txBody>
      </p:sp>
      <p:grpSp>
        <p:nvGrpSpPr>
          <p:cNvPr id="116855" name="Group 119">
            <a:extLst>
              <a:ext uri="{FF2B5EF4-FFF2-40B4-BE49-F238E27FC236}">
                <a16:creationId xmlns:a16="http://schemas.microsoft.com/office/drawing/2014/main" id="{18B4AB6C-5082-4444-83E4-7ECF114905F7}"/>
              </a:ext>
            </a:extLst>
          </p:cNvPr>
          <p:cNvGrpSpPr>
            <a:grpSpLocks/>
          </p:cNvGrpSpPr>
          <p:nvPr/>
        </p:nvGrpSpPr>
        <p:grpSpPr bwMode="auto">
          <a:xfrm>
            <a:off x="2185988" y="1157288"/>
            <a:ext cx="3954462" cy="288925"/>
            <a:chOff x="2585" y="3884"/>
            <a:chExt cx="1429" cy="136"/>
          </a:xfrm>
        </p:grpSpPr>
        <p:sp>
          <p:nvSpPr>
            <p:cNvPr id="28757" name="Line 120">
              <a:extLst>
                <a:ext uri="{FF2B5EF4-FFF2-40B4-BE49-F238E27FC236}">
                  <a16:creationId xmlns:a16="http://schemas.microsoft.com/office/drawing/2014/main" id="{CC601D40-96F4-7D48-BFC1-CD5EAED82C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8758" name="Line 121">
              <a:extLst>
                <a:ext uri="{FF2B5EF4-FFF2-40B4-BE49-F238E27FC236}">
                  <a16:creationId xmlns:a16="http://schemas.microsoft.com/office/drawing/2014/main" id="{C9149590-7CAF-4243-BFA0-539A4F554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8759" name="Line 122">
              <a:extLst>
                <a:ext uri="{FF2B5EF4-FFF2-40B4-BE49-F238E27FC236}">
                  <a16:creationId xmlns:a16="http://schemas.microsoft.com/office/drawing/2014/main" id="{DF620DFB-311B-0648-9E66-74187A596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16859" name="Group 123">
            <a:extLst>
              <a:ext uri="{FF2B5EF4-FFF2-40B4-BE49-F238E27FC236}">
                <a16:creationId xmlns:a16="http://schemas.microsoft.com/office/drawing/2014/main" id="{028620FC-E490-4E4C-BBDD-09149CCCFE91}"/>
              </a:ext>
            </a:extLst>
          </p:cNvPr>
          <p:cNvGrpSpPr>
            <a:grpSpLocks/>
          </p:cNvGrpSpPr>
          <p:nvPr/>
        </p:nvGrpSpPr>
        <p:grpSpPr bwMode="auto">
          <a:xfrm>
            <a:off x="3373438" y="1157288"/>
            <a:ext cx="1254125" cy="325437"/>
            <a:chOff x="2585" y="3884"/>
            <a:chExt cx="1429" cy="136"/>
          </a:xfrm>
        </p:grpSpPr>
        <p:sp>
          <p:nvSpPr>
            <p:cNvPr id="28754" name="Line 124">
              <a:extLst>
                <a:ext uri="{FF2B5EF4-FFF2-40B4-BE49-F238E27FC236}">
                  <a16:creationId xmlns:a16="http://schemas.microsoft.com/office/drawing/2014/main" id="{A46E77E8-6DD5-E84A-9321-1F3853CBB6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8755" name="Line 125">
              <a:extLst>
                <a:ext uri="{FF2B5EF4-FFF2-40B4-BE49-F238E27FC236}">
                  <a16:creationId xmlns:a16="http://schemas.microsoft.com/office/drawing/2014/main" id="{2CA15248-2963-6C4A-8BD9-CEF5FA7F4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8756" name="Line 126">
              <a:extLst>
                <a:ext uri="{FF2B5EF4-FFF2-40B4-BE49-F238E27FC236}">
                  <a16:creationId xmlns:a16="http://schemas.microsoft.com/office/drawing/2014/main" id="{8187DC1D-006A-1F4D-B95A-65E63A216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16863" name="Group 127">
            <a:extLst>
              <a:ext uri="{FF2B5EF4-FFF2-40B4-BE49-F238E27FC236}">
                <a16:creationId xmlns:a16="http://schemas.microsoft.com/office/drawing/2014/main" id="{0DA52607-6F30-F848-A0E1-558C4534282D}"/>
              </a:ext>
            </a:extLst>
          </p:cNvPr>
          <p:cNvGrpSpPr>
            <a:grpSpLocks/>
          </p:cNvGrpSpPr>
          <p:nvPr/>
        </p:nvGrpSpPr>
        <p:grpSpPr bwMode="auto">
          <a:xfrm>
            <a:off x="2762250" y="1157288"/>
            <a:ext cx="2482850" cy="252412"/>
            <a:chOff x="2585" y="3884"/>
            <a:chExt cx="1429" cy="136"/>
          </a:xfrm>
        </p:grpSpPr>
        <p:sp>
          <p:nvSpPr>
            <p:cNvPr id="28751" name="Line 128">
              <a:extLst>
                <a:ext uri="{FF2B5EF4-FFF2-40B4-BE49-F238E27FC236}">
                  <a16:creationId xmlns:a16="http://schemas.microsoft.com/office/drawing/2014/main" id="{2D376FD0-E678-374B-A80A-3967FEB52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8752" name="Line 129">
              <a:extLst>
                <a:ext uri="{FF2B5EF4-FFF2-40B4-BE49-F238E27FC236}">
                  <a16:creationId xmlns:a16="http://schemas.microsoft.com/office/drawing/2014/main" id="{8E1932C8-FA62-8948-8ACA-32469CD4C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8753" name="Line 130">
              <a:extLst>
                <a:ext uri="{FF2B5EF4-FFF2-40B4-BE49-F238E27FC236}">
                  <a16:creationId xmlns:a16="http://schemas.microsoft.com/office/drawing/2014/main" id="{C582BFA1-B83E-2443-B8F7-814CE12C7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17" name="Text Box 87">
            <a:extLst>
              <a:ext uri="{FF2B5EF4-FFF2-40B4-BE49-F238E27FC236}">
                <a16:creationId xmlns:a16="http://schemas.microsoft.com/office/drawing/2014/main" id="{1F4964AD-1EB0-2F49-8B81-43F7AA081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2650" y="4144963"/>
            <a:ext cx="5032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د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AE8712F4-1DC8-4D41-8E81-0DE83414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411638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121DAE14-35E8-6549-AD5C-1B08055B3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4094163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٤ د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438863D6-0028-B145-93C9-66B95CD41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409733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83D9DD8C-E9D9-874C-A3BD-B8FDDBC75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4116388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١٢</a:t>
            </a:r>
          </a:p>
        </p:txBody>
      </p:sp>
      <p:sp>
        <p:nvSpPr>
          <p:cNvPr id="28749" name="مربع نص 41">
            <a:extLst>
              <a:ext uri="{FF2B5EF4-FFF2-40B4-BE49-F238E27FC236}">
                <a16:creationId xmlns:a16="http://schemas.microsoft.com/office/drawing/2014/main" id="{0AA10B20-47C9-3442-98CC-C109766DD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٥ صـ ٣١</a:t>
            </a:r>
          </a:p>
        </p:txBody>
      </p:sp>
      <p:pic>
        <p:nvPicPr>
          <p:cNvPr id="89" name="صورة 88">
            <a:hlinkClick r:id="rId5" action="ppaction://hlinksldjump"/>
            <a:extLst>
              <a:ext uri="{FF2B5EF4-FFF2-40B4-BE49-F238E27FC236}">
                <a16:creationId xmlns:a16="http://schemas.microsoft.com/office/drawing/2014/main" id="{6B7BC55D-54E4-4743-8EBB-215151A039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2" name="عنصر نائب لرقم الشريحة 21">
            <a:extLst>
              <a:ext uri="{FF2B5EF4-FFF2-40B4-BE49-F238E27FC236}">
                <a16:creationId xmlns:a16="http://schemas.microsoft.com/office/drawing/2014/main" id="{A34A3925-574D-870A-28DB-CE26528C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198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197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1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1000"/>
                                        <p:tgtEl>
                                          <p:spTgt spid="116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6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116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6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6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1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116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1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2" dur="1000"/>
                                        <p:tgtEl>
                                          <p:spTgt spid="11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6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1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11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3130" grpId="0" animBg="1"/>
      <p:bldP spid="116835" grpId="0" animBg="1"/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6847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صورة 50">
            <a:extLst>
              <a:ext uri="{FF2B5EF4-FFF2-40B4-BE49-F238E27FC236}">
                <a16:creationId xmlns:a16="http://schemas.microsoft.com/office/drawing/2014/main" id="{822AB335-3485-F94A-84AE-7AD7F43C7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98" y="555599"/>
            <a:ext cx="4537605" cy="5942897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2" name="شكل حر: شكل 53">
            <a:extLst>
              <a:ext uri="{FF2B5EF4-FFF2-40B4-BE49-F238E27FC236}">
                <a16:creationId xmlns:a16="http://schemas.microsoft.com/office/drawing/2014/main" id="{3F47087B-E850-414E-8661-A79A5C57E823}"/>
              </a:ext>
            </a:extLst>
          </p:cNvPr>
          <p:cNvSpPr/>
          <p:nvPr/>
        </p:nvSpPr>
        <p:spPr>
          <a:xfrm>
            <a:off x="4354513" y="595313"/>
            <a:ext cx="4159250" cy="542925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53" name="شكل حر: شكل 6">
            <a:extLst>
              <a:ext uri="{FF2B5EF4-FFF2-40B4-BE49-F238E27FC236}">
                <a16:creationId xmlns:a16="http://schemas.microsoft.com/office/drawing/2014/main" id="{9789F185-6CF6-144C-867B-E7F8727432D4}"/>
              </a:ext>
            </a:extLst>
          </p:cNvPr>
          <p:cNvSpPr/>
          <p:nvPr/>
        </p:nvSpPr>
        <p:spPr>
          <a:xfrm>
            <a:off x="395288" y="555625"/>
            <a:ext cx="8459787" cy="594360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5" name="شكل حر: شكل 8">
            <a:extLst>
              <a:ext uri="{FF2B5EF4-FFF2-40B4-BE49-F238E27FC236}">
                <a16:creationId xmlns:a16="http://schemas.microsoft.com/office/drawing/2014/main" id="{0D92D945-FF33-F141-A9C2-21F5C4EECD5B}"/>
              </a:ext>
            </a:extLst>
          </p:cNvPr>
          <p:cNvSpPr/>
          <p:nvPr/>
        </p:nvSpPr>
        <p:spPr>
          <a:xfrm>
            <a:off x="685800" y="698500"/>
            <a:ext cx="4159250" cy="5429250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10">
            <a:extLst>
              <a:ext uri="{FF2B5EF4-FFF2-40B4-BE49-F238E27FC236}">
                <a16:creationId xmlns:a16="http://schemas.microsoft.com/office/drawing/2014/main" id="{306D5167-4EB3-5A4C-B3E5-505FD24BBE5D}"/>
              </a:ext>
            </a:extLst>
          </p:cNvPr>
          <p:cNvSpPr/>
          <p:nvPr/>
        </p:nvSpPr>
        <p:spPr>
          <a:xfrm>
            <a:off x="4365625" y="698500"/>
            <a:ext cx="4159250" cy="5429250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12">
            <a:extLst>
              <a:ext uri="{FF2B5EF4-FFF2-40B4-BE49-F238E27FC236}">
                <a16:creationId xmlns:a16="http://schemas.microsoft.com/office/drawing/2014/main" id="{D340DCB3-19E2-FA40-B319-12C78845D095}"/>
              </a:ext>
            </a:extLst>
          </p:cNvPr>
          <p:cNvSpPr/>
          <p:nvPr/>
        </p:nvSpPr>
        <p:spPr>
          <a:xfrm>
            <a:off x="615950" y="646113"/>
            <a:ext cx="4233863" cy="5430837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14">
            <a:extLst>
              <a:ext uri="{FF2B5EF4-FFF2-40B4-BE49-F238E27FC236}">
                <a16:creationId xmlns:a16="http://schemas.microsoft.com/office/drawing/2014/main" id="{924A6A2C-859A-704D-B46A-37533EDAD0B6}"/>
              </a:ext>
            </a:extLst>
          </p:cNvPr>
          <p:cNvSpPr/>
          <p:nvPr/>
        </p:nvSpPr>
        <p:spPr>
          <a:xfrm>
            <a:off x="4349750" y="646113"/>
            <a:ext cx="4325937" cy="5430837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63" name="شكل حر: شكل 26">
            <a:extLst>
              <a:ext uri="{FF2B5EF4-FFF2-40B4-BE49-F238E27FC236}">
                <a16:creationId xmlns:a16="http://schemas.microsoft.com/office/drawing/2014/main" id="{C4DD9927-9C71-7F4A-AEB6-0CE873C53028}"/>
              </a:ext>
            </a:extLst>
          </p:cNvPr>
          <p:cNvSpPr/>
          <p:nvPr/>
        </p:nvSpPr>
        <p:spPr>
          <a:xfrm>
            <a:off x="676275" y="638857"/>
            <a:ext cx="4159250" cy="542925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64" name="شكل حر: شكل 27">
            <a:extLst>
              <a:ext uri="{FF2B5EF4-FFF2-40B4-BE49-F238E27FC236}">
                <a16:creationId xmlns:a16="http://schemas.microsoft.com/office/drawing/2014/main" id="{D1E59B45-02DE-F84B-8EB0-C76BDD8F0D9E}"/>
              </a:ext>
            </a:extLst>
          </p:cNvPr>
          <p:cNvSpPr/>
          <p:nvPr/>
        </p:nvSpPr>
        <p:spPr>
          <a:xfrm>
            <a:off x="979488" y="1808163"/>
            <a:ext cx="3643312" cy="5238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28">
            <a:extLst>
              <a:ext uri="{FF2B5EF4-FFF2-40B4-BE49-F238E27FC236}">
                <a16:creationId xmlns:a16="http://schemas.microsoft.com/office/drawing/2014/main" id="{FEA2DE65-647D-F644-B016-B04F79E1FB8E}"/>
              </a:ext>
            </a:extLst>
          </p:cNvPr>
          <p:cNvSpPr/>
          <p:nvPr/>
        </p:nvSpPr>
        <p:spPr>
          <a:xfrm>
            <a:off x="981075" y="2132013"/>
            <a:ext cx="362902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29">
            <a:extLst>
              <a:ext uri="{FF2B5EF4-FFF2-40B4-BE49-F238E27FC236}">
                <a16:creationId xmlns:a16="http://schemas.microsoft.com/office/drawing/2014/main" id="{7AAB68EF-ABAF-B74D-A14D-BD60703F13D9}"/>
              </a:ext>
            </a:extLst>
          </p:cNvPr>
          <p:cNvSpPr/>
          <p:nvPr/>
        </p:nvSpPr>
        <p:spPr>
          <a:xfrm>
            <a:off x="981075" y="2351088"/>
            <a:ext cx="362902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0">
            <a:extLst>
              <a:ext uri="{FF2B5EF4-FFF2-40B4-BE49-F238E27FC236}">
                <a16:creationId xmlns:a16="http://schemas.microsoft.com/office/drawing/2014/main" id="{D9490DC7-151E-2E47-B727-AC2D496733D9}"/>
              </a:ext>
            </a:extLst>
          </p:cNvPr>
          <p:cNvSpPr/>
          <p:nvPr/>
        </p:nvSpPr>
        <p:spPr>
          <a:xfrm>
            <a:off x="981075" y="2571750"/>
            <a:ext cx="362902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1">
            <a:extLst>
              <a:ext uri="{FF2B5EF4-FFF2-40B4-BE49-F238E27FC236}">
                <a16:creationId xmlns:a16="http://schemas.microsoft.com/office/drawing/2014/main" id="{A2559EDC-85AA-0D4D-8DC2-EB42B94FBB41}"/>
              </a:ext>
            </a:extLst>
          </p:cNvPr>
          <p:cNvSpPr/>
          <p:nvPr/>
        </p:nvSpPr>
        <p:spPr>
          <a:xfrm>
            <a:off x="981075" y="2801938"/>
            <a:ext cx="362902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2">
            <a:extLst>
              <a:ext uri="{FF2B5EF4-FFF2-40B4-BE49-F238E27FC236}">
                <a16:creationId xmlns:a16="http://schemas.microsoft.com/office/drawing/2014/main" id="{F9443569-0526-4349-A0C2-A6403377A591}"/>
              </a:ext>
            </a:extLst>
          </p:cNvPr>
          <p:cNvSpPr/>
          <p:nvPr/>
        </p:nvSpPr>
        <p:spPr>
          <a:xfrm>
            <a:off x="981075" y="3021013"/>
            <a:ext cx="362902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33">
            <a:extLst>
              <a:ext uri="{FF2B5EF4-FFF2-40B4-BE49-F238E27FC236}">
                <a16:creationId xmlns:a16="http://schemas.microsoft.com/office/drawing/2014/main" id="{F0BC87A9-56B3-E84A-B4A2-7B923F048B74}"/>
              </a:ext>
            </a:extLst>
          </p:cNvPr>
          <p:cNvSpPr/>
          <p:nvPr/>
        </p:nvSpPr>
        <p:spPr>
          <a:xfrm>
            <a:off x="981075" y="3241675"/>
            <a:ext cx="36290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4">
            <a:extLst>
              <a:ext uri="{FF2B5EF4-FFF2-40B4-BE49-F238E27FC236}">
                <a16:creationId xmlns:a16="http://schemas.microsoft.com/office/drawing/2014/main" id="{F37D33FB-53CE-1F45-ACD5-C702A1D552E5}"/>
              </a:ext>
            </a:extLst>
          </p:cNvPr>
          <p:cNvSpPr/>
          <p:nvPr/>
        </p:nvSpPr>
        <p:spPr>
          <a:xfrm>
            <a:off x="981075" y="3460750"/>
            <a:ext cx="36290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5">
            <a:extLst>
              <a:ext uri="{FF2B5EF4-FFF2-40B4-BE49-F238E27FC236}">
                <a16:creationId xmlns:a16="http://schemas.microsoft.com/office/drawing/2014/main" id="{D27AA21D-52CC-4143-B96A-2419098C4701}"/>
              </a:ext>
            </a:extLst>
          </p:cNvPr>
          <p:cNvSpPr/>
          <p:nvPr/>
        </p:nvSpPr>
        <p:spPr>
          <a:xfrm>
            <a:off x="981075" y="3690938"/>
            <a:ext cx="362902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6">
            <a:extLst>
              <a:ext uri="{FF2B5EF4-FFF2-40B4-BE49-F238E27FC236}">
                <a16:creationId xmlns:a16="http://schemas.microsoft.com/office/drawing/2014/main" id="{B1707D63-B46D-E54A-B63A-DBB4D0769AD2}"/>
              </a:ext>
            </a:extLst>
          </p:cNvPr>
          <p:cNvSpPr/>
          <p:nvPr/>
        </p:nvSpPr>
        <p:spPr>
          <a:xfrm>
            <a:off x="981075" y="3911600"/>
            <a:ext cx="36290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7">
            <a:extLst>
              <a:ext uri="{FF2B5EF4-FFF2-40B4-BE49-F238E27FC236}">
                <a16:creationId xmlns:a16="http://schemas.microsoft.com/office/drawing/2014/main" id="{63E6E392-DEA8-F246-8051-075FD468AF07}"/>
              </a:ext>
            </a:extLst>
          </p:cNvPr>
          <p:cNvSpPr/>
          <p:nvPr/>
        </p:nvSpPr>
        <p:spPr>
          <a:xfrm>
            <a:off x="981075" y="4130675"/>
            <a:ext cx="36290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8">
            <a:extLst>
              <a:ext uri="{FF2B5EF4-FFF2-40B4-BE49-F238E27FC236}">
                <a16:creationId xmlns:a16="http://schemas.microsoft.com/office/drawing/2014/main" id="{CF92B5DF-CEFD-B048-8932-BA0007469083}"/>
              </a:ext>
            </a:extLst>
          </p:cNvPr>
          <p:cNvSpPr/>
          <p:nvPr/>
        </p:nvSpPr>
        <p:spPr>
          <a:xfrm>
            <a:off x="981075" y="4351338"/>
            <a:ext cx="362902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39">
            <a:extLst>
              <a:ext uri="{FF2B5EF4-FFF2-40B4-BE49-F238E27FC236}">
                <a16:creationId xmlns:a16="http://schemas.microsoft.com/office/drawing/2014/main" id="{B301AC73-A8CD-494F-9708-BBACBD9100A9}"/>
              </a:ext>
            </a:extLst>
          </p:cNvPr>
          <p:cNvSpPr/>
          <p:nvPr/>
        </p:nvSpPr>
        <p:spPr>
          <a:xfrm>
            <a:off x="981075" y="4581525"/>
            <a:ext cx="36290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40">
            <a:extLst>
              <a:ext uri="{FF2B5EF4-FFF2-40B4-BE49-F238E27FC236}">
                <a16:creationId xmlns:a16="http://schemas.microsoft.com/office/drawing/2014/main" id="{079B3A18-8BA1-994B-A1F5-4B29B19196E7}"/>
              </a:ext>
            </a:extLst>
          </p:cNvPr>
          <p:cNvSpPr/>
          <p:nvPr/>
        </p:nvSpPr>
        <p:spPr>
          <a:xfrm>
            <a:off x="981075" y="4800600"/>
            <a:ext cx="36290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41">
            <a:extLst>
              <a:ext uri="{FF2B5EF4-FFF2-40B4-BE49-F238E27FC236}">
                <a16:creationId xmlns:a16="http://schemas.microsoft.com/office/drawing/2014/main" id="{1C8B3F15-FD80-304F-9508-DCB60B28D402}"/>
              </a:ext>
            </a:extLst>
          </p:cNvPr>
          <p:cNvSpPr/>
          <p:nvPr/>
        </p:nvSpPr>
        <p:spPr>
          <a:xfrm>
            <a:off x="979488" y="5068888"/>
            <a:ext cx="3643312" cy="5238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54">
            <a:extLst>
              <a:ext uri="{FF2B5EF4-FFF2-40B4-BE49-F238E27FC236}">
                <a16:creationId xmlns:a16="http://schemas.microsoft.com/office/drawing/2014/main" id="{134E6E03-EEE2-F940-839A-0460906AA256}"/>
              </a:ext>
            </a:extLst>
          </p:cNvPr>
          <p:cNvSpPr/>
          <p:nvPr/>
        </p:nvSpPr>
        <p:spPr>
          <a:xfrm>
            <a:off x="4657725" y="1808163"/>
            <a:ext cx="3646488" cy="5238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55">
            <a:extLst>
              <a:ext uri="{FF2B5EF4-FFF2-40B4-BE49-F238E27FC236}">
                <a16:creationId xmlns:a16="http://schemas.microsoft.com/office/drawing/2014/main" id="{43585F6E-564B-8C44-8481-9A90251E48A4}"/>
              </a:ext>
            </a:extLst>
          </p:cNvPr>
          <p:cNvSpPr/>
          <p:nvPr/>
        </p:nvSpPr>
        <p:spPr>
          <a:xfrm>
            <a:off x="4657725" y="5068888"/>
            <a:ext cx="3646488" cy="5238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56">
            <a:extLst>
              <a:ext uri="{FF2B5EF4-FFF2-40B4-BE49-F238E27FC236}">
                <a16:creationId xmlns:a16="http://schemas.microsoft.com/office/drawing/2014/main" id="{6BABBD5A-EE90-4E48-8741-EE8285B60AF2}"/>
              </a:ext>
            </a:extLst>
          </p:cNvPr>
          <p:cNvSpPr/>
          <p:nvPr/>
        </p:nvSpPr>
        <p:spPr>
          <a:xfrm>
            <a:off x="4659313" y="2132013"/>
            <a:ext cx="3630612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57">
            <a:extLst>
              <a:ext uri="{FF2B5EF4-FFF2-40B4-BE49-F238E27FC236}">
                <a16:creationId xmlns:a16="http://schemas.microsoft.com/office/drawing/2014/main" id="{FCAEB279-F331-3F47-8334-7B1A9F60A434}"/>
              </a:ext>
            </a:extLst>
          </p:cNvPr>
          <p:cNvSpPr/>
          <p:nvPr/>
        </p:nvSpPr>
        <p:spPr>
          <a:xfrm>
            <a:off x="4659313" y="2351088"/>
            <a:ext cx="3630612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58">
            <a:extLst>
              <a:ext uri="{FF2B5EF4-FFF2-40B4-BE49-F238E27FC236}">
                <a16:creationId xmlns:a16="http://schemas.microsoft.com/office/drawing/2014/main" id="{FD4A1B50-934F-DF43-A1ED-370408A70001}"/>
              </a:ext>
            </a:extLst>
          </p:cNvPr>
          <p:cNvSpPr/>
          <p:nvPr/>
        </p:nvSpPr>
        <p:spPr>
          <a:xfrm>
            <a:off x="4659313" y="2571750"/>
            <a:ext cx="36306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59">
            <a:extLst>
              <a:ext uri="{FF2B5EF4-FFF2-40B4-BE49-F238E27FC236}">
                <a16:creationId xmlns:a16="http://schemas.microsoft.com/office/drawing/2014/main" id="{95D59888-37B0-454E-BD0E-12C5655582A2}"/>
              </a:ext>
            </a:extLst>
          </p:cNvPr>
          <p:cNvSpPr/>
          <p:nvPr/>
        </p:nvSpPr>
        <p:spPr>
          <a:xfrm>
            <a:off x="4659313" y="2801938"/>
            <a:ext cx="3630612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0">
            <a:extLst>
              <a:ext uri="{FF2B5EF4-FFF2-40B4-BE49-F238E27FC236}">
                <a16:creationId xmlns:a16="http://schemas.microsoft.com/office/drawing/2014/main" id="{DE803142-168C-524F-BB7C-6F25DC6A61C2}"/>
              </a:ext>
            </a:extLst>
          </p:cNvPr>
          <p:cNvSpPr/>
          <p:nvPr/>
        </p:nvSpPr>
        <p:spPr>
          <a:xfrm>
            <a:off x="4659313" y="3021013"/>
            <a:ext cx="3630612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1">
            <a:extLst>
              <a:ext uri="{FF2B5EF4-FFF2-40B4-BE49-F238E27FC236}">
                <a16:creationId xmlns:a16="http://schemas.microsoft.com/office/drawing/2014/main" id="{C838B38A-EE5A-374B-A9F8-FC8B3EB3F64D}"/>
              </a:ext>
            </a:extLst>
          </p:cNvPr>
          <p:cNvSpPr/>
          <p:nvPr/>
        </p:nvSpPr>
        <p:spPr>
          <a:xfrm>
            <a:off x="4659313" y="3241675"/>
            <a:ext cx="3630612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2">
            <a:extLst>
              <a:ext uri="{FF2B5EF4-FFF2-40B4-BE49-F238E27FC236}">
                <a16:creationId xmlns:a16="http://schemas.microsoft.com/office/drawing/2014/main" id="{88CD462C-0F60-D340-A8C4-1547B8F67A16}"/>
              </a:ext>
            </a:extLst>
          </p:cNvPr>
          <p:cNvSpPr/>
          <p:nvPr/>
        </p:nvSpPr>
        <p:spPr>
          <a:xfrm>
            <a:off x="4659313" y="3460750"/>
            <a:ext cx="3630612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3">
            <a:extLst>
              <a:ext uri="{FF2B5EF4-FFF2-40B4-BE49-F238E27FC236}">
                <a16:creationId xmlns:a16="http://schemas.microsoft.com/office/drawing/2014/main" id="{A8D465F4-83AB-8045-885D-6D1F22C233E8}"/>
              </a:ext>
            </a:extLst>
          </p:cNvPr>
          <p:cNvSpPr/>
          <p:nvPr/>
        </p:nvSpPr>
        <p:spPr>
          <a:xfrm>
            <a:off x="4659313" y="3690938"/>
            <a:ext cx="3630612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64">
            <a:extLst>
              <a:ext uri="{FF2B5EF4-FFF2-40B4-BE49-F238E27FC236}">
                <a16:creationId xmlns:a16="http://schemas.microsoft.com/office/drawing/2014/main" id="{55DA6EF2-185A-DE46-AA99-12AB321132A5}"/>
              </a:ext>
            </a:extLst>
          </p:cNvPr>
          <p:cNvSpPr/>
          <p:nvPr/>
        </p:nvSpPr>
        <p:spPr>
          <a:xfrm>
            <a:off x="4659313" y="3911600"/>
            <a:ext cx="3630612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5">
            <a:extLst>
              <a:ext uri="{FF2B5EF4-FFF2-40B4-BE49-F238E27FC236}">
                <a16:creationId xmlns:a16="http://schemas.microsoft.com/office/drawing/2014/main" id="{A55154B1-BB59-F447-B5A7-A9DDF025A4B0}"/>
              </a:ext>
            </a:extLst>
          </p:cNvPr>
          <p:cNvSpPr/>
          <p:nvPr/>
        </p:nvSpPr>
        <p:spPr>
          <a:xfrm>
            <a:off x="4659313" y="4130675"/>
            <a:ext cx="3630612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6">
            <a:extLst>
              <a:ext uri="{FF2B5EF4-FFF2-40B4-BE49-F238E27FC236}">
                <a16:creationId xmlns:a16="http://schemas.microsoft.com/office/drawing/2014/main" id="{EF3097DA-378D-FC4D-81C6-71816ACB479F}"/>
              </a:ext>
            </a:extLst>
          </p:cNvPr>
          <p:cNvSpPr/>
          <p:nvPr/>
        </p:nvSpPr>
        <p:spPr>
          <a:xfrm>
            <a:off x="4659313" y="4351338"/>
            <a:ext cx="36306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67">
            <a:extLst>
              <a:ext uri="{FF2B5EF4-FFF2-40B4-BE49-F238E27FC236}">
                <a16:creationId xmlns:a16="http://schemas.microsoft.com/office/drawing/2014/main" id="{96169477-59F1-6342-B1AF-02505151E430}"/>
              </a:ext>
            </a:extLst>
          </p:cNvPr>
          <p:cNvSpPr/>
          <p:nvPr/>
        </p:nvSpPr>
        <p:spPr>
          <a:xfrm>
            <a:off x="4659313" y="4581525"/>
            <a:ext cx="3630612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68">
            <a:extLst>
              <a:ext uri="{FF2B5EF4-FFF2-40B4-BE49-F238E27FC236}">
                <a16:creationId xmlns:a16="http://schemas.microsoft.com/office/drawing/2014/main" id="{DDCD450C-86FE-334C-953E-F5BD22F63F90}"/>
              </a:ext>
            </a:extLst>
          </p:cNvPr>
          <p:cNvSpPr/>
          <p:nvPr/>
        </p:nvSpPr>
        <p:spPr>
          <a:xfrm>
            <a:off x="4659313" y="4800600"/>
            <a:ext cx="3630612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0764" name="Picture 63">
            <a:extLst>
              <a:ext uri="{FF2B5EF4-FFF2-40B4-BE49-F238E27FC236}">
                <a16:creationId xmlns:a16="http://schemas.microsoft.com/office/drawing/2014/main" id="{BDBF4550-2793-614D-B01F-7AC25C4FE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60350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7" name="Text Box 87">
            <a:extLst>
              <a:ext uri="{FF2B5EF4-FFF2-40B4-BE49-F238E27FC236}">
                <a16:creationId xmlns:a16="http://schemas.microsoft.com/office/drawing/2014/main" id="{48F48C11-1553-804B-9C2C-0BCEB3C69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75" y="3597275"/>
            <a:ext cx="27368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( ٤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  <a:r>
              <a:rPr lang="ar-SA" altLang="ar-SA" sz="2000"/>
              <a:t> + ٢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  <a:r>
              <a:rPr lang="ar-SA" altLang="ar-SA" sz="2000"/>
              <a:t> ) ]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05B63E5B-AA93-4A4D-8149-05168DED6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233488"/>
            <a:ext cx="83534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chemeClr val="accent2"/>
                </a:solidFill>
              </a:rPr>
              <a:t>أوجد ناتج طرح</a:t>
            </a:r>
            <a:r>
              <a:rPr lang="ar-SA" altLang="ar-SA" sz="2400" dirty="0">
                <a:solidFill>
                  <a:srgbClr val="FF0000"/>
                </a:solidFill>
              </a:rPr>
              <a:t> ( ٤ س</a:t>
            </a:r>
            <a:r>
              <a:rPr lang="ar-SA" altLang="ar-SA" baseline="30000" dirty="0">
                <a:solidFill>
                  <a:srgbClr val="FF0000"/>
                </a:solidFill>
              </a:rPr>
              <a:t>٣</a:t>
            </a:r>
            <a:r>
              <a:rPr lang="ar-SA" altLang="ar-SA" sz="2400" dirty="0">
                <a:solidFill>
                  <a:srgbClr val="FF0000"/>
                </a:solidFill>
              </a:rPr>
              <a:t> ــ ٣ س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+ ٦ </a:t>
            </a:r>
            <a:r>
              <a:rPr lang="ar-SA" altLang="ar-SA" sz="2400" dirty="0" err="1">
                <a:solidFill>
                  <a:srgbClr val="FF0000"/>
                </a:solidFill>
              </a:rPr>
              <a:t>س</a:t>
            </a:r>
            <a:r>
              <a:rPr lang="ar-SA" altLang="ar-SA" sz="2400" dirty="0">
                <a:solidFill>
                  <a:srgbClr val="FF0000"/>
                </a:solidFill>
              </a:rPr>
              <a:t> ــ ٤ )     (    ٢ س</a:t>
            </a:r>
            <a:r>
              <a:rPr lang="ar-SA" altLang="ar-SA" baseline="30000" dirty="0">
                <a:solidFill>
                  <a:srgbClr val="FF0000"/>
                </a:solidFill>
              </a:rPr>
              <a:t>٣</a:t>
            </a:r>
            <a:r>
              <a:rPr lang="ar-SA" altLang="ar-SA" sz="2400" dirty="0">
                <a:solidFill>
                  <a:srgbClr val="FF0000"/>
                </a:solidFill>
              </a:rPr>
              <a:t>     س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   ٢ )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119861" name="AutoShape 53">
            <a:extLst>
              <a:ext uri="{FF2B5EF4-FFF2-40B4-BE49-F238E27FC236}">
                <a16:creationId xmlns:a16="http://schemas.microsoft.com/office/drawing/2014/main" id="{5B3A2692-BC01-D74B-BC22-2B9A03DB0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3236913"/>
            <a:ext cx="7597775" cy="27876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4FEDD5FE-22C4-164D-813A-73CFDFD5D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3597275"/>
            <a:ext cx="2520950" cy="420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ــ ٣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+ ( ــ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) ]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B5F546E0-C032-BB43-8D1E-184FD6C5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597275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٦ س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A5667527-D72B-0643-B3A7-D2A4396EA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5972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78955D82-2ADA-C84D-94E6-CD3100E09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35972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9576637C-D70E-E14E-B5E7-1C01C6153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0050" y="4533900"/>
            <a:ext cx="9731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٦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8A60912B-DD7B-6441-AB18-0BAA6A0C8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448945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( ــ ٢ )</a:t>
            </a: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5288ED58-EFDF-C246-A73F-39908D8AB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45196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27521424-8BEA-8644-89F8-52A3BED0E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0" y="45196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19871" name="AutoShape 63">
            <a:extLst>
              <a:ext uri="{FF2B5EF4-FFF2-40B4-BE49-F238E27FC236}">
                <a16:creationId xmlns:a16="http://schemas.microsoft.com/office/drawing/2014/main" id="{A59779C8-F302-CB46-90C4-3F0E8BC16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2316163"/>
            <a:ext cx="1792287" cy="627062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الأفقية</a:t>
            </a:r>
          </a:p>
        </p:txBody>
      </p:sp>
      <p:grpSp>
        <p:nvGrpSpPr>
          <p:cNvPr id="119872" name="Group 64">
            <a:extLst>
              <a:ext uri="{FF2B5EF4-FFF2-40B4-BE49-F238E27FC236}">
                <a16:creationId xmlns:a16="http://schemas.microsoft.com/office/drawing/2014/main" id="{E1BAD388-FE4E-AC40-8E64-B7C032547E65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016000"/>
            <a:ext cx="4057650" cy="288925"/>
            <a:chOff x="2585" y="3884"/>
            <a:chExt cx="1429" cy="136"/>
          </a:xfrm>
        </p:grpSpPr>
        <p:sp>
          <p:nvSpPr>
            <p:cNvPr id="30812" name="Line 65">
              <a:extLst>
                <a:ext uri="{FF2B5EF4-FFF2-40B4-BE49-F238E27FC236}">
                  <a16:creationId xmlns:a16="http://schemas.microsoft.com/office/drawing/2014/main" id="{CC8977C6-89EF-3342-A88D-179C7F0D4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0813" name="Line 66">
              <a:extLst>
                <a:ext uri="{FF2B5EF4-FFF2-40B4-BE49-F238E27FC236}">
                  <a16:creationId xmlns:a16="http://schemas.microsoft.com/office/drawing/2014/main" id="{05214C7F-FABB-164E-A4C0-82B929BFB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0814" name="Line 67">
              <a:extLst>
                <a:ext uri="{FF2B5EF4-FFF2-40B4-BE49-F238E27FC236}">
                  <a16:creationId xmlns:a16="http://schemas.microsoft.com/office/drawing/2014/main" id="{4BE52807-2D2D-004D-82A1-87CD78170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19876" name="Group 68">
            <a:extLst>
              <a:ext uri="{FF2B5EF4-FFF2-40B4-BE49-F238E27FC236}">
                <a16:creationId xmlns:a16="http://schemas.microsoft.com/office/drawing/2014/main" id="{5ECC83E0-C0E3-9144-9E72-4657BECA3A0C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016000"/>
            <a:ext cx="4105275" cy="325438"/>
            <a:chOff x="2585" y="3884"/>
            <a:chExt cx="1429" cy="136"/>
          </a:xfrm>
        </p:grpSpPr>
        <p:sp>
          <p:nvSpPr>
            <p:cNvPr id="30809" name="Line 69">
              <a:extLst>
                <a:ext uri="{FF2B5EF4-FFF2-40B4-BE49-F238E27FC236}">
                  <a16:creationId xmlns:a16="http://schemas.microsoft.com/office/drawing/2014/main" id="{4C42B09A-6274-054A-8AF1-82E81CFB20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0810" name="Line 70">
              <a:extLst>
                <a:ext uri="{FF2B5EF4-FFF2-40B4-BE49-F238E27FC236}">
                  <a16:creationId xmlns:a16="http://schemas.microsoft.com/office/drawing/2014/main" id="{4D9B9B86-DB2E-D642-B53B-668D68621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0811" name="Line 71">
              <a:extLst>
                <a:ext uri="{FF2B5EF4-FFF2-40B4-BE49-F238E27FC236}">
                  <a16:creationId xmlns:a16="http://schemas.microsoft.com/office/drawing/2014/main" id="{920B35AA-8AA3-A441-9E3D-D7B78528E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10" name="Text Box 87">
            <a:extLst>
              <a:ext uri="{FF2B5EF4-FFF2-40B4-BE49-F238E27FC236}">
                <a16:creationId xmlns:a16="http://schemas.microsoft.com/office/drawing/2014/main" id="{175F4AC2-17FA-C848-B6B3-1DA396FD5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693" y="1246188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ــ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C16D6172-BB7F-5B42-91D8-46F4DC68A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0" y="1227932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ــ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F9495922-BF7B-5F4E-85CF-D75E5754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3592513"/>
            <a:ext cx="1319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ــ ٤ + ٢ ]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4F06CB3A-F500-554D-B97F-EBC2A32B1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361632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893C4361-0691-7547-954B-0CFABB1C0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4522788"/>
            <a:ext cx="1366838" cy="420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( ــ ٤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)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F656E989-5EBD-544B-985E-6DDEB674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3763" y="5219700"/>
            <a:ext cx="9731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٦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96CEDE47-7DE9-8148-B16E-157A4B7E4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51927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٢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31C6FB51-BCE1-6C46-9CD5-10576BF80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516572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033592D7-7574-104F-88F4-855AA5953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52022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C5AC83DC-C0B3-1442-AD0F-D93DF3B57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038" y="5168900"/>
            <a:ext cx="12588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٤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89343616-8886-EC4C-8A0A-79372A549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470" y="1285082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05684AE2-1092-1148-A25C-082FA3AD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1285876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119898" name="AutoShape 90">
            <a:extLst>
              <a:ext uri="{FF2B5EF4-FFF2-40B4-BE49-F238E27FC236}">
                <a16:creationId xmlns:a16="http://schemas.microsoft.com/office/drawing/2014/main" id="{990747BA-6F8A-9F42-AB72-C86DB2890E6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48150" y="873125"/>
            <a:ext cx="468313" cy="2524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E62CC52F-0C35-9E4E-A35E-892B59337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388" y="1195389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ــ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9F72ACBA-4967-F84C-B55F-0C3C12E3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634" y="1276352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119902" name="Group 94">
            <a:extLst>
              <a:ext uri="{FF2B5EF4-FFF2-40B4-BE49-F238E27FC236}">
                <a16:creationId xmlns:a16="http://schemas.microsoft.com/office/drawing/2014/main" id="{63029A25-6F66-AA42-9FF8-FA73BC4EB114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016000"/>
            <a:ext cx="3132137" cy="325438"/>
            <a:chOff x="2585" y="3884"/>
            <a:chExt cx="1429" cy="136"/>
          </a:xfrm>
        </p:grpSpPr>
        <p:sp>
          <p:nvSpPr>
            <p:cNvPr id="30806" name="Line 95">
              <a:extLst>
                <a:ext uri="{FF2B5EF4-FFF2-40B4-BE49-F238E27FC236}">
                  <a16:creationId xmlns:a16="http://schemas.microsoft.com/office/drawing/2014/main" id="{5089214E-3303-C142-A46A-343B2B80EC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0807" name="Line 96">
              <a:extLst>
                <a:ext uri="{FF2B5EF4-FFF2-40B4-BE49-F238E27FC236}">
                  <a16:creationId xmlns:a16="http://schemas.microsoft.com/office/drawing/2014/main" id="{080FA0EA-4841-3C46-AFF9-11AA14DC91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0808" name="Line 97">
              <a:extLst>
                <a:ext uri="{FF2B5EF4-FFF2-40B4-BE49-F238E27FC236}">
                  <a16:creationId xmlns:a16="http://schemas.microsoft.com/office/drawing/2014/main" id="{4B64F4C2-D12E-7747-A15F-70EA52C4E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24" name="Text Box 87">
            <a:extLst>
              <a:ext uri="{FF2B5EF4-FFF2-40B4-BE49-F238E27FC236}">
                <a16:creationId xmlns:a16="http://schemas.microsoft.com/office/drawing/2014/main" id="{00AEB576-72DF-974F-98A8-3F57E09D4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38" y="44656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299A9B82-34A8-B842-B2C2-CEE82B804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51720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F58C5F63-D104-4E45-8360-2C1BD7DB0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4525963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٦ س</a:t>
            </a: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CCC96838-72A9-8146-9F7E-C80F39BC7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224463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٦ س</a:t>
            </a: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2BFDC888-18B0-374E-B577-35E291DFB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1232695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ــ</a:t>
            </a:r>
          </a:p>
        </p:txBody>
      </p:sp>
      <p:sp>
        <p:nvSpPr>
          <p:cNvPr id="29" name="Text Box 87">
            <a:extLst>
              <a:ext uri="{FF2B5EF4-FFF2-40B4-BE49-F238E27FC236}">
                <a16:creationId xmlns:a16="http://schemas.microsoft.com/office/drawing/2014/main" id="{4BF2F7BC-74D5-CB49-91BD-FE1E634AB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599" y="1242108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48" name="Text Box 87">
            <a:extLst>
              <a:ext uri="{FF2B5EF4-FFF2-40B4-BE49-F238E27FC236}">
                <a16:creationId xmlns:a16="http://schemas.microsoft.com/office/drawing/2014/main" id="{B6851007-3EDA-B849-98E6-B780256AB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5" y="50800"/>
            <a:ext cx="496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00B050"/>
                </a:solidFill>
              </a:rPr>
              <a:t>لطرح كثيرة حدود نقوم بإضافة نظيرها الجمعي</a:t>
            </a:r>
          </a:p>
        </p:txBody>
      </p:sp>
      <p:sp>
        <p:nvSpPr>
          <p:cNvPr id="49" name="AutoShape 156">
            <a:extLst>
              <a:ext uri="{FF2B5EF4-FFF2-40B4-BE49-F238E27FC236}">
                <a16:creationId xmlns:a16="http://schemas.microsoft.com/office/drawing/2014/main" id="{F4A5A312-3178-474D-8C2E-55344F1F16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68475" y="-168274"/>
            <a:ext cx="593725" cy="2044700"/>
          </a:xfrm>
          <a:prstGeom prst="homePlate">
            <a:avLst>
              <a:gd name="adj" fmla="val 59509"/>
            </a:avLst>
          </a:prstGeom>
          <a:solidFill>
            <a:srgbClr val="D1CED8"/>
          </a:solidFill>
          <a:ln w="19050" algn="ctr">
            <a:solidFill>
              <a:srgbClr val="D1C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النظير الجمعي</a:t>
            </a:r>
          </a:p>
        </p:txBody>
      </p:sp>
      <p:sp>
        <p:nvSpPr>
          <p:cNvPr id="30803" name="مربع نص 49">
            <a:extLst>
              <a:ext uri="{FF2B5EF4-FFF2-40B4-BE49-F238E27FC236}">
                <a16:creationId xmlns:a16="http://schemas.microsoft.com/office/drawing/2014/main" id="{E594AE68-25A8-2347-B659-F2B23D4C9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790575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٢أ صـ ٣١</a:t>
            </a:r>
          </a:p>
        </p:txBody>
      </p:sp>
      <p:pic>
        <p:nvPicPr>
          <p:cNvPr id="97" name="صورة 96">
            <a:hlinkClick r:id="rId4" action="ppaction://hlinksldjump"/>
            <a:extLst>
              <a:ext uri="{FF2B5EF4-FFF2-40B4-BE49-F238E27FC236}">
                <a16:creationId xmlns:a16="http://schemas.microsoft.com/office/drawing/2014/main" id="{74D9372E-DB34-4D45-9AAA-C474569FF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102" name="Line 113">
            <a:extLst>
              <a:ext uri="{FF2B5EF4-FFF2-40B4-BE49-F238E27FC236}">
                <a16:creationId xmlns:a16="http://schemas.microsoft.com/office/drawing/2014/main" id="{F28A4555-CEDC-9F41-81F3-8608F655447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7888" y="5070475"/>
            <a:ext cx="74310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" name="عنصر نائب لرقم الشريحة 29">
            <a:extLst>
              <a:ext uri="{FF2B5EF4-FFF2-40B4-BE49-F238E27FC236}">
                <a16:creationId xmlns:a16="http://schemas.microsoft.com/office/drawing/2014/main" id="{03AFBB4F-8204-2545-1F65-1171C515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199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704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9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11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1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1000"/>
                                        <p:tgtEl>
                                          <p:spTgt spid="119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6" dur="1000"/>
                                        <p:tgtEl>
                                          <p:spTgt spid="11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11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2" dur="1000"/>
                                        <p:tgtEl>
                                          <p:spTgt spid="119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11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8" dur="1000"/>
                                        <p:tgtEl>
                                          <p:spTgt spid="119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3130" grpId="0" animBg="1"/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19871" grpId="0" animBg="1"/>
      <p:bldP spid="10" grpId="0"/>
      <p:bldP spid="10" grpId="1"/>
      <p:bldP spid="11" grpId="0"/>
      <p:bldP spid="11" grpId="1"/>
      <p:bldP spid="13" grpId="0"/>
      <p:bldP spid="14" grpId="0" animBg="1"/>
      <p:bldP spid="15" grpId="0"/>
      <p:bldP spid="16" grpId="0"/>
      <p:bldP spid="18" grpId="0"/>
      <p:bldP spid="19" grpId="0" animBg="1"/>
      <p:bldP spid="20" grpId="0"/>
      <p:bldP spid="21" grpId="0"/>
      <p:bldP spid="22" grpId="0"/>
      <p:bldP spid="22" grpId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48" grpId="0"/>
      <p:bldP spid="49" grpId="0" animBg="1"/>
      <p:bldP spid="4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صورة 49">
            <a:extLst>
              <a:ext uri="{FF2B5EF4-FFF2-40B4-BE49-F238E27FC236}">
                <a16:creationId xmlns:a16="http://schemas.microsoft.com/office/drawing/2014/main" id="{E12F7687-9C1A-A340-B19C-BA82C083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584" y="555599"/>
            <a:ext cx="4223601" cy="5632439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1" name="شكل حر: شكل 53">
            <a:extLst>
              <a:ext uri="{FF2B5EF4-FFF2-40B4-BE49-F238E27FC236}">
                <a16:creationId xmlns:a16="http://schemas.microsoft.com/office/drawing/2014/main" id="{73F05E02-ACB5-7642-946F-70F8F21837B4}"/>
              </a:ext>
            </a:extLst>
          </p:cNvPr>
          <p:cNvSpPr/>
          <p:nvPr/>
        </p:nvSpPr>
        <p:spPr>
          <a:xfrm>
            <a:off x="4271963" y="595313"/>
            <a:ext cx="4157662" cy="555307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52" name="شكل حر: شكل 6">
            <a:extLst>
              <a:ext uri="{FF2B5EF4-FFF2-40B4-BE49-F238E27FC236}">
                <a16:creationId xmlns:a16="http://schemas.microsoft.com/office/drawing/2014/main" id="{911A755A-A1C8-4445-8C11-01B948B5210D}"/>
              </a:ext>
            </a:extLst>
          </p:cNvPr>
          <p:cNvSpPr/>
          <p:nvPr/>
        </p:nvSpPr>
        <p:spPr>
          <a:xfrm>
            <a:off x="395288" y="357188"/>
            <a:ext cx="8353425" cy="6059487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pic>
        <p:nvPicPr>
          <p:cNvPr id="53" name="صورة 52">
            <a:extLst>
              <a:ext uri="{FF2B5EF4-FFF2-40B4-BE49-F238E27FC236}">
                <a16:creationId xmlns:a16="http://schemas.microsoft.com/office/drawing/2014/main" id="{3A55F885-9A86-654D-96A0-AA9526538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92" y="655058"/>
            <a:ext cx="4223601" cy="5638817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54" name="شكل حر: شكل 8">
            <a:extLst>
              <a:ext uri="{FF2B5EF4-FFF2-40B4-BE49-F238E27FC236}">
                <a16:creationId xmlns:a16="http://schemas.microsoft.com/office/drawing/2014/main" id="{62CAE877-4D87-3946-A6C6-EC3DCFEE31BF}"/>
              </a:ext>
            </a:extLst>
          </p:cNvPr>
          <p:cNvSpPr/>
          <p:nvPr/>
        </p:nvSpPr>
        <p:spPr>
          <a:xfrm>
            <a:off x="603250" y="698500"/>
            <a:ext cx="4157663" cy="5553075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FB9A91DD-4D96-1046-81C9-A5DD722E8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584" y="655058"/>
            <a:ext cx="4223601" cy="5638817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56" name="شكل حر: شكل 10">
            <a:extLst>
              <a:ext uri="{FF2B5EF4-FFF2-40B4-BE49-F238E27FC236}">
                <a16:creationId xmlns:a16="http://schemas.microsoft.com/office/drawing/2014/main" id="{B5C7AD3F-B9FE-854E-BC96-74DEDC32BCF4}"/>
              </a:ext>
            </a:extLst>
          </p:cNvPr>
          <p:cNvSpPr/>
          <p:nvPr/>
        </p:nvSpPr>
        <p:spPr>
          <a:xfrm>
            <a:off x="4283075" y="698500"/>
            <a:ext cx="4157663" cy="5553075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7" name="صورة 56">
            <a:extLst>
              <a:ext uri="{FF2B5EF4-FFF2-40B4-BE49-F238E27FC236}">
                <a16:creationId xmlns:a16="http://schemas.microsoft.com/office/drawing/2014/main" id="{77B5CF47-B237-0F4B-BFC8-6B7C4F3B2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12" y="604855"/>
            <a:ext cx="4301431" cy="5638817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58" name="شكل حر: شكل 12">
            <a:extLst>
              <a:ext uri="{FF2B5EF4-FFF2-40B4-BE49-F238E27FC236}">
                <a16:creationId xmlns:a16="http://schemas.microsoft.com/office/drawing/2014/main" id="{D5CA9BE0-8191-E043-9011-CA97A7F34BEE}"/>
              </a:ext>
            </a:extLst>
          </p:cNvPr>
          <p:cNvSpPr/>
          <p:nvPr/>
        </p:nvSpPr>
        <p:spPr>
          <a:xfrm>
            <a:off x="442775" y="634964"/>
            <a:ext cx="4233863" cy="555466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60" name="شكل حر: شكل 14">
            <a:extLst>
              <a:ext uri="{FF2B5EF4-FFF2-40B4-BE49-F238E27FC236}">
                <a16:creationId xmlns:a16="http://schemas.microsoft.com/office/drawing/2014/main" id="{B9BF5E94-364E-EC43-96DE-D3096BD240B4}"/>
              </a:ext>
            </a:extLst>
          </p:cNvPr>
          <p:cNvSpPr/>
          <p:nvPr/>
        </p:nvSpPr>
        <p:spPr>
          <a:xfrm>
            <a:off x="4472782" y="614328"/>
            <a:ext cx="4246562" cy="555466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62" name="شكل حر: شكل 26">
            <a:extLst>
              <a:ext uri="{FF2B5EF4-FFF2-40B4-BE49-F238E27FC236}">
                <a16:creationId xmlns:a16="http://schemas.microsoft.com/office/drawing/2014/main" id="{21938A16-6ED4-9341-AFA8-659D5EB276D0}"/>
              </a:ext>
            </a:extLst>
          </p:cNvPr>
          <p:cNvSpPr/>
          <p:nvPr/>
        </p:nvSpPr>
        <p:spPr>
          <a:xfrm>
            <a:off x="453888" y="701675"/>
            <a:ext cx="4243387" cy="555307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63" name="شكل حر: شكل 27">
            <a:extLst>
              <a:ext uri="{FF2B5EF4-FFF2-40B4-BE49-F238E27FC236}">
                <a16:creationId xmlns:a16="http://schemas.microsoft.com/office/drawing/2014/main" id="{9D5FF798-655F-BC40-95E8-A54F55690705}"/>
              </a:ext>
            </a:extLst>
          </p:cNvPr>
          <p:cNvSpPr/>
          <p:nvPr/>
        </p:nvSpPr>
        <p:spPr>
          <a:xfrm>
            <a:off x="906463" y="1808163"/>
            <a:ext cx="364490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28">
            <a:extLst>
              <a:ext uri="{FF2B5EF4-FFF2-40B4-BE49-F238E27FC236}">
                <a16:creationId xmlns:a16="http://schemas.microsoft.com/office/drawing/2014/main" id="{A1794B3F-33D8-794F-BE79-9F2EE2883626}"/>
              </a:ext>
            </a:extLst>
          </p:cNvPr>
          <p:cNvSpPr/>
          <p:nvPr/>
        </p:nvSpPr>
        <p:spPr>
          <a:xfrm>
            <a:off x="908050" y="2132013"/>
            <a:ext cx="36290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29">
            <a:extLst>
              <a:ext uri="{FF2B5EF4-FFF2-40B4-BE49-F238E27FC236}">
                <a16:creationId xmlns:a16="http://schemas.microsoft.com/office/drawing/2014/main" id="{7C3C48AF-B086-6543-AEC3-C9503511B66E}"/>
              </a:ext>
            </a:extLst>
          </p:cNvPr>
          <p:cNvSpPr/>
          <p:nvPr/>
        </p:nvSpPr>
        <p:spPr>
          <a:xfrm>
            <a:off x="908050" y="2351088"/>
            <a:ext cx="36290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0">
            <a:extLst>
              <a:ext uri="{FF2B5EF4-FFF2-40B4-BE49-F238E27FC236}">
                <a16:creationId xmlns:a16="http://schemas.microsoft.com/office/drawing/2014/main" id="{187236F9-442A-5B4E-8965-005D0D529F57}"/>
              </a:ext>
            </a:extLst>
          </p:cNvPr>
          <p:cNvSpPr/>
          <p:nvPr/>
        </p:nvSpPr>
        <p:spPr>
          <a:xfrm>
            <a:off x="908050" y="2571750"/>
            <a:ext cx="362902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1">
            <a:extLst>
              <a:ext uri="{FF2B5EF4-FFF2-40B4-BE49-F238E27FC236}">
                <a16:creationId xmlns:a16="http://schemas.microsoft.com/office/drawing/2014/main" id="{60037807-045B-EA4B-B77E-AB682C244EE4}"/>
              </a:ext>
            </a:extLst>
          </p:cNvPr>
          <p:cNvSpPr/>
          <p:nvPr/>
        </p:nvSpPr>
        <p:spPr>
          <a:xfrm>
            <a:off x="908050" y="2801938"/>
            <a:ext cx="36290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2">
            <a:extLst>
              <a:ext uri="{FF2B5EF4-FFF2-40B4-BE49-F238E27FC236}">
                <a16:creationId xmlns:a16="http://schemas.microsoft.com/office/drawing/2014/main" id="{DE17D599-46CE-B548-9D83-B295DD0C96EE}"/>
              </a:ext>
            </a:extLst>
          </p:cNvPr>
          <p:cNvSpPr/>
          <p:nvPr/>
        </p:nvSpPr>
        <p:spPr>
          <a:xfrm>
            <a:off x="908050" y="3021013"/>
            <a:ext cx="36290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3">
            <a:extLst>
              <a:ext uri="{FF2B5EF4-FFF2-40B4-BE49-F238E27FC236}">
                <a16:creationId xmlns:a16="http://schemas.microsoft.com/office/drawing/2014/main" id="{2BEC89CE-F298-094F-8CFB-C4108CBEE093}"/>
              </a:ext>
            </a:extLst>
          </p:cNvPr>
          <p:cNvSpPr/>
          <p:nvPr/>
        </p:nvSpPr>
        <p:spPr>
          <a:xfrm>
            <a:off x="908050" y="3241675"/>
            <a:ext cx="36290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34">
            <a:extLst>
              <a:ext uri="{FF2B5EF4-FFF2-40B4-BE49-F238E27FC236}">
                <a16:creationId xmlns:a16="http://schemas.microsoft.com/office/drawing/2014/main" id="{C3AAC591-BD73-7C48-8996-B44218DB63D1}"/>
              </a:ext>
            </a:extLst>
          </p:cNvPr>
          <p:cNvSpPr/>
          <p:nvPr/>
        </p:nvSpPr>
        <p:spPr>
          <a:xfrm>
            <a:off x="908050" y="3460750"/>
            <a:ext cx="36290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5">
            <a:extLst>
              <a:ext uri="{FF2B5EF4-FFF2-40B4-BE49-F238E27FC236}">
                <a16:creationId xmlns:a16="http://schemas.microsoft.com/office/drawing/2014/main" id="{FCD0F036-DAC5-7546-BCA1-62629B0A11B4}"/>
              </a:ext>
            </a:extLst>
          </p:cNvPr>
          <p:cNvSpPr/>
          <p:nvPr/>
        </p:nvSpPr>
        <p:spPr>
          <a:xfrm>
            <a:off x="908050" y="3690938"/>
            <a:ext cx="36290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36">
            <a:extLst>
              <a:ext uri="{FF2B5EF4-FFF2-40B4-BE49-F238E27FC236}">
                <a16:creationId xmlns:a16="http://schemas.microsoft.com/office/drawing/2014/main" id="{69EE318B-AAF7-F641-A8F9-08F4CE162FE9}"/>
              </a:ext>
            </a:extLst>
          </p:cNvPr>
          <p:cNvSpPr/>
          <p:nvPr/>
        </p:nvSpPr>
        <p:spPr>
          <a:xfrm>
            <a:off x="908050" y="3911600"/>
            <a:ext cx="36290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37">
            <a:extLst>
              <a:ext uri="{FF2B5EF4-FFF2-40B4-BE49-F238E27FC236}">
                <a16:creationId xmlns:a16="http://schemas.microsoft.com/office/drawing/2014/main" id="{80B38835-46AB-CF4C-8EC5-57053E929E04}"/>
              </a:ext>
            </a:extLst>
          </p:cNvPr>
          <p:cNvSpPr/>
          <p:nvPr/>
        </p:nvSpPr>
        <p:spPr>
          <a:xfrm>
            <a:off x="908050" y="4130675"/>
            <a:ext cx="36290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38">
            <a:extLst>
              <a:ext uri="{FF2B5EF4-FFF2-40B4-BE49-F238E27FC236}">
                <a16:creationId xmlns:a16="http://schemas.microsoft.com/office/drawing/2014/main" id="{5CB4F7B9-82FB-2046-83C9-0A681A098952}"/>
              </a:ext>
            </a:extLst>
          </p:cNvPr>
          <p:cNvSpPr/>
          <p:nvPr/>
        </p:nvSpPr>
        <p:spPr>
          <a:xfrm>
            <a:off x="908050" y="4351338"/>
            <a:ext cx="362902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39">
            <a:extLst>
              <a:ext uri="{FF2B5EF4-FFF2-40B4-BE49-F238E27FC236}">
                <a16:creationId xmlns:a16="http://schemas.microsoft.com/office/drawing/2014/main" id="{92D96923-4C74-DF4C-9161-21787420A63A}"/>
              </a:ext>
            </a:extLst>
          </p:cNvPr>
          <p:cNvSpPr/>
          <p:nvPr/>
        </p:nvSpPr>
        <p:spPr>
          <a:xfrm>
            <a:off x="908050" y="4581525"/>
            <a:ext cx="36290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40">
            <a:extLst>
              <a:ext uri="{FF2B5EF4-FFF2-40B4-BE49-F238E27FC236}">
                <a16:creationId xmlns:a16="http://schemas.microsoft.com/office/drawing/2014/main" id="{5A177667-067D-6241-8EC1-4BE10E386796}"/>
              </a:ext>
            </a:extLst>
          </p:cNvPr>
          <p:cNvSpPr/>
          <p:nvPr/>
        </p:nvSpPr>
        <p:spPr>
          <a:xfrm>
            <a:off x="908050" y="4800600"/>
            <a:ext cx="36290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41">
            <a:extLst>
              <a:ext uri="{FF2B5EF4-FFF2-40B4-BE49-F238E27FC236}">
                <a16:creationId xmlns:a16="http://schemas.microsoft.com/office/drawing/2014/main" id="{51C30047-963B-4A4E-85A7-DBF6173BF008}"/>
              </a:ext>
            </a:extLst>
          </p:cNvPr>
          <p:cNvSpPr/>
          <p:nvPr/>
        </p:nvSpPr>
        <p:spPr>
          <a:xfrm>
            <a:off x="906463" y="5068888"/>
            <a:ext cx="364490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54">
            <a:extLst>
              <a:ext uri="{FF2B5EF4-FFF2-40B4-BE49-F238E27FC236}">
                <a16:creationId xmlns:a16="http://schemas.microsoft.com/office/drawing/2014/main" id="{FE4D8555-7762-3F49-92D8-0E04B7F0D5C7}"/>
              </a:ext>
            </a:extLst>
          </p:cNvPr>
          <p:cNvSpPr/>
          <p:nvPr/>
        </p:nvSpPr>
        <p:spPr>
          <a:xfrm>
            <a:off x="4584700" y="1808163"/>
            <a:ext cx="3646488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55">
            <a:extLst>
              <a:ext uri="{FF2B5EF4-FFF2-40B4-BE49-F238E27FC236}">
                <a16:creationId xmlns:a16="http://schemas.microsoft.com/office/drawing/2014/main" id="{3510DEDA-1281-3F40-BAC4-0659F59BDD64}"/>
              </a:ext>
            </a:extLst>
          </p:cNvPr>
          <p:cNvSpPr/>
          <p:nvPr/>
        </p:nvSpPr>
        <p:spPr>
          <a:xfrm>
            <a:off x="4584700" y="5068888"/>
            <a:ext cx="3646488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56">
            <a:extLst>
              <a:ext uri="{FF2B5EF4-FFF2-40B4-BE49-F238E27FC236}">
                <a16:creationId xmlns:a16="http://schemas.microsoft.com/office/drawing/2014/main" id="{252AB7C8-1170-0E49-8AC1-8161BEBA7329}"/>
              </a:ext>
            </a:extLst>
          </p:cNvPr>
          <p:cNvSpPr/>
          <p:nvPr/>
        </p:nvSpPr>
        <p:spPr>
          <a:xfrm>
            <a:off x="4586288" y="2132013"/>
            <a:ext cx="363061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57">
            <a:extLst>
              <a:ext uri="{FF2B5EF4-FFF2-40B4-BE49-F238E27FC236}">
                <a16:creationId xmlns:a16="http://schemas.microsoft.com/office/drawing/2014/main" id="{94B09DD3-5FBC-D24E-B113-8363D819B21B}"/>
              </a:ext>
            </a:extLst>
          </p:cNvPr>
          <p:cNvSpPr/>
          <p:nvPr/>
        </p:nvSpPr>
        <p:spPr>
          <a:xfrm>
            <a:off x="4586288" y="2351088"/>
            <a:ext cx="363061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58">
            <a:extLst>
              <a:ext uri="{FF2B5EF4-FFF2-40B4-BE49-F238E27FC236}">
                <a16:creationId xmlns:a16="http://schemas.microsoft.com/office/drawing/2014/main" id="{BB48A5E2-0421-5A4A-A382-AA8CF3BD70C8}"/>
              </a:ext>
            </a:extLst>
          </p:cNvPr>
          <p:cNvSpPr/>
          <p:nvPr/>
        </p:nvSpPr>
        <p:spPr>
          <a:xfrm>
            <a:off x="4586288" y="2571750"/>
            <a:ext cx="36306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59">
            <a:extLst>
              <a:ext uri="{FF2B5EF4-FFF2-40B4-BE49-F238E27FC236}">
                <a16:creationId xmlns:a16="http://schemas.microsoft.com/office/drawing/2014/main" id="{D586BF2D-4642-0744-A43A-35AC5AF9AF22}"/>
              </a:ext>
            </a:extLst>
          </p:cNvPr>
          <p:cNvSpPr/>
          <p:nvPr/>
        </p:nvSpPr>
        <p:spPr>
          <a:xfrm>
            <a:off x="4586288" y="2801938"/>
            <a:ext cx="363061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0">
            <a:extLst>
              <a:ext uri="{FF2B5EF4-FFF2-40B4-BE49-F238E27FC236}">
                <a16:creationId xmlns:a16="http://schemas.microsoft.com/office/drawing/2014/main" id="{134DBAB6-235A-AD44-9F9F-CDEE6C28991E}"/>
              </a:ext>
            </a:extLst>
          </p:cNvPr>
          <p:cNvSpPr/>
          <p:nvPr/>
        </p:nvSpPr>
        <p:spPr>
          <a:xfrm>
            <a:off x="4586288" y="3021013"/>
            <a:ext cx="363061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1">
            <a:extLst>
              <a:ext uri="{FF2B5EF4-FFF2-40B4-BE49-F238E27FC236}">
                <a16:creationId xmlns:a16="http://schemas.microsoft.com/office/drawing/2014/main" id="{11876B89-0679-4248-812E-EEC7CDC77059}"/>
              </a:ext>
            </a:extLst>
          </p:cNvPr>
          <p:cNvSpPr/>
          <p:nvPr/>
        </p:nvSpPr>
        <p:spPr>
          <a:xfrm>
            <a:off x="4586288" y="3241675"/>
            <a:ext cx="363061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2">
            <a:extLst>
              <a:ext uri="{FF2B5EF4-FFF2-40B4-BE49-F238E27FC236}">
                <a16:creationId xmlns:a16="http://schemas.microsoft.com/office/drawing/2014/main" id="{E316FA6C-886E-B74C-B691-2B5319EA9AF7}"/>
              </a:ext>
            </a:extLst>
          </p:cNvPr>
          <p:cNvSpPr/>
          <p:nvPr/>
        </p:nvSpPr>
        <p:spPr>
          <a:xfrm>
            <a:off x="4586288" y="3460750"/>
            <a:ext cx="363061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3">
            <a:extLst>
              <a:ext uri="{FF2B5EF4-FFF2-40B4-BE49-F238E27FC236}">
                <a16:creationId xmlns:a16="http://schemas.microsoft.com/office/drawing/2014/main" id="{B341B41A-E337-2B48-9A49-E4D2FF1B651A}"/>
              </a:ext>
            </a:extLst>
          </p:cNvPr>
          <p:cNvSpPr/>
          <p:nvPr/>
        </p:nvSpPr>
        <p:spPr>
          <a:xfrm>
            <a:off x="4586288" y="3690938"/>
            <a:ext cx="363061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4">
            <a:extLst>
              <a:ext uri="{FF2B5EF4-FFF2-40B4-BE49-F238E27FC236}">
                <a16:creationId xmlns:a16="http://schemas.microsoft.com/office/drawing/2014/main" id="{EC5FADE0-E460-3249-A5CC-703407FC6EA0}"/>
              </a:ext>
            </a:extLst>
          </p:cNvPr>
          <p:cNvSpPr/>
          <p:nvPr/>
        </p:nvSpPr>
        <p:spPr>
          <a:xfrm>
            <a:off x="4586288" y="3911600"/>
            <a:ext cx="363061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65">
            <a:extLst>
              <a:ext uri="{FF2B5EF4-FFF2-40B4-BE49-F238E27FC236}">
                <a16:creationId xmlns:a16="http://schemas.microsoft.com/office/drawing/2014/main" id="{CF717D17-7553-F343-9375-DCF18664DA7D}"/>
              </a:ext>
            </a:extLst>
          </p:cNvPr>
          <p:cNvSpPr/>
          <p:nvPr/>
        </p:nvSpPr>
        <p:spPr>
          <a:xfrm>
            <a:off x="4586288" y="4130675"/>
            <a:ext cx="363061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66">
            <a:extLst>
              <a:ext uri="{FF2B5EF4-FFF2-40B4-BE49-F238E27FC236}">
                <a16:creationId xmlns:a16="http://schemas.microsoft.com/office/drawing/2014/main" id="{C5F64B60-6F2F-AE43-964F-3445718B8EFC}"/>
              </a:ext>
            </a:extLst>
          </p:cNvPr>
          <p:cNvSpPr/>
          <p:nvPr/>
        </p:nvSpPr>
        <p:spPr>
          <a:xfrm>
            <a:off x="4586288" y="4351338"/>
            <a:ext cx="36306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67">
            <a:extLst>
              <a:ext uri="{FF2B5EF4-FFF2-40B4-BE49-F238E27FC236}">
                <a16:creationId xmlns:a16="http://schemas.microsoft.com/office/drawing/2014/main" id="{7346AF08-2F9E-634D-98B9-BF1BF1F157F0}"/>
              </a:ext>
            </a:extLst>
          </p:cNvPr>
          <p:cNvSpPr/>
          <p:nvPr/>
        </p:nvSpPr>
        <p:spPr>
          <a:xfrm>
            <a:off x="4586288" y="4581525"/>
            <a:ext cx="363061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68">
            <a:extLst>
              <a:ext uri="{FF2B5EF4-FFF2-40B4-BE49-F238E27FC236}">
                <a16:creationId xmlns:a16="http://schemas.microsoft.com/office/drawing/2014/main" id="{280E97B7-B281-424A-A9DB-E3265670A98B}"/>
              </a:ext>
            </a:extLst>
          </p:cNvPr>
          <p:cNvSpPr/>
          <p:nvPr/>
        </p:nvSpPr>
        <p:spPr>
          <a:xfrm>
            <a:off x="4586288" y="4800600"/>
            <a:ext cx="363061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1793" name="Text Box 58">
            <a:extLst>
              <a:ext uri="{FF2B5EF4-FFF2-40B4-BE49-F238E27FC236}">
                <a16:creationId xmlns:a16="http://schemas.microsoft.com/office/drawing/2014/main" id="{2ED5F5BC-DA4C-1946-B7D6-766D87EF8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33488"/>
            <a:ext cx="82454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chemeClr val="accent2"/>
                </a:solidFill>
              </a:rPr>
              <a:t>أوجد ناتج طرح</a:t>
            </a:r>
            <a:r>
              <a:rPr lang="ar-SA" altLang="ar-SA" sz="2400">
                <a:solidFill>
                  <a:srgbClr val="FF0000"/>
                </a:solidFill>
              </a:rPr>
              <a:t> ( ٤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  <a:r>
              <a:rPr lang="ar-SA" altLang="ar-SA" sz="2400">
                <a:solidFill>
                  <a:srgbClr val="FF0000"/>
                </a:solidFill>
              </a:rPr>
              <a:t> ــ ٣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400">
                <a:solidFill>
                  <a:srgbClr val="FF0000"/>
                </a:solidFill>
              </a:rPr>
              <a:t> + ٦ س ــ ٤ )     (    ٢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  <a:r>
              <a:rPr lang="ar-SA" altLang="ar-SA" sz="2400">
                <a:solidFill>
                  <a:srgbClr val="FF0000"/>
                </a:solidFill>
              </a:rPr>
              <a:t>    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400">
                <a:solidFill>
                  <a:srgbClr val="FF0000"/>
                </a:solidFill>
              </a:rPr>
              <a:t>    ٢ )</a:t>
            </a:r>
            <a:endParaRPr lang="en-US" altLang="ar-SA" sz="2400">
              <a:solidFill>
                <a:srgbClr val="FF0000"/>
              </a:solidFill>
            </a:endParaRPr>
          </a:p>
        </p:txBody>
      </p:sp>
      <p:grpSp>
        <p:nvGrpSpPr>
          <p:cNvPr id="120864" name="Group 32">
            <a:extLst>
              <a:ext uri="{FF2B5EF4-FFF2-40B4-BE49-F238E27FC236}">
                <a16:creationId xmlns:a16="http://schemas.microsoft.com/office/drawing/2014/main" id="{667A936C-62CE-D34F-8D27-8B26E3694543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016000"/>
            <a:ext cx="4057650" cy="288925"/>
            <a:chOff x="2585" y="3884"/>
            <a:chExt cx="1429" cy="136"/>
          </a:xfrm>
        </p:grpSpPr>
        <p:sp>
          <p:nvSpPr>
            <p:cNvPr id="31839" name="Line 33">
              <a:extLst>
                <a:ext uri="{FF2B5EF4-FFF2-40B4-BE49-F238E27FC236}">
                  <a16:creationId xmlns:a16="http://schemas.microsoft.com/office/drawing/2014/main" id="{7120C5F8-AB65-B14B-9941-4F469768B4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1840" name="Line 34">
              <a:extLst>
                <a:ext uri="{FF2B5EF4-FFF2-40B4-BE49-F238E27FC236}">
                  <a16:creationId xmlns:a16="http://schemas.microsoft.com/office/drawing/2014/main" id="{1483DF83-BB99-A64A-B335-B005C28C4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1841" name="Line 35">
              <a:extLst>
                <a:ext uri="{FF2B5EF4-FFF2-40B4-BE49-F238E27FC236}">
                  <a16:creationId xmlns:a16="http://schemas.microsoft.com/office/drawing/2014/main" id="{727F7530-07FC-E140-A3B0-EEB1A129F0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20868" name="Group 36">
            <a:extLst>
              <a:ext uri="{FF2B5EF4-FFF2-40B4-BE49-F238E27FC236}">
                <a16:creationId xmlns:a16="http://schemas.microsoft.com/office/drawing/2014/main" id="{DD7606A5-9D5B-9749-92AF-EB2B118E68D1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016000"/>
            <a:ext cx="4105275" cy="325438"/>
            <a:chOff x="2585" y="3884"/>
            <a:chExt cx="1429" cy="136"/>
          </a:xfrm>
        </p:grpSpPr>
        <p:sp>
          <p:nvSpPr>
            <p:cNvPr id="31836" name="Line 37">
              <a:extLst>
                <a:ext uri="{FF2B5EF4-FFF2-40B4-BE49-F238E27FC236}">
                  <a16:creationId xmlns:a16="http://schemas.microsoft.com/office/drawing/2014/main" id="{FCB4EB7B-7E8D-5940-8D8A-DE2712D0B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1837" name="Line 38">
              <a:extLst>
                <a:ext uri="{FF2B5EF4-FFF2-40B4-BE49-F238E27FC236}">
                  <a16:creationId xmlns:a16="http://schemas.microsoft.com/office/drawing/2014/main" id="{93E1262B-9B48-2E46-B28A-CC2A1CDA8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1838" name="Line 39">
              <a:extLst>
                <a:ext uri="{FF2B5EF4-FFF2-40B4-BE49-F238E27FC236}">
                  <a16:creationId xmlns:a16="http://schemas.microsoft.com/office/drawing/2014/main" id="{2831CE84-133D-594C-A9EF-9140B2C3D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31796" name="Text Box 87">
            <a:extLst>
              <a:ext uri="{FF2B5EF4-FFF2-40B4-BE49-F238E27FC236}">
                <a16:creationId xmlns:a16="http://schemas.microsoft.com/office/drawing/2014/main" id="{37C1E6F8-B10A-B947-9383-7274AF69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550" y="1225550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ــ</a:t>
            </a:r>
          </a:p>
        </p:txBody>
      </p:sp>
      <p:sp>
        <p:nvSpPr>
          <p:cNvPr id="31797" name="Text Box 87">
            <a:extLst>
              <a:ext uri="{FF2B5EF4-FFF2-40B4-BE49-F238E27FC236}">
                <a16:creationId xmlns:a16="http://schemas.microsoft.com/office/drawing/2014/main" id="{4711C7D3-461B-044F-856F-20F54B4A5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1222375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ــ</a:t>
            </a:r>
          </a:p>
        </p:txBody>
      </p:sp>
      <p:sp>
        <p:nvSpPr>
          <p:cNvPr id="120876" name="AutoShape 44">
            <a:extLst>
              <a:ext uri="{FF2B5EF4-FFF2-40B4-BE49-F238E27FC236}">
                <a16:creationId xmlns:a16="http://schemas.microsoft.com/office/drawing/2014/main" id="{D538CF34-73E4-E142-9D28-969CE5028C2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48150" y="873125"/>
            <a:ext cx="468313" cy="2524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31799" name="Text Box 87">
            <a:extLst>
              <a:ext uri="{FF2B5EF4-FFF2-40B4-BE49-F238E27FC236}">
                <a16:creationId xmlns:a16="http://schemas.microsoft.com/office/drawing/2014/main" id="{E8EDF833-D0A4-834F-964F-AC26FF188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86" y="121761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ــ</a:t>
            </a:r>
          </a:p>
        </p:txBody>
      </p:sp>
      <p:sp>
        <p:nvSpPr>
          <p:cNvPr id="31800" name="Text Box 87">
            <a:extLst>
              <a:ext uri="{FF2B5EF4-FFF2-40B4-BE49-F238E27FC236}">
                <a16:creationId xmlns:a16="http://schemas.microsoft.com/office/drawing/2014/main" id="{046ACB2A-FF77-AA41-A907-519DB04F3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126841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120879" name="Group 47">
            <a:extLst>
              <a:ext uri="{FF2B5EF4-FFF2-40B4-BE49-F238E27FC236}">
                <a16:creationId xmlns:a16="http://schemas.microsoft.com/office/drawing/2014/main" id="{B87F8A2C-F14C-984F-A777-4FF040AFDF5E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016000"/>
            <a:ext cx="3132137" cy="325438"/>
            <a:chOff x="2585" y="3884"/>
            <a:chExt cx="1429" cy="136"/>
          </a:xfrm>
        </p:grpSpPr>
        <p:sp>
          <p:nvSpPr>
            <p:cNvPr id="31833" name="Line 48">
              <a:extLst>
                <a:ext uri="{FF2B5EF4-FFF2-40B4-BE49-F238E27FC236}">
                  <a16:creationId xmlns:a16="http://schemas.microsoft.com/office/drawing/2014/main" id="{674407CC-DFFE-8845-83B4-89677A28E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1834" name="Line 49">
              <a:extLst>
                <a:ext uri="{FF2B5EF4-FFF2-40B4-BE49-F238E27FC236}">
                  <a16:creationId xmlns:a16="http://schemas.microsoft.com/office/drawing/2014/main" id="{46FD86F8-4C38-8E45-8691-FC948DCEC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1835" name="Line 50">
              <a:extLst>
                <a:ext uri="{FF2B5EF4-FFF2-40B4-BE49-F238E27FC236}">
                  <a16:creationId xmlns:a16="http://schemas.microsoft.com/office/drawing/2014/main" id="{6E0D9CAC-CC9B-1C42-BF87-5D877B708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pic>
        <p:nvPicPr>
          <p:cNvPr id="31802" name="Picture 63">
            <a:extLst>
              <a:ext uri="{FF2B5EF4-FFF2-40B4-BE49-F238E27FC236}">
                <a16:creationId xmlns:a16="http://schemas.microsoft.com/office/drawing/2014/main" id="{50601512-4CAD-AA4F-A612-39BCC2B0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260350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86" name="AutoShape 54">
            <a:extLst>
              <a:ext uri="{FF2B5EF4-FFF2-40B4-BE49-F238E27FC236}">
                <a16:creationId xmlns:a16="http://schemas.microsoft.com/office/drawing/2014/main" id="{CA271D7E-972E-1E46-B064-3820D3DF7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2316163"/>
            <a:ext cx="1908175" cy="627062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الرأسية</a:t>
            </a:r>
          </a:p>
        </p:txBody>
      </p:sp>
      <p:sp>
        <p:nvSpPr>
          <p:cNvPr id="120887" name="AutoShape 55">
            <a:extLst>
              <a:ext uri="{FF2B5EF4-FFF2-40B4-BE49-F238E27FC236}">
                <a16:creationId xmlns:a16="http://schemas.microsoft.com/office/drawing/2014/main" id="{D15D13B9-E557-9A4C-8DCB-8A9829F75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3105150"/>
            <a:ext cx="5068888" cy="27368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FFD61C1D-7C18-AB4A-9673-F7FC6FCBC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3465513"/>
            <a:ext cx="8286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٤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20889" name="Line 57">
            <a:extLst>
              <a:ext uri="{FF2B5EF4-FFF2-40B4-BE49-F238E27FC236}">
                <a16:creationId xmlns:a16="http://schemas.microsoft.com/office/drawing/2014/main" id="{29E7205E-1742-7B4F-AF73-7A9D68DFF2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2538" y="4833938"/>
            <a:ext cx="4498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F7ADFB1A-041B-7D44-85A8-A5E300D53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38" y="4976813"/>
            <a:ext cx="9731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٦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5FE309F7-D3BB-7148-A9B5-0AEC33CD5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213" y="497840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1EF0A665-B017-3843-8A6C-16340A1D9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4978400"/>
            <a:ext cx="8286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٤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84FB77B1-20D0-D543-8D18-137FF077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4979988"/>
            <a:ext cx="3968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10954098-61D9-B541-8E3F-1A7EB036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4113" y="4978400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٦ س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BF952FFE-18AA-B642-8E15-1120E6E40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221163"/>
            <a:ext cx="10795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٢ س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4C0433C3-CD22-304F-9BAE-B3D5383B8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4222750"/>
            <a:ext cx="784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94A4D32B-02F8-2B4B-81FB-CF534515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422275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٠ س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D0876F97-B814-C54C-ADC3-CE7896B3A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3502025"/>
            <a:ext cx="12969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  ٣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CBDB25BE-387D-604B-957D-3F2181505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3536950"/>
            <a:ext cx="11525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  ٦ س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0132992F-A7BD-8144-86DA-F6785FF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4222750"/>
            <a:ext cx="455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٢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DFB615D3-8430-D442-972E-9069DD90E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3536950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   ٤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4CB58BC9-19A3-4945-B9D4-F52325C41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717925"/>
            <a:ext cx="396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/>
              <a:t>ــ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E2D07642-CC1D-BE41-8911-242E553A6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4926013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68D00DFB-4D6D-844A-BA67-5EFC24828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4957763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   ٢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22E1F619-5B8A-7549-8605-8FA93821C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6413" y="42211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FE2D6D7D-0CAE-144B-A8B5-38522E3E7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4233863"/>
            <a:ext cx="431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62FFEBD5-A565-504D-8BD7-CA2A877F7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42211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A885FDEB-7112-A043-A173-DCCB90157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767138"/>
            <a:ext cx="396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/>
              <a:t>+</a:t>
            </a: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26672C08-799D-5E42-B6EE-706235D9C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422910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626F9A94-386A-8345-A66A-43C5BE270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75" y="41719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26CE843B-CAFC-1B43-B1FC-5A4BB536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2719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3B51E0DB-D48D-484E-8028-73CD190D1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418623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48" name="AutoShape 156">
            <a:extLst>
              <a:ext uri="{FF2B5EF4-FFF2-40B4-BE49-F238E27FC236}">
                <a16:creationId xmlns:a16="http://schemas.microsoft.com/office/drawing/2014/main" id="{63FE1CE1-840D-0947-B7DB-EFAC036EEAA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68475" y="-168274"/>
            <a:ext cx="593725" cy="2044700"/>
          </a:xfrm>
          <a:prstGeom prst="homePlate">
            <a:avLst>
              <a:gd name="adj" fmla="val 59509"/>
            </a:avLst>
          </a:prstGeom>
          <a:solidFill>
            <a:srgbClr val="D1CED8"/>
          </a:solidFill>
          <a:ln w="19050" algn="ctr">
            <a:solidFill>
              <a:srgbClr val="D1C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النظير الجمعي</a:t>
            </a:r>
          </a:p>
        </p:txBody>
      </p:sp>
      <p:sp>
        <p:nvSpPr>
          <p:cNvPr id="31831" name="مربع نص 49">
            <a:extLst>
              <a:ext uri="{FF2B5EF4-FFF2-40B4-BE49-F238E27FC236}">
                <a16:creationId xmlns:a16="http://schemas.microsoft.com/office/drawing/2014/main" id="{CFEC2587-34F3-F141-AA49-F6022680E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795338"/>
            <a:ext cx="1439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٢أ صـ ٣١</a:t>
            </a:r>
          </a:p>
        </p:txBody>
      </p:sp>
      <p:pic>
        <p:nvPicPr>
          <p:cNvPr id="96" name="صورة 95">
            <a:hlinkClick r:id="rId8" action="ppaction://hlinksldjump"/>
            <a:extLst>
              <a:ext uri="{FF2B5EF4-FFF2-40B4-BE49-F238E27FC236}">
                <a16:creationId xmlns:a16="http://schemas.microsoft.com/office/drawing/2014/main" id="{E126C99B-8229-2E41-902F-22D89975F3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AE3D32A-91EB-519F-87B0-ED3F5CCB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200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725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0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2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1000"/>
                                        <p:tgtEl>
                                          <p:spTgt spid="120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10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1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0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0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1" dur="1000"/>
                                        <p:tgtEl>
                                          <p:spTgt spid="120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2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12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86" grpId="0" animBg="1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8" grpId="1"/>
      <p:bldP spid="19" grpId="0"/>
      <p:bldP spid="20" grpId="0"/>
      <p:bldP spid="21" grpId="0"/>
      <p:bldP spid="21" grpId="1"/>
      <p:bldP spid="22" grpId="0" animBg="1"/>
      <p:bldP spid="23" grpId="0"/>
      <p:bldP spid="23" grpId="1"/>
      <p:bldP spid="24" grpId="0"/>
      <p:bldP spid="25" grpId="0"/>
      <p:bldP spid="26" grpId="0"/>
      <p:bldP spid="27" grpId="0"/>
      <p:bldP spid="28" grpId="0"/>
      <p:bldP spid="28" grpId="1"/>
      <p:bldP spid="48" grpId="0" animBg="1"/>
      <p:bldP spid="4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صورة 45">
            <a:extLst>
              <a:ext uri="{FF2B5EF4-FFF2-40B4-BE49-F238E27FC236}">
                <a16:creationId xmlns:a16="http://schemas.microsoft.com/office/drawing/2014/main" id="{3BAC60F8-2369-344B-9273-34B85D49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43" y="396051"/>
            <a:ext cx="3820238" cy="5791987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7" name="شكل حر: شكل 53">
            <a:extLst>
              <a:ext uri="{FF2B5EF4-FFF2-40B4-BE49-F238E27FC236}">
                <a16:creationId xmlns:a16="http://schemas.microsoft.com/office/drawing/2014/main" id="{9E7F5C6A-1142-1A41-A0EC-1079C6DBCFE9}"/>
              </a:ext>
            </a:extLst>
          </p:cNvPr>
          <p:cNvSpPr/>
          <p:nvPr/>
        </p:nvSpPr>
        <p:spPr>
          <a:xfrm>
            <a:off x="4572000" y="438150"/>
            <a:ext cx="3727450" cy="5710238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48" name="شكل حر: شكل 6">
            <a:extLst>
              <a:ext uri="{FF2B5EF4-FFF2-40B4-BE49-F238E27FC236}">
                <a16:creationId xmlns:a16="http://schemas.microsoft.com/office/drawing/2014/main" id="{583CEC16-6456-554D-BB5C-264AE41CAE1A}"/>
              </a:ext>
            </a:extLst>
          </p:cNvPr>
          <p:cNvSpPr/>
          <p:nvPr/>
        </p:nvSpPr>
        <p:spPr>
          <a:xfrm>
            <a:off x="638175" y="307975"/>
            <a:ext cx="8280400" cy="637857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18808F6A-CC54-E445-BDFF-40242E818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51" y="495330"/>
            <a:ext cx="3820238" cy="5798546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50" name="شكل حر: شكل 8">
            <a:extLst>
              <a:ext uri="{FF2B5EF4-FFF2-40B4-BE49-F238E27FC236}">
                <a16:creationId xmlns:a16="http://schemas.microsoft.com/office/drawing/2014/main" id="{954DC767-169E-0141-AFDE-416D4E39BC5B}"/>
              </a:ext>
            </a:extLst>
          </p:cNvPr>
          <p:cNvSpPr/>
          <p:nvPr/>
        </p:nvSpPr>
        <p:spPr>
          <a:xfrm>
            <a:off x="903288" y="541338"/>
            <a:ext cx="3727450" cy="5710237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10">
            <a:extLst>
              <a:ext uri="{FF2B5EF4-FFF2-40B4-BE49-F238E27FC236}">
                <a16:creationId xmlns:a16="http://schemas.microsoft.com/office/drawing/2014/main" id="{E9A92033-8628-1C4D-A44C-D75E25F50C74}"/>
              </a:ext>
            </a:extLst>
          </p:cNvPr>
          <p:cNvSpPr/>
          <p:nvPr/>
        </p:nvSpPr>
        <p:spPr>
          <a:xfrm>
            <a:off x="4680745" y="563466"/>
            <a:ext cx="3727450" cy="5710237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4" name="شكل حر: شكل 12">
            <a:extLst>
              <a:ext uri="{FF2B5EF4-FFF2-40B4-BE49-F238E27FC236}">
                <a16:creationId xmlns:a16="http://schemas.microsoft.com/office/drawing/2014/main" id="{09FF8424-F830-134D-9B32-52C98D12AAC9}"/>
              </a:ext>
            </a:extLst>
          </p:cNvPr>
          <p:cNvSpPr/>
          <p:nvPr/>
        </p:nvSpPr>
        <p:spPr>
          <a:xfrm>
            <a:off x="836613" y="488950"/>
            <a:ext cx="3795712" cy="571182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14">
            <a:extLst>
              <a:ext uri="{FF2B5EF4-FFF2-40B4-BE49-F238E27FC236}">
                <a16:creationId xmlns:a16="http://schemas.microsoft.com/office/drawing/2014/main" id="{C23C1DDE-F2CB-574D-BF71-01980D366F61}"/>
              </a:ext>
            </a:extLst>
          </p:cNvPr>
          <p:cNvSpPr/>
          <p:nvPr/>
        </p:nvSpPr>
        <p:spPr>
          <a:xfrm>
            <a:off x="4560888" y="496038"/>
            <a:ext cx="3806825" cy="571182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8" name="شكل حر: شكل 26">
            <a:extLst>
              <a:ext uri="{FF2B5EF4-FFF2-40B4-BE49-F238E27FC236}">
                <a16:creationId xmlns:a16="http://schemas.microsoft.com/office/drawing/2014/main" id="{2688484D-13FE-604F-832E-D9BF63D4D35E}"/>
              </a:ext>
            </a:extLst>
          </p:cNvPr>
          <p:cNvSpPr/>
          <p:nvPr/>
        </p:nvSpPr>
        <p:spPr>
          <a:xfrm>
            <a:off x="784226" y="511986"/>
            <a:ext cx="3727450" cy="5710238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9" name="شكل حر: شكل 27">
            <a:extLst>
              <a:ext uri="{FF2B5EF4-FFF2-40B4-BE49-F238E27FC236}">
                <a16:creationId xmlns:a16="http://schemas.microsoft.com/office/drawing/2014/main" id="{3C9C8FFC-BCEB-3B4B-B81C-8C7B5651753B}"/>
              </a:ext>
            </a:extLst>
          </p:cNvPr>
          <p:cNvSpPr/>
          <p:nvPr/>
        </p:nvSpPr>
        <p:spPr>
          <a:xfrm>
            <a:off x="1169988" y="1806575"/>
            <a:ext cx="3267075" cy="55563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28">
            <a:extLst>
              <a:ext uri="{FF2B5EF4-FFF2-40B4-BE49-F238E27FC236}">
                <a16:creationId xmlns:a16="http://schemas.microsoft.com/office/drawing/2014/main" id="{3B780872-563B-4C48-B36E-88C1418E0C54}"/>
              </a:ext>
            </a:extLst>
          </p:cNvPr>
          <p:cNvSpPr/>
          <p:nvPr/>
        </p:nvSpPr>
        <p:spPr>
          <a:xfrm>
            <a:off x="1169988" y="2130425"/>
            <a:ext cx="3252787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29">
            <a:extLst>
              <a:ext uri="{FF2B5EF4-FFF2-40B4-BE49-F238E27FC236}">
                <a16:creationId xmlns:a16="http://schemas.microsoft.com/office/drawing/2014/main" id="{E6D4FEE8-D0D9-8042-A1D1-2485969B176B}"/>
              </a:ext>
            </a:extLst>
          </p:cNvPr>
          <p:cNvSpPr/>
          <p:nvPr/>
        </p:nvSpPr>
        <p:spPr>
          <a:xfrm>
            <a:off x="1169988" y="2349500"/>
            <a:ext cx="3252787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0">
            <a:extLst>
              <a:ext uri="{FF2B5EF4-FFF2-40B4-BE49-F238E27FC236}">
                <a16:creationId xmlns:a16="http://schemas.microsoft.com/office/drawing/2014/main" id="{BD92ECA7-0F45-1246-BF1B-0913667BDD5F}"/>
              </a:ext>
            </a:extLst>
          </p:cNvPr>
          <p:cNvSpPr/>
          <p:nvPr/>
        </p:nvSpPr>
        <p:spPr>
          <a:xfrm>
            <a:off x="1169988" y="2570163"/>
            <a:ext cx="3252787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1">
            <a:extLst>
              <a:ext uri="{FF2B5EF4-FFF2-40B4-BE49-F238E27FC236}">
                <a16:creationId xmlns:a16="http://schemas.microsoft.com/office/drawing/2014/main" id="{5A3CE8A5-AE44-5843-9323-46B126B2AAAA}"/>
              </a:ext>
            </a:extLst>
          </p:cNvPr>
          <p:cNvSpPr/>
          <p:nvPr/>
        </p:nvSpPr>
        <p:spPr>
          <a:xfrm>
            <a:off x="1169988" y="2800350"/>
            <a:ext cx="3252787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2">
            <a:extLst>
              <a:ext uri="{FF2B5EF4-FFF2-40B4-BE49-F238E27FC236}">
                <a16:creationId xmlns:a16="http://schemas.microsoft.com/office/drawing/2014/main" id="{21FAA95E-63A0-884A-8CB1-A2B9AA60555E}"/>
              </a:ext>
            </a:extLst>
          </p:cNvPr>
          <p:cNvSpPr/>
          <p:nvPr/>
        </p:nvSpPr>
        <p:spPr>
          <a:xfrm>
            <a:off x="1169988" y="3019425"/>
            <a:ext cx="3252787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3">
            <a:extLst>
              <a:ext uri="{FF2B5EF4-FFF2-40B4-BE49-F238E27FC236}">
                <a16:creationId xmlns:a16="http://schemas.microsoft.com/office/drawing/2014/main" id="{865891DF-6CB3-EB45-B59F-D1004AF43B66}"/>
              </a:ext>
            </a:extLst>
          </p:cNvPr>
          <p:cNvSpPr/>
          <p:nvPr/>
        </p:nvSpPr>
        <p:spPr>
          <a:xfrm>
            <a:off x="1169988" y="3240088"/>
            <a:ext cx="3252787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4">
            <a:extLst>
              <a:ext uri="{FF2B5EF4-FFF2-40B4-BE49-F238E27FC236}">
                <a16:creationId xmlns:a16="http://schemas.microsoft.com/office/drawing/2014/main" id="{DBD5972A-0A6E-CE4C-98CE-7690601A729F}"/>
              </a:ext>
            </a:extLst>
          </p:cNvPr>
          <p:cNvSpPr/>
          <p:nvPr/>
        </p:nvSpPr>
        <p:spPr>
          <a:xfrm>
            <a:off x="1169988" y="3459163"/>
            <a:ext cx="3252787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5">
            <a:extLst>
              <a:ext uri="{FF2B5EF4-FFF2-40B4-BE49-F238E27FC236}">
                <a16:creationId xmlns:a16="http://schemas.microsoft.com/office/drawing/2014/main" id="{C6C1D86D-5FD3-FD46-BFE4-2A7CCB73767A}"/>
              </a:ext>
            </a:extLst>
          </p:cNvPr>
          <p:cNvSpPr/>
          <p:nvPr/>
        </p:nvSpPr>
        <p:spPr>
          <a:xfrm>
            <a:off x="1169988" y="3689350"/>
            <a:ext cx="3252787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6">
            <a:extLst>
              <a:ext uri="{FF2B5EF4-FFF2-40B4-BE49-F238E27FC236}">
                <a16:creationId xmlns:a16="http://schemas.microsoft.com/office/drawing/2014/main" id="{65CB4B66-CBFD-F641-BAB4-FB0ACABDC55D}"/>
              </a:ext>
            </a:extLst>
          </p:cNvPr>
          <p:cNvSpPr/>
          <p:nvPr/>
        </p:nvSpPr>
        <p:spPr>
          <a:xfrm>
            <a:off x="1169988" y="3910013"/>
            <a:ext cx="3252787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7">
            <a:extLst>
              <a:ext uri="{FF2B5EF4-FFF2-40B4-BE49-F238E27FC236}">
                <a16:creationId xmlns:a16="http://schemas.microsoft.com/office/drawing/2014/main" id="{19DBFB33-2B2A-9640-917C-7DA24A9E80A1}"/>
              </a:ext>
            </a:extLst>
          </p:cNvPr>
          <p:cNvSpPr/>
          <p:nvPr/>
        </p:nvSpPr>
        <p:spPr>
          <a:xfrm>
            <a:off x="1169988" y="4129088"/>
            <a:ext cx="3252787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38">
            <a:extLst>
              <a:ext uri="{FF2B5EF4-FFF2-40B4-BE49-F238E27FC236}">
                <a16:creationId xmlns:a16="http://schemas.microsoft.com/office/drawing/2014/main" id="{5580D29A-1DA4-734D-B166-3FA3069066C9}"/>
              </a:ext>
            </a:extLst>
          </p:cNvPr>
          <p:cNvSpPr/>
          <p:nvPr/>
        </p:nvSpPr>
        <p:spPr>
          <a:xfrm>
            <a:off x="1169988" y="4349750"/>
            <a:ext cx="3252787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39">
            <a:extLst>
              <a:ext uri="{FF2B5EF4-FFF2-40B4-BE49-F238E27FC236}">
                <a16:creationId xmlns:a16="http://schemas.microsoft.com/office/drawing/2014/main" id="{8FA5E9E5-34F2-8C47-87FF-9492EF75661E}"/>
              </a:ext>
            </a:extLst>
          </p:cNvPr>
          <p:cNvSpPr/>
          <p:nvPr/>
        </p:nvSpPr>
        <p:spPr>
          <a:xfrm>
            <a:off x="1169988" y="4579938"/>
            <a:ext cx="3252787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40">
            <a:extLst>
              <a:ext uri="{FF2B5EF4-FFF2-40B4-BE49-F238E27FC236}">
                <a16:creationId xmlns:a16="http://schemas.microsoft.com/office/drawing/2014/main" id="{2210985E-983D-C34F-8C5D-6AAA1403CEB2}"/>
              </a:ext>
            </a:extLst>
          </p:cNvPr>
          <p:cNvSpPr/>
          <p:nvPr/>
        </p:nvSpPr>
        <p:spPr>
          <a:xfrm>
            <a:off x="1169988" y="4799013"/>
            <a:ext cx="3252787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41">
            <a:extLst>
              <a:ext uri="{FF2B5EF4-FFF2-40B4-BE49-F238E27FC236}">
                <a16:creationId xmlns:a16="http://schemas.microsoft.com/office/drawing/2014/main" id="{6D5E9FFE-926A-D04D-AF86-933644F69C93}"/>
              </a:ext>
            </a:extLst>
          </p:cNvPr>
          <p:cNvSpPr/>
          <p:nvPr/>
        </p:nvSpPr>
        <p:spPr>
          <a:xfrm>
            <a:off x="1169988" y="5067300"/>
            <a:ext cx="3267075" cy="55563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4">
            <a:extLst>
              <a:ext uri="{FF2B5EF4-FFF2-40B4-BE49-F238E27FC236}">
                <a16:creationId xmlns:a16="http://schemas.microsoft.com/office/drawing/2014/main" id="{DEBA5B3A-5910-BB46-9A31-AF497D461BE1}"/>
              </a:ext>
            </a:extLst>
          </p:cNvPr>
          <p:cNvSpPr/>
          <p:nvPr/>
        </p:nvSpPr>
        <p:spPr>
          <a:xfrm>
            <a:off x="4848225" y="1806575"/>
            <a:ext cx="3268663" cy="55563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5">
            <a:extLst>
              <a:ext uri="{FF2B5EF4-FFF2-40B4-BE49-F238E27FC236}">
                <a16:creationId xmlns:a16="http://schemas.microsoft.com/office/drawing/2014/main" id="{522DD3A3-6D28-E64C-88E4-BF1C2A6EC6B7}"/>
              </a:ext>
            </a:extLst>
          </p:cNvPr>
          <p:cNvSpPr/>
          <p:nvPr/>
        </p:nvSpPr>
        <p:spPr>
          <a:xfrm>
            <a:off x="4848225" y="5067300"/>
            <a:ext cx="3268663" cy="55563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6">
            <a:extLst>
              <a:ext uri="{FF2B5EF4-FFF2-40B4-BE49-F238E27FC236}">
                <a16:creationId xmlns:a16="http://schemas.microsoft.com/office/drawing/2014/main" id="{083AA640-4954-EB48-B230-AF40A3B71AAB}"/>
              </a:ext>
            </a:extLst>
          </p:cNvPr>
          <p:cNvSpPr/>
          <p:nvPr/>
        </p:nvSpPr>
        <p:spPr>
          <a:xfrm>
            <a:off x="4848225" y="2130425"/>
            <a:ext cx="3254375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57">
            <a:extLst>
              <a:ext uri="{FF2B5EF4-FFF2-40B4-BE49-F238E27FC236}">
                <a16:creationId xmlns:a16="http://schemas.microsoft.com/office/drawing/2014/main" id="{92234B95-8E78-6040-8C10-93157E3D2E44}"/>
              </a:ext>
            </a:extLst>
          </p:cNvPr>
          <p:cNvSpPr/>
          <p:nvPr/>
        </p:nvSpPr>
        <p:spPr>
          <a:xfrm>
            <a:off x="4848225" y="2349500"/>
            <a:ext cx="3254375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58">
            <a:extLst>
              <a:ext uri="{FF2B5EF4-FFF2-40B4-BE49-F238E27FC236}">
                <a16:creationId xmlns:a16="http://schemas.microsoft.com/office/drawing/2014/main" id="{8770ADF0-1AD8-7F4E-A314-46E544AE98BA}"/>
              </a:ext>
            </a:extLst>
          </p:cNvPr>
          <p:cNvSpPr/>
          <p:nvPr/>
        </p:nvSpPr>
        <p:spPr>
          <a:xfrm>
            <a:off x="4848225" y="2570163"/>
            <a:ext cx="325437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59">
            <a:extLst>
              <a:ext uri="{FF2B5EF4-FFF2-40B4-BE49-F238E27FC236}">
                <a16:creationId xmlns:a16="http://schemas.microsoft.com/office/drawing/2014/main" id="{1E87B561-14D8-DD4F-A887-2EBE58E56326}"/>
              </a:ext>
            </a:extLst>
          </p:cNvPr>
          <p:cNvSpPr/>
          <p:nvPr/>
        </p:nvSpPr>
        <p:spPr>
          <a:xfrm>
            <a:off x="4848225" y="2800350"/>
            <a:ext cx="3254375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0">
            <a:extLst>
              <a:ext uri="{FF2B5EF4-FFF2-40B4-BE49-F238E27FC236}">
                <a16:creationId xmlns:a16="http://schemas.microsoft.com/office/drawing/2014/main" id="{DB8B8634-702A-7C4E-AA37-B0BC46C7F750}"/>
              </a:ext>
            </a:extLst>
          </p:cNvPr>
          <p:cNvSpPr/>
          <p:nvPr/>
        </p:nvSpPr>
        <p:spPr>
          <a:xfrm>
            <a:off x="4848225" y="3019425"/>
            <a:ext cx="3254375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1">
            <a:extLst>
              <a:ext uri="{FF2B5EF4-FFF2-40B4-BE49-F238E27FC236}">
                <a16:creationId xmlns:a16="http://schemas.microsoft.com/office/drawing/2014/main" id="{39FBD378-0FCE-964F-AB39-B5637E39B715}"/>
              </a:ext>
            </a:extLst>
          </p:cNvPr>
          <p:cNvSpPr/>
          <p:nvPr/>
        </p:nvSpPr>
        <p:spPr>
          <a:xfrm>
            <a:off x="4848225" y="3240088"/>
            <a:ext cx="3254375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2">
            <a:extLst>
              <a:ext uri="{FF2B5EF4-FFF2-40B4-BE49-F238E27FC236}">
                <a16:creationId xmlns:a16="http://schemas.microsoft.com/office/drawing/2014/main" id="{85CDDFC2-345E-AD42-A379-3D8D139D54DE}"/>
              </a:ext>
            </a:extLst>
          </p:cNvPr>
          <p:cNvSpPr/>
          <p:nvPr/>
        </p:nvSpPr>
        <p:spPr>
          <a:xfrm>
            <a:off x="4848225" y="3459163"/>
            <a:ext cx="3254375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3">
            <a:extLst>
              <a:ext uri="{FF2B5EF4-FFF2-40B4-BE49-F238E27FC236}">
                <a16:creationId xmlns:a16="http://schemas.microsoft.com/office/drawing/2014/main" id="{1795E526-0AEB-634B-996F-96DAFC088712}"/>
              </a:ext>
            </a:extLst>
          </p:cNvPr>
          <p:cNvSpPr/>
          <p:nvPr/>
        </p:nvSpPr>
        <p:spPr>
          <a:xfrm>
            <a:off x="4848225" y="3689350"/>
            <a:ext cx="3254375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4">
            <a:extLst>
              <a:ext uri="{FF2B5EF4-FFF2-40B4-BE49-F238E27FC236}">
                <a16:creationId xmlns:a16="http://schemas.microsoft.com/office/drawing/2014/main" id="{0913FAFC-0748-7E4A-86CF-8BA5F8C7C46A}"/>
              </a:ext>
            </a:extLst>
          </p:cNvPr>
          <p:cNvSpPr/>
          <p:nvPr/>
        </p:nvSpPr>
        <p:spPr>
          <a:xfrm>
            <a:off x="4848225" y="3910013"/>
            <a:ext cx="3254375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5">
            <a:extLst>
              <a:ext uri="{FF2B5EF4-FFF2-40B4-BE49-F238E27FC236}">
                <a16:creationId xmlns:a16="http://schemas.microsoft.com/office/drawing/2014/main" id="{1FDB12EA-4D6A-7F4F-94B6-975277936702}"/>
              </a:ext>
            </a:extLst>
          </p:cNvPr>
          <p:cNvSpPr/>
          <p:nvPr/>
        </p:nvSpPr>
        <p:spPr>
          <a:xfrm>
            <a:off x="4848225" y="4129088"/>
            <a:ext cx="3254375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6">
            <a:extLst>
              <a:ext uri="{FF2B5EF4-FFF2-40B4-BE49-F238E27FC236}">
                <a16:creationId xmlns:a16="http://schemas.microsoft.com/office/drawing/2014/main" id="{749C4A10-D814-F54B-9C64-F99CEAC0E2A3}"/>
              </a:ext>
            </a:extLst>
          </p:cNvPr>
          <p:cNvSpPr/>
          <p:nvPr/>
        </p:nvSpPr>
        <p:spPr>
          <a:xfrm>
            <a:off x="4848225" y="4349750"/>
            <a:ext cx="325437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7">
            <a:extLst>
              <a:ext uri="{FF2B5EF4-FFF2-40B4-BE49-F238E27FC236}">
                <a16:creationId xmlns:a16="http://schemas.microsoft.com/office/drawing/2014/main" id="{007B0525-136D-2E44-A63B-3E24DD223608}"/>
              </a:ext>
            </a:extLst>
          </p:cNvPr>
          <p:cNvSpPr/>
          <p:nvPr/>
        </p:nvSpPr>
        <p:spPr>
          <a:xfrm>
            <a:off x="4848225" y="4579938"/>
            <a:ext cx="3254375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68">
            <a:extLst>
              <a:ext uri="{FF2B5EF4-FFF2-40B4-BE49-F238E27FC236}">
                <a16:creationId xmlns:a16="http://schemas.microsoft.com/office/drawing/2014/main" id="{A31174C7-E3FC-494B-BFAB-9930D9BA7DFA}"/>
              </a:ext>
            </a:extLst>
          </p:cNvPr>
          <p:cNvSpPr/>
          <p:nvPr/>
        </p:nvSpPr>
        <p:spPr>
          <a:xfrm>
            <a:off x="4848225" y="4799013"/>
            <a:ext cx="3254375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3841" name="Picture 63">
            <a:extLst>
              <a:ext uri="{FF2B5EF4-FFF2-40B4-BE49-F238E27FC236}">
                <a16:creationId xmlns:a16="http://schemas.microsoft.com/office/drawing/2014/main" id="{5FDC54F5-BF1F-8442-BFC1-65A9A0171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307975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7" name="Text Box 87">
            <a:extLst>
              <a:ext uri="{FF2B5EF4-FFF2-40B4-BE49-F238E27FC236}">
                <a16:creationId xmlns:a16="http://schemas.microsoft.com/office/drawing/2014/main" id="{2A7C1CDA-3EA8-FC4E-AD24-F057709D2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3597275"/>
            <a:ext cx="863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ص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E5401526-9DE4-1941-9488-3B388CAA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33488"/>
            <a:ext cx="792003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chemeClr val="accent2"/>
                </a:solidFill>
              </a:rPr>
              <a:t>أوجد ناتج طرح</a:t>
            </a:r>
            <a:r>
              <a:rPr lang="ar-SA" altLang="ar-SA" sz="2400" dirty="0">
                <a:solidFill>
                  <a:srgbClr val="FF0000"/>
                </a:solidFill>
              </a:rPr>
              <a:t> ( ٨ ص ــ ١٠ + ٥ ص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)  </a:t>
            </a:r>
            <a:r>
              <a:rPr lang="ar-SA" altLang="ar-SA" sz="2400" dirty="0"/>
              <a:t>    </a:t>
            </a:r>
            <a:r>
              <a:rPr lang="ar-SA" altLang="ar-SA" sz="2400" dirty="0">
                <a:solidFill>
                  <a:srgbClr val="FF0000"/>
                </a:solidFill>
              </a:rPr>
              <a:t>(    ٧     ص</a:t>
            </a:r>
            <a:r>
              <a:rPr lang="ar-SA" altLang="ar-SA" baseline="30000" dirty="0">
                <a:solidFill>
                  <a:srgbClr val="FF0000"/>
                </a:solidFill>
              </a:rPr>
              <a:t>٣</a:t>
            </a:r>
            <a:r>
              <a:rPr lang="ar-SA" altLang="ar-SA" sz="2400" dirty="0">
                <a:solidFill>
                  <a:srgbClr val="FF0000"/>
                </a:solidFill>
              </a:rPr>
              <a:t>     ١٢ ص )</a:t>
            </a:r>
            <a:r>
              <a:rPr lang="ar-SA" altLang="ar-SA" sz="2400" dirty="0"/>
              <a:t>      </a:t>
            </a:r>
            <a:r>
              <a:rPr lang="ar-SA" altLang="ar-SA" sz="2400" dirty="0">
                <a:solidFill>
                  <a:srgbClr val="FF0000"/>
                </a:solidFill>
              </a:rPr>
              <a:t>  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121902" name="AutoShape 46">
            <a:extLst>
              <a:ext uri="{FF2B5EF4-FFF2-40B4-BE49-F238E27FC236}">
                <a16:creationId xmlns:a16="http://schemas.microsoft.com/office/drawing/2014/main" id="{6237A8E1-71F2-6841-B65A-A9FB88FE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" y="3236913"/>
            <a:ext cx="7280275" cy="274637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AD503293-BCA8-D14F-A4EC-BA074BC57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597275"/>
            <a:ext cx="9366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٥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64BECB4F-3599-2944-8F66-E05A5E2A6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597275"/>
            <a:ext cx="2446337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٨ ص + ( ــ ١٢ ص  ) ]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35B0C8D5-B7C7-F34D-B61F-514CE2E58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35972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936BB9E2-80F2-A94B-91DE-685D7A86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5972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DA43091E-D98B-7242-8D38-19096F6F0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4519613"/>
            <a:ext cx="9731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ص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7BDF529F-7995-E04D-9C07-316A1F72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4519613"/>
            <a:ext cx="10445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٥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</a:t>
            </a: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A8E2962D-3318-1E48-AFF8-36A6CB53C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175" y="44672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( ــ ١٧ )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1F8798C1-493C-5144-B6D5-D2C8BA0D7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825" y="45196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7D8E92C9-E56A-D94B-B3DD-B26530DA3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75" y="44783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21912" name="AutoShape 56">
            <a:extLst>
              <a:ext uri="{FF2B5EF4-FFF2-40B4-BE49-F238E27FC236}">
                <a16:creationId xmlns:a16="http://schemas.microsoft.com/office/drawing/2014/main" id="{6B7BD573-3EFF-7E4B-9BEE-FEF0F3D1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2316163"/>
            <a:ext cx="1792287" cy="627062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الأفقية</a:t>
            </a:r>
          </a:p>
        </p:txBody>
      </p:sp>
      <p:grpSp>
        <p:nvGrpSpPr>
          <p:cNvPr id="121913" name="Group 57">
            <a:extLst>
              <a:ext uri="{FF2B5EF4-FFF2-40B4-BE49-F238E27FC236}">
                <a16:creationId xmlns:a16="http://schemas.microsoft.com/office/drawing/2014/main" id="{C23E2BE8-CD81-1E49-AC37-C4F38AE4A0F3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1016000"/>
            <a:ext cx="5100638" cy="288925"/>
            <a:chOff x="2585" y="3884"/>
            <a:chExt cx="1429" cy="136"/>
          </a:xfrm>
        </p:grpSpPr>
        <p:sp>
          <p:nvSpPr>
            <p:cNvPr id="33883" name="Line 58">
              <a:extLst>
                <a:ext uri="{FF2B5EF4-FFF2-40B4-BE49-F238E27FC236}">
                  <a16:creationId xmlns:a16="http://schemas.microsoft.com/office/drawing/2014/main" id="{9E57724A-F05A-234D-B2C7-48E8C1AC9A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3884" name="Line 59">
              <a:extLst>
                <a:ext uri="{FF2B5EF4-FFF2-40B4-BE49-F238E27FC236}">
                  <a16:creationId xmlns:a16="http://schemas.microsoft.com/office/drawing/2014/main" id="{EF8203C8-0B15-8446-B5E5-A36A5C3B08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3885" name="Line 60">
              <a:extLst>
                <a:ext uri="{FF2B5EF4-FFF2-40B4-BE49-F238E27FC236}">
                  <a16:creationId xmlns:a16="http://schemas.microsoft.com/office/drawing/2014/main" id="{96F5AAF6-7D4A-5B49-8711-BE303A7CD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21917" name="Group 61">
            <a:extLst>
              <a:ext uri="{FF2B5EF4-FFF2-40B4-BE49-F238E27FC236}">
                <a16:creationId xmlns:a16="http://schemas.microsoft.com/office/drawing/2014/main" id="{8471CAC5-D340-C145-B938-B6E514A81537}"/>
              </a:ext>
            </a:extLst>
          </p:cNvPr>
          <p:cNvGrpSpPr>
            <a:grpSpLocks/>
          </p:cNvGrpSpPr>
          <p:nvPr/>
        </p:nvGrpSpPr>
        <p:grpSpPr bwMode="auto">
          <a:xfrm>
            <a:off x="3455988" y="1016000"/>
            <a:ext cx="2484437" cy="288925"/>
            <a:chOff x="2585" y="3884"/>
            <a:chExt cx="1429" cy="136"/>
          </a:xfrm>
        </p:grpSpPr>
        <p:sp>
          <p:nvSpPr>
            <p:cNvPr id="33880" name="Line 62">
              <a:extLst>
                <a:ext uri="{FF2B5EF4-FFF2-40B4-BE49-F238E27FC236}">
                  <a16:creationId xmlns:a16="http://schemas.microsoft.com/office/drawing/2014/main" id="{B9367DDB-BD81-E64C-9F79-F2A7A3D361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3881" name="Line 63">
              <a:extLst>
                <a:ext uri="{FF2B5EF4-FFF2-40B4-BE49-F238E27FC236}">
                  <a16:creationId xmlns:a16="http://schemas.microsoft.com/office/drawing/2014/main" id="{15F5EE8D-6632-E743-A655-6B4D45542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3882" name="Line 64">
              <a:extLst>
                <a:ext uri="{FF2B5EF4-FFF2-40B4-BE49-F238E27FC236}">
                  <a16:creationId xmlns:a16="http://schemas.microsoft.com/office/drawing/2014/main" id="{18DCE87F-3B29-1244-96B6-5FEF1DA23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11" name="Text Box 87">
            <a:extLst>
              <a:ext uri="{FF2B5EF4-FFF2-40B4-BE49-F238E27FC236}">
                <a16:creationId xmlns:a16="http://schemas.microsoft.com/office/drawing/2014/main" id="{83D92B98-7793-6A4E-8F10-C3246C404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233488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DFE743D1-95DF-4241-B916-97A1DFD9A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275" y="1279525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93CA82FE-35DE-9B48-A1A5-6BDB81C81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121126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ــ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867E5BC8-3847-4342-9F5F-C76534CE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594100"/>
            <a:ext cx="200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ــ ١٠ + ( ــ ٧ ) ]</a:t>
            </a: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C6339A49-D948-F645-9A18-D7CDF5997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35941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AE790557-2797-F44E-A132-1FA35FCEE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4533900"/>
            <a:ext cx="1331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( ــ ٤ ص )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8E5B8F4B-107E-454F-AEF6-96AB02C47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363" y="45085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018C7117-9C46-3046-A779-88A657B7C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0" y="5419725"/>
            <a:ext cx="9731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ص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2B167457-8C58-6E41-8FBC-3ADE9B1E5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5" y="5419725"/>
            <a:ext cx="863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٥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ACEF046E-528F-8F48-95CD-0926051D8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5494338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١٧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2FDEF2AF-6DDC-344A-B448-0090A146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543242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0AFA7D05-1719-3A43-9BBF-37C70E1C1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54133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E6574008-C31A-DC48-A197-BACF631F8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429250"/>
            <a:ext cx="1331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٤ ص </a:t>
            </a: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B75E978C-3F2B-4A48-9B42-E44C9D1A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541972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CD874A82-3D01-B34B-8FF8-C7C20713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126206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DD475374-3885-E347-9583-1D75383C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13" y="1233488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27" name="Text Box 87">
            <a:extLst>
              <a:ext uri="{FF2B5EF4-FFF2-40B4-BE49-F238E27FC236}">
                <a16:creationId xmlns:a16="http://schemas.microsoft.com/office/drawing/2014/main" id="{0E6D07D2-35FD-C745-9BFC-6B3A1E459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8" y="1239838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ــ</a:t>
            </a:r>
          </a:p>
        </p:txBody>
      </p:sp>
      <p:sp>
        <p:nvSpPr>
          <p:cNvPr id="28" name="Text Box 87">
            <a:extLst>
              <a:ext uri="{FF2B5EF4-FFF2-40B4-BE49-F238E27FC236}">
                <a16:creationId xmlns:a16="http://schemas.microsoft.com/office/drawing/2014/main" id="{F63F31D4-0812-3542-83F9-B8F5678A9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290638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21939" name="AutoShape 83">
            <a:extLst>
              <a:ext uri="{FF2B5EF4-FFF2-40B4-BE49-F238E27FC236}">
                <a16:creationId xmlns:a16="http://schemas.microsoft.com/office/drawing/2014/main" id="{F83E5E78-A477-A448-8906-26ACCA79255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24412" y="873126"/>
            <a:ext cx="468313" cy="25241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21940" name="AutoShape 84">
            <a:extLst>
              <a:ext uri="{FF2B5EF4-FFF2-40B4-BE49-F238E27FC236}">
                <a16:creationId xmlns:a16="http://schemas.microsoft.com/office/drawing/2014/main" id="{1C2F40BA-AAD9-6244-8BCA-BD05D866507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55875" y="873125"/>
            <a:ext cx="468313" cy="2524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44" name="AutoShape 156">
            <a:extLst>
              <a:ext uri="{FF2B5EF4-FFF2-40B4-BE49-F238E27FC236}">
                <a16:creationId xmlns:a16="http://schemas.microsoft.com/office/drawing/2014/main" id="{1409110A-2A38-6C4E-B052-1D6A548FED5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68475" y="-168274"/>
            <a:ext cx="593725" cy="2044700"/>
          </a:xfrm>
          <a:prstGeom prst="homePlate">
            <a:avLst>
              <a:gd name="adj" fmla="val 59509"/>
            </a:avLst>
          </a:prstGeom>
          <a:solidFill>
            <a:srgbClr val="D1CED8"/>
          </a:solidFill>
          <a:ln w="19050" algn="ctr">
            <a:solidFill>
              <a:srgbClr val="D1C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النظير الجمعي</a:t>
            </a:r>
          </a:p>
        </p:txBody>
      </p:sp>
      <p:sp>
        <p:nvSpPr>
          <p:cNvPr id="33878" name="مربع نص 44">
            <a:extLst>
              <a:ext uri="{FF2B5EF4-FFF2-40B4-BE49-F238E27FC236}">
                <a16:creationId xmlns:a16="http://schemas.microsoft.com/office/drawing/2014/main" id="{B965029A-C638-C647-9AA2-789510825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857" y="223044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٢ب صـ ٣١</a:t>
            </a:r>
          </a:p>
        </p:txBody>
      </p:sp>
      <p:pic>
        <p:nvPicPr>
          <p:cNvPr id="92" name="صورة 91">
            <a:hlinkClick r:id="rId6" action="ppaction://hlinksldjump"/>
            <a:extLst>
              <a:ext uri="{FF2B5EF4-FFF2-40B4-BE49-F238E27FC236}">
                <a16:creationId xmlns:a16="http://schemas.microsoft.com/office/drawing/2014/main" id="{64C8173A-82D4-4944-AD8F-29E96A8C4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9" name="عنصر نائب لرقم الشريحة 28">
            <a:extLst>
              <a:ext uri="{FF2B5EF4-FFF2-40B4-BE49-F238E27FC236}">
                <a16:creationId xmlns:a16="http://schemas.microsoft.com/office/drawing/2014/main" id="{E6E04072-6075-C3CA-1735-319D38EF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201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7111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1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12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2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1000"/>
                                        <p:tgtEl>
                                          <p:spTgt spid="12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2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1000"/>
                                        <p:tgtEl>
                                          <p:spTgt spid="12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2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9" dur="1000"/>
                                        <p:tgtEl>
                                          <p:spTgt spid="121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12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5" dur="1000"/>
                                        <p:tgtEl>
                                          <p:spTgt spid="121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3130" grpId="0" animBg="1"/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21912" grpId="0" animBg="1"/>
      <p:bldP spid="11" grpId="0"/>
      <p:bldP spid="12" grpId="0"/>
      <p:bldP spid="12" grpId="1"/>
      <p:bldP spid="13" grpId="0"/>
      <p:bldP spid="13" grpId="1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6" grpId="1"/>
      <p:bldP spid="27" grpId="0"/>
      <p:bldP spid="28" grpId="0"/>
      <p:bldP spid="44" grpId="0" animBg="1"/>
      <p:bldP spid="4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صورة 43">
            <a:extLst>
              <a:ext uri="{FF2B5EF4-FFF2-40B4-BE49-F238E27FC236}">
                <a16:creationId xmlns:a16="http://schemas.microsoft.com/office/drawing/2014/main" id="{D7F7CE55-CE35-054A-8EA5-60EEC2DE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918384" cy="5412558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6" name="شكل حر: شكل 53">
            <a:extLst>
              <a:ext uri="{FF2B5EF4-FFF2-40B4-BE49-F238E27FC236}">
                <a16:creationId xmlns:a16="http://schemas.microsoft.com/office/drawing/2014/main" id="{38EB46FC-E19D-4C42-8464-5418594D723B}"/>
              </a:ext>
            </a:extLst>
          </p:cNvPr>
          <p:cNvSpPr/>
          <p:nvPr/>
        </p:nvSpPr>
        <p:spPr>
          <a:xfrm>
            <a:off x="4572000" y="595313"/>
            <a:ext cx="3857625" cy="533717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47" name="شكل حر: شكل 6">
            <a:extLst>
              <a:ext uri="{FF2B5EF4-FFF2-40B4-BE49-F238E27FC236}">
                <a16:creationId xmlns:a16="http://schemas.microsoft.com/office/drawing/2014/main" id="{D6AF2EA4-F1ED-824E-83D0-70D6FE74878A}"/>
              </a:ext>
            </a:extLst>
          </p:cNvPr>
          <p:cNvSpPr/>
          <p:nvPr/>
        </p:nvSpPr>
        <p:spPr>
          <a:xfrm>
            <a:off x="635000" y="312738"/>
            <a:ext cx="8324850" cy="6103937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F7156B99-6004-6643-B62B-14291DD54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9"/>
            <a:ext cx="3918384" cy="5418688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49" name="شكل حر: شكل 8">
            <a:extLst>
              <a:ext uri="{FF2B5EF4-FFF2-40B4-BE49-F238E27FC236}">
                <a16:creationId xmlns:a16="http://schemas.microsoft.com/office/drawing/2014/main" id="{D0698C8B-6726-5E48-BAC6-E2F24B0E4EFE}"/>
              </a:ext>
            </a:extLst>
          </p:cNvPr>
          <p:cNvSpPr/>
          <p:nvPr/>
        </p:nvSpPr>
        <p:spPr>
          <a:xfrm>
            <a:off x="903288" y="698500"/>
            <a:ext cx="3857625" cy="5337175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0" name="صورة 49">
            <a:extLst>
              <a:ext uri="{FF2B5EF4-FFF2-40B4-BE49-F238E27FC236}">
                <a16:creationId xmlns:a16="http://schemas.microsoft.com/office/drawing/2014/main" id="{C2F5F7C4-1A67-3C4C-A97A-6A2D1602C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9"/>
            <a:ext cx="3918384" cy="5418688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51" name="شكل حر: شكل 10">
            <a:extLst>
              <a:ext uri="{FF2B5EF4-FFF2-40B4-BE49-F238E27FC236}">
                <a16:creationId xmlns:a16="http://schemas.microsoft.com/office/drawing/2014/main" id="{861ED668-64AC-2848-97C1-AF446B55A96A}"/>
              </a:ext>
            </a:extLst>
          </p:cNvPr>
          <p:cNvSpPr/>
          <p:nvPr/>
        </p:nvSpPr>
        <p:spPr>
          <a:xfrm>
            <a:off x="4583113" y="698500"/>
            <a:ext cx="3857625" cy="5337175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233F5816-49CD-F34B-8406-A50A0D19E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6"/>
            <a:ext cx="3990589" cy="5418688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53" name="شكل حر: شكل 12">
            <a:extLst>
              <a:ext uri="{FF2B5EF4-FFF2-40B4-BE49-F238E27FC236}">
                <a16:creationId xmlns:a16="http://schemas.microsoft.com/office/drawing/2014/main" id="{9ED00425-EFAF-164E-9DFB-E2503CE62CCA}"/>
              </a:ext>
            </a:extLst>
          </p:cNvPr>
          <p:cNvSpPr/>
          <p:nvPr/>
        </p:nvSpPr>
        <p:spPr>
          <a:xfrm>
            <a:off x="815063" y="697708"/>
            <a:ext cx="3927475" cy="533876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5" name="شكل حر: شكل 14">
            <a:extLst>
              <a:ext uri="{FF2B5EF4-FFF2-40B4-BE49-F238E27FC236}">
                <a16:creationId xmlns:a16="http://schemas.microsoft.com/office/drawing/2014/main" id="{83EA37EB-28CF-3D44-9F80-B52649BBE711}"/>
              </a:ext>
            </a:extLst>
          </p:cNvPr>
          <p:cNvSpPr/>
          <p:nvPr/>
        </p:nvSpPr>
        <p:spPr>
          <a:xfrm>
            <a:off x="4430713" y="690848"/>
            <a:ext cx="3940175" cy="533876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7" name="شكل حر: شكل 26">
            <a:extLst>
              <a:ext uri="{FF2B5EF4-FFF2-40B4-BE49-F238E27FC236}">
                <a16:creationId xmlns:a16="http://schemas.microsoft.com/office/drawing/2014/main" id="{E8E57986-E234-C44B-B66B-A9FF5B2DAAB1}"/>
              </a:ext>
            </a:extLst>
          </p:cNvPr>
          <p:cNvSpPr/>
          <p:nvPr/>
        </p:nvSpPr>
        <p:spPr>
          <a:xfrm>
            <a:off x="1250574" y="400843"/>
            <a:ext cx="3857625" cy="533717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8" name="شكل حر: شكل 27">
            <a:extLst>
              <a:ext uri="{FF2B5EF4-FFF2-40B4-BE49-F238E27FC236}">
                <a16:creationId xmlns:a16="http://schemas.microsoft.com/office/drawing/2014/main" id="{EA72B161-4714-464B-B178-281AC1AC12F1}"/>
              </a:ext>
            </a:extLst>
          </p:cNvPr>
          <p:cNvSpPr/>
          <p:nvPr/>
        </p:nvSpPr>
        <p:spPr>
          <a:xfrm>
            <a:off x="1169988" y="1808163"/>
            <a:ext cx="3381375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28">
            <a:extLst>
              <a:ext uri="{FF2B5EF4-FFF2-40B4-BE49-F238E27FC236}">
                <a16:creationId xmlns:a16="http://schemas.microsoft.com/office/drawing/2014/main" id="{8D6D4CB3-5766-6A4A-9348-CEC417C7B7A9}"/>
              </a:ext>
            </a:extLst>
          </p:cNvPr>
          <p:cNvSpPr/>
          <p:nvPr/>
        </p:nvSpPr>
        <p:spPr>
          <a:xfrm>
            <a:off x="1169988" y="2132013"/>
            <a:ext cx="336708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29">
            <a:extLst>
              <a:ext uri="{FF2B5EF4-FFF2-40B4-BE49-F238E27FC236}">
                <a16:creationId xmlns:a16="http://schemas.microsoft.com/office/drawing/2014/main" id="{F21F095C-AE05-1C44-ADD8-6BE0FC1EA4D9}"/>
              </a:ext>
            </a:extLst>
          </p:cNvPr>
          <p:cNvSpPr/>
          <p:nvPr/>
        </p:nvSpPr>
        <p:spPr>
          <a:xfrm>
            <a:off x="1169988" y="2351088"/>
            <a:ext cx="336708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0">
            <a:extLst>
              <a:ext uri="{FF2B5EF4-FFF2-40B4-BE49-F238E27FC236}">
                <a16:creationId xmlns:a16="http://schemas.microsoft.com/office/drawing/2014/main" id="{2074E2C4-067C-9149-B0C5-C309AAFC9D55}"/>
              </a:ext>
            </a:extLst>
          </p:cNvPr>
          <p:cNvSpPr/>
          <p:nvPr/>
        </p:nvSpPr>
        <p:spPr>
          <a:xfrm>
            <a:off x="1169988" y="2571750"/>
            <a:ext cx="3367087" cy="4921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1">
            <a:extLst>
              <a:ext uri="{FF2B5EF4-FFF2-40B4-BE49-F238E27FC236}">
                <a16:creationId xmlns:a16="http://schemas.microsoft.com/office/drawing/2014/main" id="{C9D7354D-6DFD-4F46-824D-C8EBC5BEC26F}"/>
              </a:ext>
            </a:extLst>
          </p:cNvPr>
          <p:cNvSpPr/>
          <p:nvPr/>
        </p:nvSpPr>
        <p:spPr>
          <a:xfrm>
            <a:off x="1169988" y="2801938"/>
            <a:ext cx="336708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2">
            <a:extLst>
              <a:ext uri="{FF2B5EF4-FFF2-40B4-BE49-F238E27FC236}">
                <a16:creationId xmlns:a16="http://schemas.microsoft.com/office/drawing/2014/main" id="{ABBC6F4C-61B7-2441-A756-DF94D9D1BB95}"/>
              </a:ext>
            </a:extLst>
          </p:cNvPr>
          <p:cNvSpPr/>
          <p:nvPr/>
        </p:nvSpPr>
        <p:spPr>
          <a:xfrm>
            <a:off x="1169988" y="3021013"/>
            <a:ext cx="336708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3">
            <a:extLst>
              <a:ext uri="{FF2B5EF4-FFF2-40B4-BE49-F238E27FC236}">
                <a16:creationId xmlns:a16="http://schemas.microsoft.com/office/drawing/2014/main" id="{F5A30A5D-1641-4D44-BA3C-86FB259544ED}"/>
              </a:ext>
            </a:extLst>
          </p:cNvPr>
          <p:cNvSpPr/>
          <p:nvPr/>
        </p:nvSpPr>
        <p:spPr>
          <a:xfrm>
            <a:off x="1169988" y="3241675"/>
            <a:ext cx="336708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4">
            <a:extLst>
              <a:ext uri="{FF2B5EF4-FFF2-40B4-BE49-F238E27FC236}">
                <a16:creationId xmlns:a16="http://schemas.microsoft.com/office/drawing/2014/main" id="{5FC6F902-3727-284C-9D39-E1E2396E15C3}"/>
              </a:ext>
            </a:extLst>
          </p:cNvPr>
          <p:cNvSpPr/>
          <p:nvPr/>
        </p:nvSpPr>
        <p:spPr>
          <a:xfrm>
            <a:off x="1169988" y="3460750"/>
            <a:ext cx="336708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5">
            <a:extLst>
              <a:ext uri="{FF2B5EF4-FFF2-40B4-BE49-F238E27FC236}">
                <a16:creationId xmlns:a16="http://schemas.microsoft.com/office/drawing/2014/main" id="{8FEA6891-8C38-CF4D-865F-E7C4887F4808}"/>
              </a:ext>
            </a:extLst>
          </p:cNvPr>
          <p:cNvSpPr/>
          <p:nvPr/>
        </p:nvSpPr>
        <p:spPr>
          <a:xfrm>
            <a:off x="1169988" y="3690938"/>
            <a:ext cx="336708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6">
            <a:extLst>
              <a:ext uri="{FF2B5EF4-FFF2-40B4-BE49-F238E27FC236}">
                <a16:creationId xmlns:a16="http://schemas.microsoft.com/office/drawing/2014/main" id="{1D90D499-60B2-F94A-9C38-1C48F7025E9D}"/>
              </a:ext>
            </a:extLst>
          </p:cNvPr>
          <p:cNvSpPr/>
          <p:nvPr/>
        </p:nvSpPr>
        <p:spPr>
          <a:xfrm>
            <a:off x="1169988" y="3911600"/>
            <a:ext cx="336708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7">
            <a:extLst>
              <a:ext uri="{FF2B5EF4-FFF2-40B4-BE49-F238E27FC236}">
                <a16:creationId xmlns:a16="http://schemas.microsoft.com/office/drawing/2014/main" id="{1515EFA6-88C9-5144-9CB0-3D56EE361CDA}"/>
              </a:ext>
            </a:extLst>
          </p:cNvPr>
          <p:cNvSpPr/>
          <p:nvPr/>
        </p:nvSpPr>
        <p:spPr>
          <a:xfrm>
            <a:off x="1169988" y="4130675"/>
            <a:ext cx="336708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8">
            <a:extLst>
              <a:ext uri="{FF2B5EF4-FFF2-40B4-BE49-F238E27FC236}">
                <a16:creationId xmlns:a16="http://schemas.microsoft.com/office/drawing/2014/main" id="{F826B051-A61C-0D42-AD0E-FE809EDC70DF}"/>
              </a:ext>
            </a:extLst>
          </p:cNvPr>
          <p:cNvSpPr/>
          <p:nvPr/>
        </p:nvSpPr>
        <p:spPr>
          <a:xfrm>
            <a:off x="1169988" y="4351338"/>
            <a:ext cx="3367087" cy="4921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39">
            <a:extLst>
              <a:ext uri="{FF2B5EF4-FFF2-40B4-BE49-F238E27FC236}">
                <a16:creationId xmlns:a16="http://schemas.microsoft.com/office/drawing/2014/main" id="{52C6A1AE-C579-1147-93EE-158344294F8C}"/>
              </a:ext>
            </a:extLst>
          </p:cNvPr>
          <p:cNvSpPr/>
          <p:nvPr/>
        </p:nvSpPr>
        <p:spPr>
          <a:xfrm>
            <a:off x="1169988" y="4581525"/>
            <a:ext cx="336708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40">
            <a:extLst>
              <a:ext uri="{FF2B5EF4-FFF2-40B4-BE49-F238E27FC236}">
                <a16:creationId xmlns:a16="http://schemas.microsoft.com/office/drawing/2014/main" id="{7B211563-6295-9040-AFB1-4F0867A38536}"/>
              </a:ext>
            </a:extLst>
          </p:cNvPr>
          <p:cNvSpPr/>
          <p:nvPr/>
        </p:nvSpPr>
        <p:spPr>
          <a:xfrm>
            <a:off x="1169988" y="4800600"/>
            <a:ext cx="3367087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41">
            <a:extLst>
              <a:ext uri="{FF2B5EF4-FFF2-40B4-BE49-F238E27FC236}">
                <a16:creationId xmlns:a16="http://schemas.microsoft.com/office/drawing/2014/main" id="{1B0FB362-C30E-8A48-803B-C7A9D9D3951C}"/>
              </a:ext>
            </a:extLst>
          </p:cNvPr>
          <p:cNvSpPr/>
          <p:nvPr/>
        </p:nvSpPr>
        <p:spPr>
          <a:xfrm>
            <a:off x="1169988" y="5068888"/>
            <a:ext cx="3381375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54">
            <a:extLst>
              <a:ext uri="{FF2B5EF4-FFF2-40B4-BE49-F238E27FC236}">
                <a16:creationId xmlns:a16="http://schemas.microsoft.com/office/drawing/2014/main" id="{DDF1E5D7-E038-E044-928E-8B78DE026291}"/>
              </a:ext>
            </a:extLst>
          </p:cNvPr>
          <p:cNvSpPr/>
          <p:nvPr/>
        </p:nvSpPr>
        <p:spPr>
          <a:xfrm>
            <a:off x="4848225" y="1808163"/>
            <a:ext cx="3382963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5">
            <a:extLst>
              <a:ext uri="{FF2B5EF4-FFF2-40B4-BE49-F238E27FC236}">
                <a16:creationId xmlns:a16="http://schemas.microsoft.com/office/drawing/2014/main" id="{F460CB04-FB49-6C47-88D9-C8BFB4BED979}"/>
              </a:ext>
            </a:extLst>
          </p:cNvPr>
          <p:cNvSpPr/>
          <p:nvPr/>
        </p:nvSpPr>
        <p:spPr>
          <a:xfrm>
            <a:off x="4848225" y="5068888"/>
            <a:ext cx="3382963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6">
            <a:extLst>
              <a:ext uri="{FF2B5EF4-FFF2-40B4-BE49-F238E27FC236}">
                <a16:creationId xmlns:a16="http://schemas.microsoft.com/office/drawing/2014/main" id="{0EDA4FC8-10B5-124C-BECC-35E70CE2159A}"/>
              </a:ext>
            </a:extLst>
          </p:cNvPr>
          <p:cNvSpPr/>
          <p:nvPr/>
        </p:nvSpPr>
        <p:spPr>
          <a:xfrm>
            <a:off x="4848225" y="2132013"/>
            <a:ext cx="336867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7">
            <a:extLst>
              <a:ext uri="{FF2B5EF4-FFF2-40B4-BE49-F238E27FC236}">
                <a16:creationId xmlns:a16="http://schemas.microsoft.com/office/drawing/2014/main" id="{2EB6DCFD-8F5A-5145-A23E-EE5C7ACFC958}"/>
              </a:ext>
            </a:extLst>
          </p:cNvPr>
          <p:cNvSpPr/>
          <p:nvPr/>
        </p:nvSpPr>
        <p:spPr>
          <a:xfrm>
            <a:off x="4848225" y="2351088"/>
            <a:ext cx="336867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58">
            <a:extLst>
              <a:ext uri="{FF2B5EF4-FFF2-40B4-BE49-F238E27FC236}">
                <a16:creationId xmlns:a16="http://schemas.microsoft.com/office/drawing/2014/main" id="{B366B37C-8375-9D48-9207-226ADC60237F}"/>
              </a:ext>
            </a:extLst>
          </p:cNvPr>
          <p:cNvSpPr/>
          <p:nvPr/>
        </p:nvSpPr>
        <p:spPr>
          <a:xfrm>
            <a:off x="4848225" y="2571750"/>
            <a:ext cx="3368675" cy="4921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59">
            <a:extLst>
              <a:ext uri="{FF2B5EF4-FFF2-40B4-BE49-F238E27FC236}">
                <a16:creationId xmlns:a16="http://schemas.microsoft.com/office/drawing/2014/main" id="{62B39ABF-8BF0-1742-A1AD-59950FDB6252}"/>
              </a:ext>
            </a:extLst>
          </p:cNvPr>
          <p:cNvSpPr/>
          <p:nvPr/>
        </p:nvSpPr>
        <p:spPr>
          <a:xfrm>
            <a:off x="4848225" y="2801938"/>
            <a:ext cx="336867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79" name="شكل حر: شكل 60">
            <a:extLst>
              <a:ext uri="{FF2B5EF4-FFF2-40B4-BE49-F238E27FC236}">
                <a16:creationId xmlns:a16="http://schemas.microsoft.com/office/drawing/2014/main" id="{D15AAC33-4063-0E42-BDFC-7FF434C9D6A2}"/>
              </a:ext>
            </a:extLst>
          </p:cNvPr>
          <p:cNvSpPr/>
          <p:nvPr/>
        </p:nvSpPr>
        <p:spPr>
          <a:xfrm>
            <a:off x="4848225" y="3021013"/>
            <a:ext cx="336867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1">
            <a:extLst>
              <a:ext uri="{FF2B5EF4-FFF2-40B4-BE49-F238E27FC236}">
                <a16:creationId xmlns:a16="http://schemas.microsoft.com/office/drawing/2014/main" id="{C880F114-981C-ED4B-8B5F-71598D008B1D}"/>
              </a:ext>
            </a:extLst>
          </p:cNvPr>
          <p:cNvSpPr/>
          <p:nvPr/>
        </p:nvSpPr>
        <p:spPr>
          <a:xfrm>
            <a:off x="4848225" y="3241675"/>
            <a:ext cx="336867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2">
            <a:extLst>
              <a:ext uri="{FF2B5EF4-FFF2-40B4-BE49-F238E27FC236}">
                <a16:creationId xmlns:a16="http://schemas.microsoft.com/office/drawing/2014/main" id="{FA5FE832-7E7E-1541-949C-B2FB9621DD64}"/>
              </a:ext>
            </a:extLst>
          </p:cNvPr>
          <p:cNvSpPr/>
          <p:nvPr/>
        </p:nvSpPr>
        <p:spPr>
          <a:xfrm>
            <a:off x="4848225" y="3460750"/>
            <a:ext cx="336867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3">
            <a:extLst>
              <a:ext uri="{FF2B5EF4-FFF2-40B4-BE49-F238E27FC236}">
                <a16:creationId xmlns:a16="http://schemas.microsoft.com/office/drawing/2014/main" id="{29F36C8E-84D9-E44C-961F-2B35ACD51494}"/>
              </a:ext>
            </a:extLst>
          </p:cNvPr>
          <p:cNvSpPr/>
          <p:nvPr/>
        </p:nvSpPr>
        <p:spPr>
          <a:xfrm>
            <a:off x="4848225" y="3690938"/>
            <a:ext cx="336867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4">
            <a:extLst>
              <a:ext uri="{FF2B5EF4-FFF2-40B4-BE49-F238E27FC236}">
                <a16:creationId xmlns:a16="http://schemas.microsoft.com/office/drawing/2014/main" id="{8939D04E-6D84-924E-8E29-23C53BD17156}"/>
              </a:ext>
            </a:extLst>
          </p:cNvPr>
          <p:cNvSpPr/>
          <p:nvPr/>
        </p:nvSpPr>
        <p:spPr>
          <a:xfrm>
            <a:off x="4848225" y="3911600"/>
            <a:ext cx="336867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5">
            <a:extLst>
              <a:ext uri="{FF2B5EF4-FFF2-40B4-BE49-F238E27FC236}">
                <a16:creationId xmlns:a16="http://schemas.microsoft.com/office/drawing/2014/main" id="{96CE79E2-3C57-F747-B75B-16FF7B8B02FB}"/>
              </a:ext>
            </a:extLst>
          </p:cNvPr>
          <p:cNvSpPr/>
          <p:nvPr/>
        </p:nvSpPr>
        <p:spPr>
          <a:xfrm>
            <a:off x="4848225" y="4130675"/>
            <a:ext cx="336867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6">
            <a:extLst>
              <a:ext uri="{FF2B5EF4-FFF2-40B4-BE49-F238E27FC236}">
                <a16:creationId xmlns:a16="http://schemas.microsoft.com/office/drawing/2014/main" id="{8E711C1C-5CC9-8B44-A281-EA0AC694BD35}"/>
              </a:ext>
            </a:extLst>
          </p:cNvPr>
          <p:cNvSpPr/>
          <p:nvPr/>
        </p:nvSpPr>
        <p:spPr>
          <a:xfrm>
            <a:off x="4848225" y="4351338"/>
            <a:ext cx="3368675" cy="4921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7">
            <a:extLst>
              <a:ext uri="{FF2B5EF4-FFF2-40B4-BE49-F238E27FC236}">
                <a16:creationId xmlns:a16="http://schemas.microsoft.com/office/drawing/2014/main" id="{809DE18F-A0E7-E842-B07A-D05A80732012}"/>
              </a:ext>
            </a:extLst>
          </p:cNvPr>
          <p:cNvSpPr/>
          <p:nvPr/>
        </p:nvSpPr>
        <p:spPr>
          <a:xfrm>
            <a:off x="4848225" y="4581525"/>
            <a:ext cx="336867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68">
            <a:extLst>
              <a:ext uri="{FF2B5EF4-FFF2-40B4-BE49-F238E27FC236}">
                <a16:creationId xmlns:a16="http://schemas.microsoft.com/office/drawing/2014/main" id="{BA2E191E-F3AE-EA49-9F72-95A90C91644C}"/>
              </a:ext>
            </a:extLst>
          </p:cNvPr>
          <p:cNvSpPr/>
          <p:nvPr/>
        </p:nvSpPr>
        <p:spPr>
          <a:xfrm>
            <a:off x="4848225" y="4800600"/>
            <a:ext cx="3368675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4865" name="Picture 63">
            <a:extLst>
              <a:ext uri="{FF2B5EF4-FFF2-40B4-BE49-F238E27FC236}">
                <a16:creationId xmlns:a16="http://schemas.microsoft.com/office/drawing/2014/main" id="{717C156F-D6D4-6943-B805-EFB28E47A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60350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6" name="Text Box 58">
            <a:extLst>
              <a:ext uri="{FF2B5EF4-FFF2-40B4-BE49-F238E27FC236}">
                <a16:creationId xmlns:a16="http://schemas.microsoft.com/office/drawing/2014/main" id="{7991A4F6-69EA-B746-B7D3-336A271D8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33488"/>
            <a:ext cx="7920037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chemeClr val="accent2"/>
                </a:solidFill>
              </a:rPr>
              <a:t>أوجد ناتج طرح</a:t>
            </a:r>
            <a:r>
              <a:rPr lang="ar-SA" altLang="ar-SA" sz="2400" dirty="0">
                <a:solidFill>
                  <a:srgbClr val="FF0000"/>
                </a:solidFill>
              </a:rPr>
              <a:t> ( ٨ ص ــ ١٠ + ٥ ص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)  </a:t>
            </a:r>
            <a:r>
              <a:rPr lang="ar-SA" altLang="ar-SA" sz="2400" dirty="0"/>
              <a:t>    </a:t>
            </a:r>
            <a:r>
              <a:rPr lang="ar-SA" altLang="ar-SA" sz="2400" dirty="0">
                <a:solidFill>
                  <a:srgbClr val="FF0000"/>
                </a:solidFill>
              </a:rPr>
              <a:t>(  ٧  ــ  ص</a:t>
            </a:r>
            <a:r>
              <a:rPr lang="ar-SA" altLang="ar-SA" baseline="30000" dirty="0">
                <a:solidFill>
                  <a:srgbClr val="FF0000"/>
                </a:solidFill>
              </a:rPr>
              <a:t>٣</a:t>
            </a:r>
            <a:r>
              <a:rPr lang="ar-SA" altLang="ar-SA" sz="2400" dirty="0">
                <a:solidFill>
                  <a:srgbClr val="FF0000"/>
                </a:solidFill>
              </a:rPr>
              <a:t> +  ١٢ ص )</a:t>
            </a:r>
            <a:r>
              <a:rPr lang="ar-SA" altLang="ar-SA" sz="2400" dirty="0"/>
              <a:t>      </a:t>
            </a:r>
            <a:r>
              <a:rPr lang="ar-SA" altLang="ar-SA" sz="2400" dirty="0">
                <a:solidFill>
                  <a:srgbClr val="FF0000"/>
                </a:solidFill>
              </a:rPr>
              <a:t>  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grpSp>
        <p:nvGrpSpPr>
          <p:cNvPr id="122959" name="Group 79">
            <a:extLst>
              <a:ext uri="{FF2B5EF4-FFF2-40B4-BE49-F238E27FC236}">
                <a16:creationId xmlns:a16="http://schemas.microsoft.com/office/drawing/2014/main" id="{B9212ACB-FE19-FD40-A3F8-286A3DA292B3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1016000"/>
            <a:ext cx="5100638" cy="288925"/>
            <a:chOff x="2585" y="3884"/>
            <a:chExt cx="1429" cy="136"/>
          </a:xfrm>
        </p:grpSpPr>
        <p:sp>
          <p:nvSpPr>
            <p:cNvPr id="34905" name="Line 80">
              <a:extLst>
                <a:ext uri="{FF2B5EF4-FFF2-40B4-BE49-F238E27FC236}">
                  <a16:creationId xmlns:a16="http://schemas.microsoft.com/office/drawing/2014/main" id="{A363B627-57C3-C449-B9B6-9748CAAF6B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4906" name="Line 81">
              <a:extLst>
                <a:ext uri="{FF2B5EF4-FFF2-40B4-BE49-F238E27FC236}">
                  <a16:creationId xmlns:a16="http://schemas.microsoft.com/office/drawing/2014/main" id="{37C67F09-D8B6-0F4C-AB52-FC3201F139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4907" name="Line 82">
              <a:extLst>
                <a:ext uri="{FF2B5EF4-FFF2-40B4-BE49-F238E27FC236}">
                  <a16:creationId xmlns:a16="http://schemas.microsoft.com/office/drawing/2014/main" id="{8BF3978B-E03A-6A4A-8D84-3505EEC20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22963" name="Group 83">
            <a:extLst>
              <a:ext uri="{FF2B5EF4-FFF2-40B4-BE49-F238E27FC236}">
                <a16:creationId xmlns:a16="http://schemas.microsoft.com/office/drawing/2014/main" id="{F440FBE8-35C3-D447-B979-0CC6521A06D9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1016000"/>
            <a:ext cx="2305050" cy="325438"/>
            <a:chOff x="2585" y="3884"/>
            <a:chExt cx="1429" cy="136"/>
          </a:xfrm>
        </p:grpSpPr>
        <p:sp>
          <p:nvSpPr>
            <p:cNvPr id="34902" name="Line 84">
              <a:extLst>
                <a:ext uri="{FF2B5EF4-FFF2-40B4-BE49-F238E27FC236}">
                  <a16:creationId xmlns:a16="http://schemas.microsoft.com/office/drawing/2014/main" id="{2DE180B8-88B0-7A4E-96C1-798D53D2C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4903" name="Line 85">
              <a:extLst>
                <a:ext uri="{FF2B5EF4-FFF2-40B4-BE49-F238E27FC236}">
                  <a16:creationId xmlns:a16="http://schemas.microsoft.com/office/drawing/2014/main" id="{B0102683-570C-CD40-8AD3-01C2EC9D3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4904" name="Line 86">
              <a:extLst>
                <a:ext uri="{FF2B5EF4-FFF2-40B4-BE49-F238E27FC236}">
                  <a16:creationId xmlns:a16="http://schemas.microsoft.com/office/drawing/2014/main" id="{7137BD85-D5DB-6142-AC1F-13B2DB4DA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34869" name="Text Box 87">
            <a:extLst>
              <a:ext uri="{FF2B5EF4-FFF2-40B4-BE49-F238E27FC236}">
                <a16:creationId xmlns:a16="http://schemas.microsoft.com/office/drawing/2014/main" id="{E50E4687-568F-6441-9E3F-73E6DF82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13" y="1233488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ــ</a:t>
            </a:r>
          </a:p>
        </p:txBody>
      </p:sp>
      <p:sp>
        <p:nvSpPr>
          <p:cNvPr id="122985" name="AutoShape 105">
            <a:extLst>
              <a:ext uri="{FF2B5EF4-FFF2-40B4-BE49-F238E27FC236}">
                <a16:creationId xmlns:a16="http://schemas.microsoft.com/office/drawing/2014/main" id="{EE3B8221-BA55-FA49-896C-F15E09CABEE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24412" y="873126"/>
            <a:ext cx="468313" cy="25241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22986" name="AutoShape 106">
            <a:extLst>
              <a:ext uri="{FF2B5EF4-FFF2-40B4-BE49-F238E27FC236}">
                <a16:creationId xmlns:a16="http://schemas.microsoft.com/office/drawing/2014/main" id="{DBD43E27-C440-FE45-A504-7FFC96B6336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55875" y="873125"/>
            <a:ext cx="468313" cy="2524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23014" name="AutoShape 134">
            <a:extLst>
              <a:ext uri="{FF2B5EF4-FFF2-40B4-BE49-F238E27FC236}">
                <a16:creationId xmlns:a16="http://schemas.microsoft.com/office/drawing/2014/main" id="{999D70AC-7371-D747-8CA4-34AFB3E1D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1957388"/>
            <a:ext cx="1908175" cy="627062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الرأسية</a:t>
            </a:r>
          </a:p>
        </p:txBody>
      </p:sp>
      <p:sp>
        <p:nvSpPr>
          <p:cNvPr id="123015" name="AutoShape 135">
            <a:extLst>
              <a:ext uri="{FF2B5EF4-FFF2-40B4-BE49-F238E27FC236}">
                <a16:creationId xmlns:a16="http://schemas.microsoft.com/office/drawing/2014/main" id="{6021F751-17DB-C54D-BB9D-696AAAD1C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3105150"/>
            <a:ext cx="5059363" cy="2627313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2AB13D02-54E4-AF4E-8DD2-7749E4A5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465513"/>
            <a:ext cx="8604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٠ ص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23017" name="Line 137">
            <a:extLst>
              <a:ext uri="{FF2B5EF4-FFF2-40B4-BE49-F238E27FC236}">
                <a16:creationId xmlns:a16="http://schemas.microsoft.com/office/drawing/2014/main" id="{FEF78BD6-FE1A-1746-AB5D-94DFD637E2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2538" y="4833938"/>
            <a:ext cx="4498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52C31E66-72B4-E249-87F6-ACEE37285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688" y="4976813"/>
            <a:ext cx="9731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ص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A24F0D54-ACD2-5E4B-BD9A-2A9318BA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497840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2BA9D013-7F40-8C45-A9FE-8D813654C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978400"/>
            <a:ext cx="8286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٥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43929636-3B44-3A44-A35E-FD6889B1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4979988"/>
            <a:ext cx="3968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464BCBC9-7742-3B4C-9616-0CDEC39EA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978400"/>
            <a:ext cx="7937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٤ ص</a:t>
            </a: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DBE0A1A2-BDD5-A94B-9F9F-8DCAEF5CB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221163"/>
            <a:ext cx="7191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ص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FB1E3EFA-FC17-794F-B180-B72F17420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222750"/>
            <a:ext cx="8286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٠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CEC2E06B-3539-D146-9999-636D46C0D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810" y="4233907"/>
            <a:ext cx="814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١٢ ص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344EBB69-4961-0942-B8AD-0117DDD3A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502025"/>
            <a:ext cx="12969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  ٥ ص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A36A9F7D-83FD-834A-9EDF-8573CCF72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3536950"/>
            <a:ext cx="11525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   ٨ ص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ADB20508-A470-4D43-8F69-A2163E5A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4222750"/>
            <a:ext cx="455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٧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DDC54507-EB16-4D4F-BB98-DB861062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3536950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   ١٠</a:t>
            </a: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1D769A4D-A48A-7945-991D-73DDDD033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3717925"/>
            <a:ext cx="396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/>
              <a:t>ــ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FEC354E1-0912-7A43-9CAE-37BA4B82C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494823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EE014ADB-7D17-D54E-9459-ED29F491F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4976813"/>
            <a:ext cx="684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   ١٧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405B5731-C5B1-0745-A924-79F26952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42211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10709AAA-0828-414B-AAFF-AB17B2EE0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41846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8303158D-1C55-3147-B213-A5759BAA7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42211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8495565D-B098-F044-AA80-547265F33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3767138"/>
            <a:ext cx="396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/>
              <a:t>+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4693C32F-9734-3D4D-A68C-8A73E0A58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42846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DC962DE3-2284-BA47-B3E4-556D8AFDE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388" y="4149725"/>
            <a:ext cx="431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45B78C0D-C4DC-1A41-9640-C598645F6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41703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F80EAB21-0C60-0149-8802-190740F94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538" y="4235450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45" name="AutoShape 156">
            <a:extLst>
              <a:ext uri="{FF2B5EF4-FFF2-40B4-BE49-F238E27FC236}">
                <a16:creationId xmlns:a16="http://schemas.microsoft.com/office/drawing/2014/main" id="{47F31AA9-0B4E-4D44-B7FF-AE2EF67C085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68475" y="-168274"/>
            <a:ext cx="593725" cy="2044700"/>
          </a:xfrm>
          <a:prstGeom prst="homePlate">
            <a:avLst>
              <a:gd name="adj" fmla="val 59509"/>
            </a:avLst>
          </a:prstGeom>
          <a:solidFill>
            <a:srgbClr val="D1CED8"/>
          </a:solidFill>
          <a:ln w="19050" algn="ctr">
            <a:solidFill>
              <a:srgbClr val="D1CE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النظير الجمعي</a:t>
            </a:r>
          </a:p>
        </p:txBody>
      </p:sp>
      <p:sp>
        <p:nvSpPr>
          <p:cNvPr id="34900" name="مربع نص 45">
            <a:extLst>
              <a:ext uri="{FF2B5EF4-FFF2-40B4-BE49-F238E27FC236}">
                <a16:creationId xmlns:a16="http://schemas.microsoft.com/office/drawing/2014/main" id="{126372B0-B5CE-E54A-8A21-7A2C4B8C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112" y="388937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٢ب صـ ٣١</a:t>
            </a:r>
          </a:p>
        </p:txBody>
      </p:sp>
      <p:pic>
        <p:nvPicPr>
          <p:cNvPr id="91" name="صورة 90">
            <a:hlinkClick r:id="rId7" action="ppaction://hlinksldjump"/>
            <a:extLst>
              <a:ext uri="{FF2B5EF4-FFF2-40B4-BE49-F238E27FC236}">
                <a16:creationId xmlns:a16="http://schemas.microsoft.com/office/drawing/2014/main" id="{9BDF2896-5FAF-4247-A6DA-18B355D7F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6" name="عنصر نائب لرقم الشريحة 25">
            <a:extLst>
              <a:ext uri="{FF2B5EF4-FFF2-40B4-BE49-F238E27FC236}">
                <a16:creationId xmlns:a16="http://schemas.microsoft.com/office/drawing/2014/main" id="{E3272A8C-BBEC-D75C-B4BF-1C115670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202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8850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2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1000"/>
                                        <p:tgtEl>
                                          <p:spTgt spid="122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2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1000"/>
                                        <p:tgtEl>
                                          <p:spTgt spid="122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2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122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2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6" dur="1000"/>
                                        <p:tgtEl>
                                          <p:spTgt spid="122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12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4" grpId="0" animBg="1"/>
      <p:bldP spid="2" grpId="0"/>
      <p:bldP spid="3" grpId="0"/>
      <p:bldP spid="4" grpId="0"/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5" grpId="1"/>
      <p:bldP spid="16" grpId="0"/>
      <p:bldP spid="17" grpId="0"/>
      <p:bldP spid="18" grpId="0"/>
      <p:bldP spid="19" grpId="0"/>
      <p:bldP spid="19" grpId="1"/>
      <p:bldP spid="20" grpId="0"/>
      <p:bldP spid="20" grpId="1"/>
      <p:bldP spid="21" grpId="0"/>
      <p:bldP spid="22" grpId="0"/>
      <p:bldP spid="23" grpId="0" animBg="1"/>
      <p:bldP spid="24" grpId="0"/>
      <p:bldP spid="25" grpId="0"/>
      <p:bldP spid="25" grpId="1"/>
      <p:bldP spid="45" grpId="0" animBg="1"/>
      <p:bldP spid="4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صورة 42">
            <a:extLst>
              <a:ext uri="{FF2B5EF4-FFF2-40B4-BE49-F238E27FC236}">
                <a16:creationId xmlns:a16="http://schemas.microsoft.com/office/drawing/2014/main" id="{DF958548-C68B-024B-B478-BE9BCC2DF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42" y="555599"/>
            <a:ext cx="3867583" cy="5777196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4" name="شكل حر: شكل 53">
            <a:extLst>
              <a:ext uri="{FF2B5EF4-FFF2-40B4-BE49-F238E27FC236}">
                <a16:creationId xmlns:a16="http://schemas.microsoft.com/office/drawing/2014/main" id="{6FBAEFF3-FF54-884D-84D0-6DA205460B15}"/>
              </a:ext>
            </a:extLst>
          </p:cNvPr>
          <p:cNvSpPr/>
          <p:nvPr/>
        </p:nvSpPr>
        <p:spPr>
          <a:xfrm>
            <a:off x="4572000" y="595313"/>
            <a:ext cx="3808413" cy="569595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45" name="شكل حر: شكل 6">
            <a:extLst>
              <a:ext uri="{FF2B5EF4-FFF2-40B4-BE49-F238E27FC236}">
                <a16:creationId xmlns:a16="http://schemas.microsoft.com/office/drawing/2014/main" id="{86FA2897-0DE0-9E49-B44B-D9F4751D9F94}"/>
              </a:ext>
            </a:extLst>
          </p:cNvPr>
          <p:cNvSpPr/>
          <p:nvPr/>
        </p:nvSpPr>
        <p:spPr>
          <a:xfrm>
            <a:off x="511175" y="296863"/>
            <a:ext cx="8208963" cy="6300489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C0E3AF17-120A-9046-9751-195DC72A2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50" y="655058"/>
            <a:ext cx="3867583" cy="5783739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47" name="شكل حر: شكل 8">
            <a:extLst>
              <a:ext uri="{FF2B5EF4-FFF2-40B4-BE49-F238E27FC236}">
                <a16:creationId xmlns:a16="http://schemas.microsoft.com/office/drawing/2014/main" id="{B3DBCEB6-2A08-6949-843F-D77269EC3A11}"/>
              </a:ext>
            </a:extLst>
          </p:cNvPr>
          <p:cNvSpPr/>
          <p:nvPr/>
        </p:nvSpPr>
        <p:spPr>
          <a:xfrm>
            <a:off x="903288" y="698500"/>
            <a:ext cx="3808412" cy="5695950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10">
            <a:extLst>
              <a:ext uri="{FF2B5EF4-FFF2-40B4-BE49-F238E27FC236}">
                <a16:creationId xmlns:a16="http://schemas.microsoft.com/office/drawing/2014/main" id="{1F6A7423-C1E7-204B-9583-B9EB75A307D7}"/>
              </a:ext>
            </a:extLst>
          </p:cNvPr>
          <p:cNvSpPr/>
          <p:nvPr/>
        </p:nvSpPr>
        <p:spPr>
          <a:xfrm>
            <a:off x="4746229" y="698500"/>
            <a:ext cx="3808412" cy="5695950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1" name="شكل حر: شكل 12">
            <a:extLst>
              <a:ext uri="{FF2B5EF4-FFF2-40B4-BE49-F238E27FC236}">
                <a16:creationId xmlns:a16="http://schemas.microsoft.com/office/drawing/2014/main" id="{1C02D9AA-ECDE-4842-B8C2-D98540803DB0}"/>
              </a:ext>
            </a:extLst>
          </p:cNvPr>
          <p:cNvSpPr/>
          <p:nvPr/>
        </p:nvSpPr>
        <p:spPr>
          <a:xfrm>
            <a:off x="871084" y="655737"/>
            <a:ext cx="3876675" cy="5697538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3" name="شكل حر: شكل 14">
            <a:extLst>
              <a:ext uri="{FF2B5EF4-FFF2-40B4-BE49-F238E27FC236}">
                <a16:creationId xmlns:a16="http://schemas.microsoft.com/office/drawing/2014/main" id="{48ABA115-EB9E-204F-BE48-87EC91CD4F07}"/>
              </a:ext>
            </a:extLst>
          </p:cNvPr>
          <p:cNvSpPr/>
          <p:nvPr/>
        </p:nvSpPr>
        <p:spPr>
          <a:xfrm>
            <a:off x="4714080" y="638968"/>
            <a:ext cx="3889375" cy="5697537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5" name="شكل حر: شكل 26">
            <a:extLst>
              <a:ext uri="{FF2B5EF4-FFF2-40B4-BE49-F238E27FC236}">
                <a16:creationId xmlns:a16="http://schemas.microsoft.com/office/drawing/2014/main" id="{8D06A693-3FAC-2240-847D-7168917F2DDF}"/>
              </a:ext>
            </a:extLst>
          </p:cNvPr>
          <p:cNvSpPr/>
          <p:nvPr/>
        </p:nvSpPr>
        <p:spPr>
          <a:xfrm>
            <a:off x="776288" y="635027"/>
            <a:ext cx="3808412" cy="569595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6" name="شكل حر: شكل 27">
            <a:extLst>
              <a:ext uri="{FF2B5EF4-FFF2-40B4-BE49-F238E27FC236}">
                <a16:creationId xmlns:a16="http://schemas.microsoft.com/office/drawing/2014/main" id="{79BB971F-EF10-D74B-B79E-BE6B0C0BC9BA}"/>
              </a:ext>
            </a:extLst>
          </p:cNvPr>
          <p:cNvSpPr/>
          <p:nvPr/>
        </p:nvSpPr>
        <p:spPr>
          <a:xfrm>
            <a:off x="1169988" y="1808163"/>
            <a:ext cx="3336925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28">
            <a:extLst>
              <a:ext uri="{FF2B5EF4-FFF2-40B4-BE49-F238E27FC236}">
                <a16:creationId xmlns:a16="http://schemas.microsoft.com/office/drawing/2014/main" id="{9E1BE487-017E-994A-98F1-792D5249F568}"/>
              </a:ext>
            </a:extLst>
          </p:cNvPr>
          <p:cNvSpPr/>
          <p:nvPr/>
        </p:nvSpPr>
        <p:spPr>
          <a:xfrm>
            <a:off x="1169988" y="2132013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29">
            <a:extLst>
              <a:ext uri="{FF2B5EF4-FFF2-40B4-BE49-F238E27FC236}">
                <a16:creationId xmlns:a16="http://schemas.microsoft.com/office/drawing/2014/main" id="{BC5A59AA-EC4B-6241-844A-9A4C2B38EF35}"/>
              </a:ext>
            </a:extLst>
          </p:cNvPr>
          <p:cNvSpPr/>
          <p:nvPr/>
        </p:nvSpPr>
        <p:spPr>
          <a:xfrm>
            <a:off x="1169988" y="2351088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0">
            <a:extLst>
              <a:ext uri="{FF2B5EF4-FFF2-40B4-BE49-F238E27FC236}">
                <a16:creationId xmlns:a16="http://schemas.microsoft.com/office/drawing/2014/main" id="{E6933A05-FCF0-354B-BB95-DEC0316E1294}"/>
              </a:ext>
            </a:extLst>
          </p:cNvPr>
          <p:cNvSpPr/>
          <p:nvPr/>
        </p:nvSpPr>
        <p:spPr>
          <a:xfrm>
            <a:off x="1169988" y="2571750"/>
            <a:ext cx="33242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1">
            <a:extLst>
              <a:ext uri="{FF2B5EF4-FFF2-40B4-BE49-F238E27FC236}">
                <a16:creationId xmlns:a16="http://schemas.microsoft.com/office/drawing/2014/main" id="{E425EC87-8523-4745-A2DA-E84131B86B33}"/>
              </a:ext>
            </a:extLst>
          </p:cNvPr>
          <p:cNvSpPr/>
          <p:nvPr/>
        </p:nvSpPr>
        <p:spPr>
          <a:xfrm>
            <a:off x="1169988" y="2801938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2">
            <a:extLst>
              <a:ext uri="{FF2B5EF4-FFF2-40B4-BE49-F238E27FC236}">
                <a16:creationId xmlns:a16="http://schemas.microsoft.com/office/drawing/2014/main" id="{7DA6AB1A-0DEF-6C49-9767-0999D0978894}"/>
              </a:ext>
            </a:extLst>
          </p:cNvPr>
          <p:cNvSpPr/>
          <p:nvPr/>
        </p:nvSpPr>
        <p:spPr>
          <a:xfrm>
            <a:off x="1169988" y="3021013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3">
            <a:extLst>
              <a:ext uri="{FF2B5EF4-FFF2-40B4-BE49-F238E27FC236}">
                <a16:creationId xmlns:a16="http://schemas.microsoft.com/office/drawing/2014/main" id="{A41FBFE0-D0F5-6A48-B38C-3E1C072B3BA1}"/>
              </a:ext>
            </a:extLst>
          </p:cNvPr>
          <p:cNvSpPr/>
          <p:nvPr/>
        </p:nvSpPr>
        <p:spPr>
          <a:xfrm>
            <a:off x="1169988" y="3241675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4">
            <a:extLst>
              <a:ext uri="{FF2B5EF4-FFF2-40B4-BE49-F238E27FC236}">
                <a16:creationId xmlns:a16="http://schemas.microsoft.com/office/drawing/2014/main" id="{880635D5-950E-EF42-A00D-AB03FFA87735}"/>
              </a:ext>
            </a:extLst>
          </p:cNvPr>
          <p:cNvSpPr/>
          <p:nvPr/>
        </p:nvSpPr>
        <p:spPr>
          <a:xfrm>
            <a:off x="1169988" y="3460750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5">
            <a:extLst>
              <a:ext uri="{FF2B5EF4-FFF2-40B4-BE49-F238E27FC236}">
                <a16:creationId xmlns:a16="http://schemas.microsoft.com/office/drawing/2014/main" id="{6C3323CF-3995-6940-95CB-49A9545A025E}"/>
              </a:ext>
            </a:extLst>
          </p:cNvPr>
          <p:cNvSpPr/>
          <p:nvPr/>
        </p:nvSpPr>
        <p:spPr>
          <a:xfrm>
            <a:off x="1169988" y="3690938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6">
            <a:extLst>
              <a:ext uri="{FF2B5EF4-FFF2-40B4-BE49-F238E27FC236}">
                <a16:creationId xmlns:a16="http://schemas.microsoft.com/office/drawing/2014/main" id="{6EA5575F-AF8C-D644-A6EF-84B17F986E11}"/>
              </a:ext>
            </a:extLst>
          </p:cNvPr>
          <p:cNvSpPr/>
          <p:nvPr/>
        </p:nvSpPr>
        <p:spPr>
          <a:xfrm>
            <a:off x="1169988" y="3911600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7">
            <a:extLst>
              <a:ext uri="{FF2B5EF4-FFF2-40B4-BE49-F238E27FC236}">
                <a16:creationId xmlns:a16="http://schemas.microsoft.com/office/drawing/2014/main" id="{AD28BFAE-23C3-704F-8415-8B130DB1713E}"/>
              </a:ext>
            </a:extLst>
          </p:cNvPr>
          <p:cNvSpPr/>
          <p:nvPr/>
        </p:nvSpPr>
        <p:spPr>
          <a:xfrm>
            <a:off x="1169988" y="4130675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8">
            <a:extLst>
              <a:ext uri="{FF2B5EF4-FFF2-40B4-BE49-F238E27FC236}">
                <a16:creationId xmlns:a16="http://schemas.microsoft.com/office/drawing/2014/main" id="{AF7D15CB-0D0A-BB4E-A325-9276511DF1A2}"/>
              </a:ext>
            </a:extLst>
          </p:cNvPr>
          <p:cNvSpPr/>
          <p:nvPr/>
        </p:nvSpPr>
        <p:spPr>
          <a:xfrm>
            <a:off x="1169988" y="4351338"/>
            <a:ext cx="332422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9">
            <a:extLst>
              <a:ext uri="{FF2B5EF4-FFF2-40B4-BE49-F238E27FC236}">
                <a16:creationId xmlns:a16="http://schemas.microsoft.com/office/drawing/2014/main" id="{EB13F18F-F0D0-9448-9911-06498C506891}"/>
              </a:ext>
            </a:extLst>
          </p:cNvPr>
          <p:cNvSpPr/>
          <p:nvPr/>
        </p:nvSpPr>
        <p:spPr>
          <a:xfrm>
            <a:off x="1169988" y="4581525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40">
            <a:extLst>
              <a:ext uri="{FF2B5EF4-FFF2-40B4-BE49-F238E27FC236}">
                <a16:creationId xmlns:a16="http://schemas.microsoft.com/office/drawing/2014/main" id="{2FFF9403-5B81-814F-B1B1-BF64DEF1ECC7}"/>
              </a:ext>
            </a:extLst>
          </p:cNvPr>
          <p:cNvSpPr/>
          <p:nvPr/>
        </p:nvSpPr>
        <p:spPr>
          <a:xfrm>
            <a:off x="1169988" y="4800600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41">
            <a:extLst>
              <a:ext uri="{FF2B5EF4-FFF2-40B4-BE49-F238E27FC236}">
                <a16:creationId xmlns:a16="http://schemas.microsoft.com/office/drawing/2014/main" id="{D1EDCFCC-B256-4F44-9DD8-0DF6A975BF31}"/>
              </a:ext>
            </a:extLst>
          </p:cNvPr>
          <p:cNvSpPr/>
          <p:nvPr/>
        </p:nvSpPr>
        <p:spPr>
          <a:xfrm>
            <a:off x="1169988" y="5068888"/>
            <a:ext cx="3336925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54">
            <a:extLst>
              <a:ext uri="{FF2B5EF4-FFF2-40B4-BE49-F238E27FC236}">
                <a16:creationId xmlns:a16="http://schemas.microsoft.com/office/drawing/2014/main" id="{A17446EB-F641-2045-A6B8-80F7BA812376}"/>
              </a:ext>
            </a:extLst>
          </p:cNvPr>
          <p:cNvSpPr/>
          <p:nvPr/>
        </p:nvSpPr>
        <p:spPr>
          <a:xfrm>
            <a:off x="4848225" y="1808163"/>
            <a:ext cx="3338513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5">
            <a:extLst>
              <a:ext uri="{FF2B5EF4-FFF2-40B4-BE49-F238E27FC236}">
                <a16:creationId xmlns:a16="http://schemas.microsoft.com/office/drawing/2014/main" id="{64521B9B-0E36-8A4B-8136-DF3A23C5F71F}"/>
              </a:ext>
            </a:extLst>
          </p:cNvPr>
          <p:cNvSpPr/>
          <p:nvPr/>
        </p:nvSpPr>
        <p:spPr>
          <a:xfrm>
            <a:off x="4848225" y="5068888"/>
            <a:ext cx="3338513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56">
            <a:extLst>
              <a:ext uri="{FF2B5EF4-FFF2-40B4-BE49-F238E27FC236}">
                <a16:creationId xmlns:a16="http://schemas.microsoft.com/office/drawing/2014/main" id="{6EE2AAFD-D99F-E048-AB40-73403291F00F}"/>
              </a:ext>
            </a:extLst>
          </p:cNvPr>
          <p:cNvSpPr/>
          <p:nvPr/>
        </p:nvSpPr>
        <p:spPr>
          <a:xfrm>
            <a:off x="4848225" y="2132013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7">
            <a:extLst>
              <a:ext uri="{FF2B5EF4-FFF2-40B4-BE49-F238E27FC236}">
                <a16:creationId xmlns:a16="http://schemas.microsoft.com/office/drawing/2014/main" id="{392626D1-1880-214E-BAD8-F992521E0BB4}"/>
              </a:ext>
            </a:extLst>
          </p:cNvPr>
          <p:cNvSpPr/>
          <p:nvPr/>
        </p:nvSpPr>
        <p:spPr>
          <a:xfrm>
            <a:off x="4848225" y="2351088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8">
            <a:extLst>
              <a:ext uri="{FF2B5EF4-FFF2-40B4-BE49-F238E27FC236}">
                <a16:creationId xmlns:a16="http://schemas.microsoft.com/office/drawing/2014/main" id="{1D473DFF-7356-8449-A249-39610C09D5EE}"/>
              </a:ext>
            </a:extLst>
          </p:cNvPr>
          <p:cNvSpPr/>
          <p:nvPr/>
        </p:nvSpPr>
        <p:spPr>
          <a:xfrm>
            <a:off x="4848225" y="2571750"/>
            <a:ext cx="3325813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9">
            <a:extLst>
              <a:ext uri="{FF2B5EF4-FFF2-40B4-BE49-F238E27FC236}">
                <a16:creationId xmlns:a16="http://schemas.microsoft.com/office/drawing/2014/main" id="{4E18B545-04A6-DB4A-B85A-D6AF37CB47A0}"/>
              </a:ext>
            </a:extLst>
          </p:cNvPr>
          <p:cNvSpPr/>
          <p:nvPr/>
        </p:nvSpPr>
        <p:spPr>
          <a:xfrm>
            <a:off x="4848225" y="2801938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0">
            <a:extLst>
              <a:ext uri="{FF2B5EF4-FFF2-40B4-BE49-F238E27FC236}">
                <a16:creationId xmlns:a16="http://schemas.microsoft.com/office/drawing/2014/main" id="{96F6538F-1142-3C4D-9ED6-3AA7EE3A958C}"/>
              </a:ext>
            </a:extLst>
          </p:cNvPr>
          <p:cNvSpPr/>
          <p:nvPr/>
        </p:nvSpPr>
        <p:spPr>
          <a:xfrm>
            <a:off x="4848225" y="3021013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1">
            <a:extLst>
              <a:ext uri="{FF2B5EF4-FFF2-40B4-BE49-F238E27FC236}">
                <a16:creationId xmlns:a16="http://schemas.microsoft.com/office/drawing/2014/main" id="{F5521E96-91FB-B84E-95CB-D4C345ED5BBE}"/>
              </a:ext>
            </a:extLst>
          </p:cNvPr>
          <p:cNvSpPr/>
          <p:nvPr/>
        </p:nvSpPr>
        <p:spPr>
          <a:xfrm>
            <a:off x="4848225" y="3241675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2">
            <a:extLst>
              <a:ext uri="{FF2B5EF4-FFF2-40B4-BE49-F238E27FC236}">
                <a16:creationId xmlns:a16="http://schemas.microsoft.com/office/drawing/2014/main" id="{A99E6FCC-845A-E940-99BC-B4F3851AD5E7}"/>
              </a:ext>
            </a:extLst>
          </p:cNvPr>
          <p:cNvSpPr/>
          <p:nvPr/>
        </p:nvSpPr>
        <p:spPr>
          <a:xfrm>
            <a:off x="4848225" y="3460750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3">
            <a:extLst>
              <a:ext uri="{FF2B5EF4-FFF2-40B4-BE49-F238E27FC236}">
                <a16:creationId xmlns:a16="http://schemas.microsoft.com/office/drawing/2014/main" id="{E125FF79-D30E-7B45-91F6-80016F90E4C8}"/>
              </a:ext>
            </a:extLst>
          </p:cNvPr>
          <p:cNvSpPr/>
          <p:nvPr/>
        </p:nvSpPr>
        <p:spPr>
          <a:xfrm>
            <a:off x="4848225" y="3690938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4">
            <a:extLst>
              <a:ext uri="{FF2B5EF4-FFF2-40B4-BE49-F238E27FC236}">
                <a16:creationId xmlns:a16="http://schemas.microsoft.com/office/drawing/2014/main" id="{4559CB5D-980A-DF4E-9FD1-323A7D2C59DD}"/>
              </a:ext>
            </a:extLst>
          </p:cNvPr>
          <p:cNvSpPr/>
          <p:nvPr/>
        </p:nvSpPr>
        <p:spPr>
          <a:xfrm>
            <a:off x="4848225" y="3911600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5">
            <a:extLst>
              <a:ext uri="{FF2B5EF4-FFF2-40B4-BE49-F238E27FC236}">
                <a16:creationId xmlns:a16="http://schemas.microsoft.com/office/drawing/2014/main" id="{2DA6B843-DB8B-9C4A-A0C9-3A35A2D88A89}"/>
              </a:ext>
            </a:extLst>
          </p:cNvPr>
          <p:cNvSpPr/>
          <p:nvPr/>
        </p:nvSpPr>
        <p:spPr>
          <a:xfrm>
            <a:off x="4848225" y="4130675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6">
            <a:extLst>
              <a:ext uri="{FF2B5EF4-FFF2-40B4-BE49-F238E27FC236}">
                <a16:creationId xmlns:a16="http://schemas.microsoft.com/office/drawing/2014/main" id="{4AB1CB10-90BD-0948-9B1B-09375DE0B37F}"/>
              </a:ext>
            </a:extLst>
          </p:cNvPr>
          <p:cNvSpPr/>
          <p:nvPr/>
        </p:nvSpPr>
        <p:spPr>
          <a:xfrm>
            <a:off x="4848225" y="4351338"/>
            <a:ext cx="3325813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7">
            <a:extLst>
              <a:ext uri="{FF2B5EF4-FFF2-40B4-BE49-F238E27FC236}">
                <a16:creationId xmlns:a16="http://schemas.microsoft.com/office/drawing/2014/main" id="{218E4100-B7B0-3445-9AF3-156B7B4E2F15}"/>
              </a:ext>
            </a:extLst>
          </p:cNvPr>
          <p:cNvSpPr/>
          <p:nvPr/>
        </p:nvSpPr>
        <p:spPr>
          <a:xfrm>
            <a:off x="4848225" y="4581525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8">
            <a:extLst>
              <a:ext uri="{FF2B5EF4-FFF2-40B4-BE49-F238E27FC236}">
                <a16:creationId xmlns:a16="http://schemas.microsoft.com/office/drawing/2014/main" id="{F6F450C1-1E03-6D48-BCDD-ED66455FED1C}"/>
              </a:ext>
            </a:extLst>
          </p:cNvPr>
          <p:cNvSpPr/>
          <p:nvPr/>
        </p:nvSpPr>
        <p:spPr>
          <a:xfrm>
            <a:off x="4848225" y="4800600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07" name="Text Box 87">
            <a:extLst>
              <a:ext uri="{FF2B5EF4-FFF2-40B4-BE49-F238E27FC236}">
                <a16:creationId xmlns:a16="http://schemas.microsoft.com/office/drawing/2014/main" id="{DA4F5BD2-ECC7-4D45-9DD9-3BBA7A6E6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3608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جـ</a:t>
            </a:r>
            <a:r>
              <a:rPr lang="ar-SA" altLang="ar-SA" sz="2000" baseline="30000"/>
              <a:t>٣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BB8298A6-828B-CD46-81C3-F951D4B0D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220788"/>
            <a:ext cx="725011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chemeClr val="accent2"/>
                </a:solidFill>
              </a:rPr>
              <a:t>أوجد ناتج طرح</a:t>
            </a:r>
            <a:r>
              <a:rPr lang="ar-SA" altLang="ar-SA" sz="2400" dirty="0">
                <a:solidFill>
                  <a:srgbClr val="FF0000"/>
                </a:solidFill>
              </a:rPr>
              <a:t> ( جـ</a:t>
            </a:r>
            <a:r>
              <a:rPr lang="ar-SA" altLang="ar-SA" baseline="30000" dirty="0">
                <a:solidFill>
                  <a:srgbClr val="FF0000"/>
                </a:solidFill>
              </a:rPr>
              <a:t>٣</a:t>
            </a:r>
            <a:r>
              <a:rPr lang="ar-SA" altLang="ar-SA" sz="2400" dirty="0">
                <a:solidFill>
                  <a:srgbClr val="FF0000"/>
                </a:solidFill>
              </a:rPr>
              <a:t> ــ ٢ جـ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+ ٥ </a:t>
            </a:r>
            <a:r>
              <a:rPr lang="ar-SA" altLang="ar-SA" sz="2400" dirty="0" err="1">
                <a:solidFill>
                  <a:srgbClr val="FF0000"/>
                </a:solidFill>
              </a:rPr>
              <a:t>ج</a:t>
            </a:r>
            <a:r>
              <a:rPr lang="ar-SA" altLang="ar-SA" sz="2400" dirty="0">
                <a:solidFill>
                  <a:srgbClr val="FF0000"/>
                </a:solidFill>
              </a:rPr>
              <a:t>ـ + ٦ )     (    جـ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    ٢ </a:t>
            </a:r>
            <a:r>
              <a:rPr lang="ar-SA" altLang="ar-SA" sz="2400" dirty="0" err="1">
                <a:solidFill>
                  <a:srgbClr val="FF0000"/>
                </a:solidFill>
              </a:rPr>
              <a:t>ج</a:t>
            </a:r>
            <a:r>
              <a:rPr lang="ar-SA" altLang="ar-SA" sz="2400" dirty="0">
                <a:solidFill>
                  <a:srgbClr val="FF0000"/>
                </a:solidFill>
              </a:rPr>
              <a:t>ـ  )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123941" name="AutoShape 37">
            <a:extLst>
              <a:ext uri="{FF2B5EF4-FFF2-40B4-BE49-F238E27FC236}">
                <a16:creationId xmlns:a16="http://schemas.microsoft.com/office/drawing/2014/main" id="{7C050D58-BAEF-F84D-9115-BF875AFD7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3259138"/>
            <a:ext cx="7013575" cy="28463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5D27E64A-87A8-1D44-861D-BEDA38421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3597275"/>
            <a:ext cx="2520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ــ ٢ جـ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+ ( ــ  جـ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) ]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F2E4B9EE-5FF5-7349-9AB5-D5CCEE897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3597275"/>
            <a:ext cx="2195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٥ جـ + ( ــ ٢ جـ ) ]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6B10CE49-9127-5643-B4D9-19B1FA164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35972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E8774EEB-F564-1247-BD08-84E3760A9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3597275"/>
            <a:ext cx="43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EAA00CA1-78A2-1943-83F3-DFDEEE4FD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4508500"/>
            <a:ext cx="9731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جـ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150B6503-E250-9B42-A38C-42168A7A2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4530725"/>
            <a:ext cx="90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٦</a:t>
            </a: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AC82355B-E4EE-3A49-97D9-4DD9AF4A2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45196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E172BA19-6C31-9C49-86E5-20CF40D3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975" y="4519613"/>
            <a:ext cx="43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23950" name="AutoShape 46">
            <a:extLst>
              <a:ext uri="{FF2B5EF4-FFF2-40B4-BE49-F238E27FC236}">
                <a16:creationId xmlns:a16="http://schemas.microsoft.com/office/drawing/2014/main" id="{41853DBB-3A08-8140-A2AC-FC4D8EBE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2316163"/>
            <a:ext cx="1792287" cy="627062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الأفقية</a:t>
            </a:r>
          </a:p>
        </p:txBody>
      </p:sp>
      <p:grpSp>
        <p:nvGrpSpPr>
          <p:cNvPr id="123951" name="Group 47">
            <a:extLst>
              <a:ext uri="{FF2B5EF4-FFF2-40B4-BE49-F238E27FC236}">
                <a16:creationId xmlns:a16="http://schemas.microsoft.com/office/drawing/2014/main" id="{B766ECE4-F30D-9249-B0B2-5B7F1BB374C6}"/>
              </a:ext>
            </a:extLst>
          </p:cNvPr>
          <p:cNvGrpSpPr>
            <a:grpSpLocks/>
          </p:cNvGrpSpPr>
          <p:nvPr/>
        </p:nvGrpSpPr>
        <p:grpSpPr bwMode="auto">
          <a:xfrm>
            <a:off x="2435225" y="1003300"/>
            <a:ext cx="2833688" cy="252413"/>
            <a:chOff x="2585" y="3884"/>
            <a:chExt cx="1429" cy="136"/>
          </a:xfrm>
        </p:grpSpPr>
        <p:sp>
          <p:nvSpPr>
            <p:cNvPr id="35927" name="Line 48">
              <a:extLst>
                <a:ext uri="{FF2B5EF4-FFF2-40B4-BE49-F238E27FC236}">
                  <a16:creationId xmlns:a16="http://schemas.microsoft.com/office/drawing/2014/main" id="{4C8B336E-9F2D-D240-9908-0852205DA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5928" name="Line 49">
              <a:extLst>
                <a:ext uri="{FF2B5EF4-FFF2-40B4-BE49-F238E27FC236}">
                  <a16:creationId xmlns:a16="http://schemas.microsoft.com/office/drawing/2014/main" id="{419A2A0C-7EF6-134B-8831-C5C03B170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5929" name="Line 50">
              <a:extLst>
                <a:ext uri="{FF2B5EF4-FFF2-40B4-BE49-F238E27FC236}">
                  <a16:creationId xmlns:a16="http://schemas.microsoft.com/office/drawing/2014/main" id="{266A7184-D731-9A4D-B820-4864042ED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23955" name="Group 51">
            <a:extLst>
              <a:ext uri="{FF2B5EF4-FFF2-40B4-BE49-F238E27FC236}">
                <a16:creationId xmlns:a16="http://schemas.microsoft.com/office/drawing/2014/main" id="{DA256ACA-29E7-C844-846F-6899AE38C0C6}"/>
              </a:ext>
            </a:extLst>
          </p:cNvPr>
          <p:cNvGrpSpPr>
            <a:grpSpLocks/>
          </p:cNvGrpSpPr>
          <p:nvPr/>
        </p:nvGrpSpPr>
        <p:grpSpPr bwMode="auto">
          <a:xfrm>
            <a:off x="1500188" y="1003300"/>
            <a:ext cx="2881312" cy="252413"/>
            <a:chOff x="2585" y="3884"/>
            <a:chExt cx="1429" cy="136"/>
          </a:xfrm>
        </p:grpSpPr>
        <p:sp>
          <p:nvSpPr>
            <p:cNvPr id="35924" name="Line 52">
              <a:extLst>
                <a:ext uri="{FF2B5EF4-FFF2-40B4-BE49-F238E27FC236}">
                  <a16:creationId xmlns:a16="http://schemas.microsoft.com/office/drawing/2014/main" id="{DE206BE5-FBB0-0340-B605-3A296857D0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5925" name="Line 53">
              <a:extLst>
                <a:ext uri="{FF2B5EF4-FFF2-40B4-BE49-F238E27FC236}">
                  <a16:creationId xmlns:a16="http://schemas.microsoft.com/office/drawing/2014/main" id="{99CAF723-83FD-CB48-A3C0-268A451C4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5926" name="Line 54">
              <a:extLst>
                <a:ext uri="{FF2B5EF4-FFF2-40B4-BE49-F238E27FC236}">
                  <a16:creationId xmlns:a16="http://schemas.microsoft.com/office/drawing/2014/main" id="{2BAC0CFA-0D6E-9143-A770-529EC2A83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10" name="Text Box 87">
            <a:extLst>
              <a:ext uri="{FF2B5EF4-FFF2-40B4-BE49-F238E27FC236}">
                <a16:creationId xmlns:a16="http://schemas.microsoft.com/office/drawing/2014/main" id="{13B2FC47-889A-124D-A9B9-E1CA33C43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8" y="1193800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ــ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57DB9265-FD50-C741-9ED9-6B47B3D39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3605213"/>
            <a:ext cx="74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٦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8B932958-414D-C948-9999-1862F43EB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35941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9AD10D32-FF0E-0541-9389-46240866D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4522788"/>
            <a:ext cx="13668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( ــ ٣ جـ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)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43D2F05D-625D-D049-82D1-CBFB2D3A6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5419725"/>
            <a:ext cx="97313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جـ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1A95623C-6BBB-804A-BE26-8A7E23923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5413375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٦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CDD8A611-A95B-7141-8AD2-9B29B18BB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8" y="537845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50F6FC42-B43B-0D4D-B74B-15F1B0799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388" y="5408613"/>
            <a:ext cx="43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F1B9C737-52E7-F44D-9628-2018A06BD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4588" y="5399088"/>
            <a:ext cx="12588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٣ جـ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E44F618E-8E86-3445-AF78-CBF50F73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894" y="1244877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123971" name="AutoShape 67">
            <a:extLst>
              <a:ext uri="{FF2B5EF4-FFF2-40B4-BE49-F238E27FC236}">
                <a16:creationId xmlns:a16="http://schemas.microsoft.com/office/drawing/2014/main" id="{591375F1-FCD2-3340-9DFD-B34C1E38914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2800" y="860425"/>
            <a:ext cx="468313" cy="2524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30EC1608-1D3C-C242-AE46-153C01B70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126841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+ 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4EC2B293-4CD2-7448-A94E-B28D246BF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449738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18B03748-5D91-0140-B8C6-E6D7A81DC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338" y="536892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E103367B-FDF6-6B44-9634-3C6D08F9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4525963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٣ جـ</a:t>
            </a:r>
          </a:p>
        </p:txBody>
      </p:sp>
      <p:sp>
        <p:nvSpPr>
          <p:cNvPr id="24" name="Text Box 87">
            <a:extLst>
              <a:ext uri="{FF2B5EF4-FFF2-40B4-BE49-F238E27FC236}">
                <a16:creationId xmlns:a16="http://schemas.microsoft.com/office/drawing/2014/main" id="{831C6DB5-7EC6-4B4A-829A-C6E6A09DA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8" y="5403850"/>
            <a:ext cx="827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٣ جـ</a:t>
            </a: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AD8339B5-2084-BD48-A9E6-EA7308DDE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8" y="123666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pic>
        <p:nvPicPr>
          <p:cNvPr id="35919" name="Picture 37">
            <a:extLst>
              <a:ext uri="{FF2B5EF4-FFF2-40B4-BE49-F238E27FC236}">
                <a16:creationId xmlns:a16="http://schemas.microsoft.com/office/drawing/2014/main" id="{16F4B297-852A-0941-ABAC-80B6DC2A4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66675"/>
            <a:ext cx="41005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85" name="AutoShape 81">
            <a:extLst>
              <a:ext uri="{FF2B5EF4-FFF2-40B4-BE49-F238E27FC236}">
                <a16:creationId xmlns:a16="http://schemas.microsoft.com/office/drawing/2014/main" id="{2C6B181E-CF21-6443-B0CE-65F14858F3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479800" y="860425"/>
            <a:ext cx="468313" cy="2524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6816D3EA-0D37-EA4B-BEEB-CD7EEF2BF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206500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ــ</a:t>
            </a:r>
          </a:p>
        </p:txBody>
      </p:sp>
      <p:sp>
        <p:nvSpPr>
          <p:cNvPr id="35922" name="مربع نص 41">
            <a:extLst>
              <a:ext uri="{FF2B5EF4-FFF2-40B4-BE49-F238E27FC236}">
                <a16:creationId xmlns:a16="http://schemas.microsoft.com/office/drawing/2014/main" id="{0390943A-E80C-9A43-95D4-82AA82980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17145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٢ صـ ٣١</a:t>
            </a:r>
          </a:p>
        </p:txBody>
      </p:sp>
      <p:pic>
        <p:nvPicPr>
          <p:cNvPr id="89" name="صورة 88">
            <a:hlinkClick r:id="rId6" action="ppaction://hlinksldjump"/>
            <a:extLst>
              <a:ext uri="{FF2B5EF4-FFF2-40B4-BE49-F238E27FC236}">
                <a16:creationId xmlns:a16="http://schemas.microsoft.com/office/drawing/2014/main" id="{B1BD2808-0F1C-6B43-A78A-13026B0E7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96" name="Text Box 87">
            <a:extLst>
              <a:ext uri="{FF2B5EF4-FFF2-40B4-BE49-F238E27FC236}">
                <a16:creationId xmlns:a16="http://schemas.microsoft.com/office/drawing/2014/main" id="{5D45E0FA-E706-1D43-87B1-B23513B04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520" y="1240285"/>
            <a:ext cx="417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7" name="عنصر نائب لرقم الشريحة 26">
            <a:extLst>
              <a:ext uri="{FF2B5EF4-FFF2-40B4-BE49-F238E27FC236}">
                <a16:creationId xmlns:a16="http://schemas.microsoft.com/office/drawing/2014/main" id="{DCEDFF3F-1DDE-86C7-5448-608AFB11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203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655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2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1000"/>
                                        <p:tgtEl>
                                          <p:spTgt spid="123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123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10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12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0" dur="1000"/>
                                        <p:tgtEl>
                                          <p:spTgt spid="12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3130" grpId="0" animBg="1"/>
      <p:bldP spid="2" grpId="0"/>
      <p:bldP spid="3" grpId="0"/>
      <p:bldP spid="4" grpId="0"/>
      <p:bldP spid="5" grpId="0" animBg="1"/>
      <p:bldP spid="6" grpId="0"/>
      <p:bldP spid="7" grpId="0"/>
      <p:bldP spid="8" grpId="0"/>
      <p:bldP spid="9" grpId="0" animBg="1"/>
      <p:bldP spid="123950" grpId="0" animBg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96" grpId="0"/>
      <p:bldP spid="9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9078" y="245928"/>
            <a:ext cx="4136433" cy="80144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70475" y="277967"/>
            <a:ext cx="1219200" cy="12192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360" y="2297478"/>
            <a:ext cx="18473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33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627784" y="1886118"/>
            <a:ext cx="5159789" cy="70127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٦-٤</a:t>
            </a:r>
            <a:endParaRPr lang="ar-SA" sz="3600" dirty="0">
              <a:solidFill>
                <a:srgbClr val="FF000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904" y="1128161"/>
            <a:ext cx="347262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350" rtl="0">
              <a:spcBef>
                <a:spcPct val="0"/>
              </a:spcBef>
              <a:buNone/>
              <a:defRPr/>
            </a:pPr>
            <a:r>
              <a:rPr lang="ar-SA" altLang="ar-SA" sz="2400" dirty="0">
                <a:solidFill>
                  <a:srgbClr val="C00000"/>
                </a:solidFill>
              </a:rPr>
              <a:t>التاريخ   </a:t>
            </a:r>
            <a:r>
              <a:rPr lang="ar-SA" altLang="ar-SA" sz="2400" dirty="0">
                <a:solidFill>
                  <a:srgbClr val="002060"/>
                </a:solidFill>
              </a:rPr>
              <a:t>/    /  ١٤٤هـ</a:t>
            </a:r>
          </a:p>
          <a:p>
            <a:pPr defTabSz="514350" rtl="0">
              <a:spcBef>
                <a:spcPct val="0"/>
              </a:spcBef>
              <a:buNone/>
              <a:defRPr/>
            </a:pPr>
            <a:r>
              <a:rPr lang="ar-SA" altLang="ar-SA" sz="2400" dirty="0">
                <a:solidFill>
                  <a:srgbClr val="C00000"/>
                </a:solidFill>
              </a:rPr>
              <a:t>رقم الصفحة :</a:t>
            </a:r>
            <a:endParaRPr lang="ar-SA" altLang="ar-SA" sz="2400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334925" y="4052149"/>
            <a:ext cx="1074775" cy="762087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3529277" y="2655758"/>
            <a:ext cx="184730" cy="30008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sz="135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8849789" y="4955208"/>
              <a:ext cx="270" cy="27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42769" y="4948188"/>
                <a:ext cx="14310" cy="1431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صورة 26">
            <a:extLst>
              <a:ext uri="{FF2B5EF4-FFF2-40B4-BE49-F238E27FC236}">
                <a16:creationId xmlns:a16="http://schemas.microsoft.com/office/drawing/2014/main" id="{FCBD8717-5163-A043-BA8C-0B995ED622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112" r="64399" b="73329"/>
          <a:stretch/>
        </p:blipFill>
        <p:spPr>
          <a:xfrm rot="20742341">
            <a:off x="504729" y="3285017"/>
            <a:ext cx="1658636" cy="676997"/>
          </a:xfrm>
          <a:prstGeom prst="rect">
            <a:avLst/>
          </a:prstGeom>
        </p:spPr>
      </p:pic>
      <p:pic>
        <p:nvPicPr>
          <p:cNvPr id="15" name="صورة 2">
            <a:extLst>
              <a:ext uri="{FF2B5EF4-FFF2-40B4-BE49-F238E27FC236}">
                <a16:creationId xmlns:a16="http://schemas.microsoft.com/office/drawing/2014/main" id="{DAA1B38A-0354-7043-9F7B-02370F2D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DE5"/>
              </a:clrFrom>
              <a:clrTo>
                <a:srgbClr val="FFFD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92" y="3676471"/>
            <a:ext cx="15208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صورة 4">
            <a:extLst>
              <a:ext uri="{FF2B5EF4-FFF2-40B4-BE49-F238E27FC236}">
                <a16:creationId xmlns:a16="http://schemas.microsoft.com/office/drawing/2014/main" id="{C3B5F81E-A286-4C4C-B7EB-DB858D13D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2" t="2" b="68050"/>
          <a:stretch>
            <a:fillRect/>
          </a:stretch>
        </p:blipFill>
        <p:spPr bwMode="auto">
          <a:xfrm>
            <a:off x="139677" y="1788231"/>
            <a:ext cx="1345434" cy="133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صورة 4">
            <a:extLst>
              <a:ext uri="{FF2B5EF4-FFF2-40B4-BE49-F238E27FC236}">
                <a16:creationId xmlns:a16="http://schemas.microsoft.com/office/drawing/2014/main" id="{78FF2456-4669-214F-80AA-17A6CAA5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9" r="20470" b="67509"/>
          <a:stretch>
            <a:fillRect/>
          </a:stretch>
        </p:blipFill>
        <p:spPr bwMode="auto">
          <a:xfrm>
            <a:off x="3792892" y="2555499"/>
            <a:ext cx="31686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8A94DB0-7EB6-4C40-83FF-5188F028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1701" r="3467" b="3275"/>
          <a:stretch>
            <a:fillRect/>
          </a:stretch>
        </p:blipFill>
        <p:spPr bwMode="auto">
          <a:xfrm rot="-571143">
            <a:off x="1230184" y="4447168"/>
            <a:ext cx="241935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4355976" y="3090442"/>
            <a:ext cx="2364812" cy="1135107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SA" sz="1350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39EC04C-9BA7-C247-9940-FA60ED15B92E}"/>
              </a:ext>
            </a:extLst>
          </p:cNvPr>
          <p:cNvSpPr txBox="1"/>
          <p:nvPr/>
        </p:nvSpPr>
        <p:spPr>
          <a:xfrm>
            <a:off x="2259494" y="6094060"/>
            <a:ext cx="51845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www.liveworksheets.com</a:t>
            </a:r>
            <a:r>
              <a:rPr lang="en-US" sz="1400" dirty="0"/>
              <a:t>/1-ni1686766lx</a:t>
            </a:r>
            <a:endParaRPr lang="ar-SA" sz="1400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2F8A2DC-65A2-6A4F-95C3-DC277F449061}"/>
              </a:ext>
            </a:extLst>
          </p:cNvPr>
          <p:cNvSpPr txBox="1"/>
          <p:nvPr/>
        </p:nvSpPr>
        <p:spPr>
          <a:xfrm>
            <a:off x="2287369" y="6415169"/>
            <a:ext cx="489654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www.liveworksheets.com</a:t>
            </a:r>
            <a:r>
              <a:rPr lang="en-US" sz="1400" dirty="0"/>
              <a:t>/2-kk423178tz</a:t>
            </a:r>
            <a:endParaRPr lang="ar-SA" sz="1400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B05E1E-AD67-7748-0C95-9947BF8F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186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شكل حر: شكل 6">
            <a:extLst>
              <a:ext uri="{FF2B5EF4-FFF2-40B4-BE49-F238E27FC236}">
                <a16:creationId xmlns:a16="http://schemas.microsoft.com/office/drawing/2014/main" id="{9EB6087D-B402-2A44-ADFF-B7D96296ACE0}"/>
              </a:ext>
            </a:extLst>
          </p:cNvPr>
          <p:cNvSpPr/>
          <p:nvPr/>
        </p:nvSpPr>
        <p:spPr>
          <a:xfrm>
            <a:off x="647700" y="311150"/>
            <a:ext cx="8072438" cy="5991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6F527053-E0A1-8340-ABE0-1EC69F58C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43" y="555600"/>
            <a:ext cx="3715004" cy="5321084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1" name="شكل حر: شكل 53">
            <a:extLst>
              <a:ext uri="{FF2B5EF4-FFF2-40B4-BE49-F238E27FC236}">
                <a16:creationId xmlns:a16="http://schemas.microsoft.com/office/drawing/2014/main" id="{06F254E8-CCDA-7C41-A4B6-C63955D5DAE0}"/>
              </a:ext>
            </a:extLst>
          </p:cNvPr>
          <p:cNvSpPr/>
          <p:nvPr/>
        </p:nvSpPr>
        <p:spPr>
          <a:xfrm>
            <a:off x="4572000" y="595313"/>
            <a:ext cx="3657600" cy="52466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532CC172-8390-8B4B-BD22-61E3859B7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51" y="655058"/>
            <a:ext cx="3715004" cy="5327109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44" name="شكل حر: شكل 8">
            <a:extLst>
              <a:ext uri="{FF2B5EF4-FFF2-40B4-BE49-F238E27FC236}">
                <a16:creationId xmlns:a16="http://schemas.microsoft.com/office/drawing/2014/main" id="{D1BD3C7D-3FFA-B74C-8309-D357D90CB8D6}"/>
              </a:ext>
            </a:extLst>
          </p:cNvPr>
          <p:cNvSpPr/>
          <p:nvPr/>
        </p:nvSpPr>
        <p:spPr>
          <a:xfrm>
            <a:off x="903288" y="698500"/>
            <a:ext cx="3657600" cy="52466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3734F074-71C4-3B4D-92A8-97007D8EA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743" y="655058"/>
            <a:ext cx="3715004" cy="5327109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46" name="شكل حر: شكل 10">
            <a:extLst>
              <a:ext uri="{FF2B5EF4-FFF2-40B4-BE49-F238E27FC236}">
                <a16:creationId xmlns:a16="http://schemas.microsoft.com/office/drawing/2014/main" id="{52C720F7-1981-AB45-8964-B2AC378C17D0}"/>
              </a:ext>
            </a:extLst>
          </p:cNvPr>
          <p:cNvSpPr/>
          <p:nvPr/>
        </p:nvSpPr>
        <p:spPr>
          <a:xfrm>
            <a:off x="4583113" y="698500"/>
            <a:ext cx="3657600" cy="52466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12">
            <a:extLst>
              <a:ext uri="{FF2B5EF4-FFF2-40B4-BE49-F238E27FC236}">
                <a16:creationId xmlns:a16="http://schemas.microsoft.com/office/drawing/2014/main" id="{1E968164-EB65-E945-8399-2F0159084E0E}"/>
              </a:ext>
            </a:extLst>
          </p:cNvPr>
          <p:cNvSpPr/>
          <p:nvPr/>
        </p:nvSpPr>
        <p:spPr>
          <a:xfrm>
            <a:off x="847386" y="560629"/>
            <a:ext cx="3724275" cy="52482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0" name="شكل حر: شكل 14">
            <a:extLst>
              <a:ext uri="{FF2B5EF4-FFF2-40B4-BE49-F238E27FC236}">
                <a16:creationId xmlns:a16="http://schemas.microsoft.com/office/drawing/2014/main" id="{EBE372C8-85D6-CE4F-B57B-4026AA6E43AB}"/>
              </a:ext>
            </a:extLst>
          </p:cNvPr>
          <p:cNvSpPr/>
          <p:nvPr/>
        </p:nvSpPr>
        <p:spPr>
          <a:xfrm>
            <a:off x="4548188" y="678300"/>
            <a:ext cx="3735388" cy="52482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r" defTabSz="914400" rtl="1" eaLnBrk="1" latinLnBrk="0" hangingPunct="1">
              <a:defRPr/>
            </a:pPr>
            <a:endParaRPr lang="ar-EG" sz="1350"/>
          </a:p>
        </p:txBody>
      </p:sp>
      <p:sp>
        <p:nvSpPr>
          <p:cNvPr id="52" name="شكل حر: شكل 26">
            <a:extLst>
              <a:ext uri="{FF2B5EF4-FFF2-40B4-BE49-F238E27FC236}">
                <a16:creationId xmlns:a16="http://schemas.microsoft.com/office/drawing/2014/main" id="{D4E6AD87-539E-B747-93E4-BF7837F7F4A2}"/>
              </a:ext>
            </a:extLst>
          </p:cNvPr>
          <p:cNvSpPr/>
          <p:nvPr/>
        </p:nvSpPr>
        <p:spPr>
          <a:xfrm>
            <a:off x="914400" y="661675"/>
            <a:ext cx="3657600" cy="52466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 dirty="0"/>
          </a:p>
        </p:txBody>
      </p:sp>
      <p:sp>
        <p:nvSpPr>
          <p:cNvPr id="53" name="شكل حر: شكل 27">
            <a:extLst>
              <a:ext uri="{FF2B5EF4-FFF2-40B4-BE49-F238E27FC236}">
                <a16:creationId xmlns:a16="http://schemas.microsoft.com/office/drawing/2014/main" id="{0AA117C6-95A2-2245-9420-CF17D0A6AB9A}"/>
              </a:ext>
            </a:extLst>
          </p:cNvPr>
          <p:cNvSpPr/>
          <p:nvPr/>
        </p:nvSpPr>
        <p:spPr>
          <a:xfrm>
            <a:off x="1169988" y="1808163"/>
            <a:ext cx="3205162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28">
            <a:extLst>
              <a:ext uri="{FF2B5EF4-FFF2-40B4-BE49-F238E27FC236}">
                <a16:creationId xmlns:a16="http://schemas.microsoft.com/office/drawing/2014/main" id="{7724A5C4-4210-4E46-B050-E9FF87C6F4BC}"/>
              </a:ext>
            </a:extLst>
          </p:cNvPr>
          <p:cNvSpPr/>
          <p:nvPr/>
        </p:nvSpPr>
        <p:spPr>
          <a:xfrm>
            <a:off x="1169988" y="2132013"/>
            <a:ext cx="319246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29">
            <a:extLst>
              <a:ext uri="{FF2B5EF4-FFF2-40B4-BE49-F238E27FC236}">
                <a16:creationId xmlns:a16="http://schemas.microsoft.com/office/drawing/2014/main" id="{74B14B56-0CC1-8C45-B4C9-81ABDC3DE926}"/>
              </a:ext>
            </a:extLst>
          </p:cNvPr>
          <p:cNvSpPr/>
          <p:nvPr/>
        </p:nvSpPr>
        <p:spPr>
          <a:xfrm>
            <a:off x="1169988" y="2351088"/>
            <a:ext cx="319246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0">
            <a:extLst>
              <a:ext uri="{FF2B5EF4-FFF2-40B4-BE49-F238E27FC236}">
                <a16:creationId xmlns:a16="http://schemas.microsoft.com/office/drawing/2014/main" id="{2FF1F4AD-F84C-CF41-A85B-05871F5DFB95}"/>
              </a:ext>
            </a:extLst>
          </p:cNvPr>
          <p:cNvSpPr/>
          <p:nvPr/>
        </p:nvSpPr>
        <p:spPr>
          <a:xfrm>
            <a:off x="1169988" y="2571750"/>
            <a:ext cx="3192462" cy="4921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31">
            <a:extLst>
              <a:ext uri="{FF2B5EF4-FFF2-40B4-BE49-F238E27FC236}">
                <a16:creationId xmlns:a16="http://schemas.microsoft.com/office/drawing/2014/main" id="{59DA2048-DFA6-9A4F-857D-0582B5F3CF93}"/>
              </a:ext>
            </a:extLst>
          </p:cNvPr>
          <p:cNvSpPr/>
          <p:nvPr/>
        </p:nvSpPr>
        <p:spPr>
          <a:xfrm>
            <a:off x="1169988" y="2801938"/>
            <a:ext cx="319246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32">
            <a:extLst>
              <a:ext uri="{FF2B5EF4-FFF2-40B4-BE49-F238E27FC236}">
                <a16:creationId xmlns:a16="http://schemas.microsoft.com/office/drawing/2014/main" id="{D4DBEE11-3093-A14D-AC3F-07792C64696E}"/>
              </a:ext>
            </a:extLst>
          </p:cNvPr>
          <p:cNvSpPr/>
          <p:nvPr/>
        </p:nvSpPr>
        <p:spPr>
          <a:xfrm>
            <a:off x="1169988" y="3021013"/>
            <a:ext cx="319246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3">
            <a:extLst>
              <a:ext uri="{FF2B5EF4-FFF2-40B4-BE49-F238E27FC236}">
                <a16:creationId xmlns:a16="http://schemas.microsoft.com/office/drawing/2014/main" id="{DB918E6D-0A62-8A48-B2A5-CDF13237AB3F}"/>
              </a:ext>
            </a:extLst>
          </p:cNvPr>
          <p:cNvSpPr/>
          <p:nvPr/>
        </p:nvSpPr>
        <p:spPr>
          <a:xfrm>
            <a:off x="1169988" y="3241675"/>
            <a:ext cx="319246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4">
            <a:extLst>
              <a:ext uri="{FF2B5EF4-FFF2-40B4-BE49-F238E27FC236}">
                <a16:creationId xmlns:a16="http://schemas.microsoft.com/office/drawing/2014/main" id="{D512F3CD-C9E7-454B-88B2-CAC4FEFBFD8F}"/>
              </a:ext>
            </a:extLst>
          </p:cNvPr>
          <p:cNvSpPr/>
          <p:nvPr/>
        </p:nvSpPr>
        <p:spPr>
          <a:xfrm>
            <a:off x="1169988" y="3460750"/>
            <a:ext cx="319246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5">
            <a:extLst>
              <a:ext uri="{FF2B5EF4-FFF2-40B4-BE49-F238E27FC236}">
                <a16:creationId xmlns:a16="http://schemas.microsoft.com/office/drawing/2014/main" id="{AAD853EB-8A51-C640-B25D-28AB2240A255}"/>
              </a:ext>
            </a:extLst>
          </p:cNvPr>
          <p:cNvSpPr/>
          <p:nvPr/>
        </p:nvSpPr>
        <p:spPr>
          <a:xfrm>
            <a:off x="1169988" y="3690938"/>
            <a:ext cx="319246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6">
            <a:extLst>
              <a:ext uri="{FF2B5EF4-FFF2-40B4-BE49-F238E27FC236}">
                <a16:creationId xmlns:a16="http://schemas.microsoft.com/office/drawing/2014/main" id="{4FD8896F-C2BF-E441-BFF3-5C1D0E661C4F}"/>
              </a:ext>
            </a:extLst>
          </p:cNvPr>
          <p:cNvSpPr/>
          <p:nvPr/>
        </p:nvSpPr>
        <p:spPr>
          <a:xfrm>
            <a:off x="1169988" y="3911600"/>
            <a:ext cx="319246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7">
            <a:extLst>
              <a:ext uri="{FF2B5EF4-FFF2-40B4-BE49-F238E27FC236}">
                <a16:creationId xmlns:a16="http://schemas.microsoft.com/office/drawing/2014/main" id="{62BA5EB4-E831-774C-922F-B28700172C63}"/>
              </a:ext>
            </a:extLst>
          </p:cNvPr>
          <p:cNvSpPr/>
          <p:nvPr/>
        </p:nvSpPr>
        <p:spPr>
          <a:xfrm>
            <a:off x="1169988" y="4130675"/>
            <a:ext cx="319246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8">
            <a:extLst>
              <a:ext uri="{FF2B5EF4-FFF2-40B4-BE49-F238E27FC236}">
                <a16:creationId xmlns:a16="http://schemas.microsoft.com/office/drawing/2014/main" id="{71A0C08E-A100-7141-B645-B2320FAE7716}"/>
              </a:ext>
            </a:extLst>
          </p:cNvPr>
          <p:cNvSpPr/>
          <p:nvPr/>
        </p:nvSpPr>
        <p:spPr>
          <a:xfrm>
            <a:off x="1169988" y="4351338"/>
            <a:ext cx="3192462" cy="4921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9">
            <a:extLst>
              <a:ext uri="{FF2B5EF4-FFF2-40B4-BE49-F238E27FC236}">
                <a16:creationId xmlns:a16="http://schemas.microsoft.com/office/drawing/2014/main" id="{4EB219AC-2AB1-C44F-8230-BC4B94AEEE9E}"/>
              </a:ext>
            </a:extLst>
          </p:cNvPr>
          <p:cNvSpPr/>
          <p:nvPr/>
        </p:nvSpPr>
        <p:spPr>
          <a:xfrm>
            <a:off x="1169988" y="4581525"/>
            <a:ext cx="319246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40">
            <a:extLst>
              <a:ext uri="{FF2B5EF4-FFF2-40B4-BE49-F238E27FC236}">
                <a16:creationId xmlns:a16="http://schemas.microsoft.com/office/drawing/2014/main" id="{8088F9A6-94E6-F74D-B345-26E807813E66}"/>
              </a:ext>
            </a:extLst>
          </p:cNvPr>
          <p:cNvSpPr/>
          <p:nvPr/>
        </p:nvSpPr>
        <p:spPr>
          <a:xfrm>
            <a:off x="1169988" y="4800600"/>
            <a:ext cx="319246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54">
            <a:extLst>
              <a:ext uri="{FF2B5EF4-FFF2-40B4-BE49-F238E27FC236}">
                <a16:creationId xmlns:a16="http://schemas.microsoft.com/office/drawing/2014/main" id="{D577C381-9EAC-164F-A96E-7CB1B137E970}"/>
              </a:ext>
            </a:extLst>
          </p:cNvPr>
          <p:cNvSpPr/>
          <p:nvPr/>
        </p:nvSpPr>
        <p:spPr>
          <a:xfrm>
            <a:off x="4848225" y="1808163"/>
            <a:ext cx="3206750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56">
            <a:extLst>
              <a:ext uri="{FF2B5EF4-FFF2-40B4-BE49-F238E27FC236}">
                <a16:creationId xmlns:a16="http://schemas.microsoft.com/office/drawing/2014/main" id="{EBAA7FCE-3B50-FF43-9F51-6FECED116832}"/>
              </a:ext>
            </a:extLst>
          </p:cNvPr>
          <p:cNvSpPr/>
          <p:nvPr/>
        </p:nvSpPr>
        <p:spPr>
          <a:xfrm>
            <a:off x="4848225" y="2132013"/>
            <a:ext cx="31940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57">
            <a:extLst>
              <a:ext uri="{FF2B5EF4-FFF2-40B4-BE49-F238E27FC236}">
                <a16:creationId xmlns:a16="http://schemas.microsoft.com/office/drawing/2014/main" id="{9855B0AB-99E1-214F-AEAA-28652E517C58}"/>
              </a:ext>
            </a:extLst>
          </p:cNvPr>
          <p:cNvSpPr/>
          <p:nvPr/>
        </p:nvSpPr>
        <p:spPr>
          <a:xfrm>
            <a:off x="4848225" y="2351088"/>
            <a:ext cx="31940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8">
            <a:extLst>
              <a:ext uri="{FF2B5EF4-FFF2-40B4-BE49-F238E27FC236}">
                <a16:creationId xmlns:a16="http://schemas.microsoft.com/office/drawing/2014/main" id="{F58798AE-52B3-D448-AD3E-10E87A0CA8CC}"/>
              </a:ext>
            </a:extLst>
          </p:cNvPr>
          <p:cNvSpPr/>
          <p:nvPr/>
        </p:nvSpPr>
        <p:spPr>
          <a:xfrm>
            <a:off x="4848225" y="2571750"/>
            <a:ext cx="3194050" cy="4921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59">
            <a:extLst>
              <a:ext uri="{FF2B5EF4-FFF2-40B4-BE49-F238E27FC236}">
                <a16:creationId xmlns:a16="http://schemas.microsoft.com/office/drawing/2014/main" id="{DFE844D9-4D65-F44D-9A03-08073710AB1E}"/>
              </a:ext>
            </a:extLst>
          </p:cNvPr>
          <p:cNvSpPr/>
          <p:nvPr/>
        </p:nvSpPr>
        <p:spPr>
          <a:xfrm>
            <a:off x="4848225" y="2801938"/>
            <a:ext cx="31940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60">
            <a:extLst>
              <a:ext uri="{FF2B5EF4-FFF2-40B4-BE49-F238E27FC236}">
                <a16:creationId xmlns:a16="http://schemas.microsoft.com/office/drawing/2014/main" id="{B3F454C4-C0DD-F04F-AA3F-5C27E8F2E91B}"/>
              </a:ext>
            </a:extLst>
          </p:cNvPr>
          <p:cNvSpPr/>
          <p:nvPr/>
        </p:nvSpPr>
        <p:spPr>
          <a:xfrm>
            <a:off x="4848225" y="3021013"/>
            <a:ext cx="31940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61">
            <a:extLst>
              <a:ext uri="{FF2B5EF4-FFF2-40B4-BE49-F238E27FC236}">
                <a16:creationId xmlns:a16="http://schemas.microsoft.com/office/drawing/2014/main" id="{E604D11C-B033-D848-81EA-FB99E91F1022}"/>
              </a:ext>
            </a:extLst>
          </p:cNvPr>
          <p:cNvSpPr/>
          <p:nvPr/>
        </p:nvSpPr>
        <p:spPr>
          <a:xfrm>
            <a:off x="4848225" y="3241675"/>
            <a:ext cx="31940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62">
            <a:extLst>
              <a:ext uri="{FF2B5EF4-FFF2-40B4-BE49-F238E27FC236}">
                <a16:creationId xmlns:a16="http://schemas.microsoft.com/office/drawing/2014/main" id="{06798B8F-2301-2741-ADFD-89AE2BB6C6C4}"/>
              </a:ext>
            </a:extLst>
          </p:cNvPr>
          <p:cNvSpPr/>
          <p:nvPr/>
        </p:nvSpPr>
        <p:spPr>
          <a:xfrm>
            <a:off x="4848225" y="3460750"/>
            <a:ext cx="31940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3">
            <a:extLst>
              <a:ext uri="{FF2B5EF4-FFF2-40B4-BE49-F238E27FC236}">
                <a16:creationId xmlns:a16="http://schemas.microsoft.com/office/drawing/2014/main" id="{A4D478B4-0F38-5645-9925-1AA03E4D80E1}"/>
              </a:ext>
            </a:extLst>
          </p:cNvPr>
          <p:cNvSpPr/>
          <p:nvPr/>
        </p:nvSpPr>
        <p:spPr>
          <a:xfrm>
            <a:off x="4848225" y="3690938"/>
            <a:ext cx="31940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4">
            <a:extLst>
              <a:ext uri="{FF2B5EF4-FFF2-40B4-BE49-F238E27FC236}">
                <a16:creationId xmlns:a16="http://schemas.microsoft.com/office/drawing/2014/main" id="{7647B197-4634-FA4A-9887-2F8E89C77334}"/>
              </a:ext>
            </a:extLst>
          </p:cNvPr>
          <p:cNvSpPr/>
          <p:nvPr/>
        </p:nvSpPr>
        <p:spPr>
          <a:xfrm>
            <a:off x="4848225" y="3911600"/>
            <a:ext cx="31940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5">
            <a:extLst>
              <a:ext uri="{FF2B5EF4-FFF2-40B4-BE49-F238E27FC236}">
                <a16:creationId xmlns:a16="http://schemas.microsoft.com/office/drawing/2014/main" id="{F92F5095-87C5-7B40-87AA-C642DDFF1188}"/>
              </a:ext>
            </a:extLst>
          </p:cNvPr>
          <p:cNvSpPr/>
          <p:nvPr/>
        </p:nvSpPr>
        <p:spPr>
          <a:xfrm>
            <a:off x="4848225" y="4130675"/>
            <a:ext cx="31940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6">
            <a:extLst>
              <a:ext uri="{FF2B5EF4-FFF2-40B4-BE49-F238E27FC236}">
                <a16:creationId xmlns:a16="http://schemas.microsoft.com/office/drawing/2014/main" id="{3A91FB3A-F5D3-7343-8970-2297C119B51A}"/>
              </a:ext>
            </a:extLst>
          </p:cNvPr>
          <p:cNvSpPr/>
          <p:nvPr/>
        </p:nvSpPr>
        <p:spPr>
          <a:xfrm>
            <a:off x="4848225" y="4351338"/>
            <a:ext cx="3194050" cy="4921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7">
            <a:extLst>
              <a:ext uri="{FF2B5EF4-FFF2-40B4-BE49-F238E27FC236}">
                <a16:creationId xmlns:a16="http://schemas.microsoft.com/office/drawing/2014/main" id="{6A4ADA86-313E-E54A-9D37-0E51D3B5AE99}"/>
              </a:ext>
            </a:extLst>
          </p:cNvPr>
          <p:cNvSpPr/>
          <p:nvPr/>
        </p:nvSpPr>
        <p:spPr>
          <a:xfrm>
            <a:off x="4848225" y="4581525"/>
            <a:ext cx="31940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8">
            <a:extLst>
              <a:ext uri="{FF2B5EF4-FFF2-40B4-BE49-F238E27FC236}">
                <a16:creationId xmlns:a16="http://schemas.microsoft.com/office/drawing/2014/main" id="{C8303930-2437-E04D-B3ED-A4FC9559C717}"/>
              </a:ext>
            </a:extLst>
          </p:cNvPr>
          <p:cNvSpPr/>
          <p:nvPr/>
        </p:nvSpPr>
        <p:spPr>
          <a:xfrm>
            <a:off x="4848225" y="4800600"/>
            <a:ext cx="319405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7937" name="Text Box 58">
            <a:extLst>
              <a:ext uri="{FF2B5EF4-FFF2-40B4-BE49-F238E27FC236}">
                <a16:creationId xmlns:a16="http://schemas.microsoft.com/office/drawing/2014/main" id="{84E228F1-246B-6B4C-B043-CEB627D39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9" y="1233488"/>
            <a:ext cx="794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chemeClr val="accent2"/>
                </a:solidFill>
              </a:rPr>
              <a:t>أوجد ناتج طرح</a:t>
            </a:r>
            <a:r>
              <a:rPr lang="ar-SA" altLang="ar-SA" sz="2400" dirty="0">
                <a:solidFill>
                  <a:srgbClr val="FF0000"/>
                </a:solidFill>
              </a:rPr>
              <a:t> ( جـ</a:t>
            </a:r>
            <a:r>
              <a:rPr lang="ar-SA" altLang="ar-SA" baseline="30000" dirty="0">
                <a:solidFill>
                  <a:srgbClr val="FF0000"/>
                </a:solidFill>
              </a:rPr>
              <a:t>٣</a:t>
            </a:r>
            <a:r>
              <a:rPr lang="ar-SA" altLang="ar-SA" sz="2400" dirty="0">
                <a:solidFill>
                  <a:srgbClr val="FF0000"/>
                </a:solidFill>
              </a:rPr>
              <a:t> ــ ٢ جـ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+ ٥ </a:t>
            </a:r>
            <a:r>
              <a:rPr lang="ar-SA" altLang="ar-SA" sz="2400" dirty="0" err="1">
                <a:solidFill>
                  <a:srgbClr val="FF0000"/>
                </a:solidFill>
              </a:rPr>
              <a:t>ج</a:t>
            </a:r>
            <a:r>
              <a:rPr lang="ar-SA" altLang="ar-SA" sz="2400" dirty="0">
                <a:solidFill>
                  <a:srgbClr val="FF0000"/>
                </a:solidFill>
              </a:rPr>
              <a:t>ـ + ٦ )  ــ   (  جـ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 +   ٢ </a:t>
            </a:r>
            <a:r>
              <a:rPr lang="ar-SA" altLang="ar-SA" sz="2400" dirty="0" err="1">
                <a:solidFill>
                  <a:srgbClr val="FF0000"/>
                </a:solidFill>
              </a:rPr>
              <a:t>ج</a:t>
            </a:r>
            <a:r>
              <a:rPr lang="ar-SA" altLang="ar-SA" sz="2400" dirty="0">
                <a:solidFill>
                  <a:srgbClr val="FF0000"/>
                </a:solidFill>
              </a:rPr>
              <a:t>ـ  )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grpSp>
        <p:nvGrpSpPr>
          <p:cNvPr id="126002" name="Group 50">
            <a:extLst>
              <a:ext uri="{FF2B5EF4-FFF2-40B4-BE49-F238E27FC236}">
                <a16:creationId xmlns:a16="http://schemas.microsoft.com/office/drawing/2014/main" id="{A9F0EB10-9FD6-4A4F-A678-454B45A4A50D}"/>
              </a:ext>
            </a:extLst>
          </p:cNvPr>
          <p:cNvGrpSpPr>
            <a:grpSpLocks/>
          </p:cNvGrpSpPr>
          <p:nvPr/>
        </p:nvGrpSpPr>
        <p:grpSpPr bwMode="auto">
          <a:xfrm>
            <a:off x="2542382" y="1113633"/>
            <a:ext cx="2833687" cy="252413"/>
            <a:chOff x="2585" y="3884"/>
            <a:chExt cx="1429" cy="136"/>
          </a:xfrm>
        </p:grpSpPr>
        <p:sp>
          <p:nvSpPr>
            <p:cNvPr id="37973" name="Line 51">
              <a:extLst>
                <a:ext uri="{FF2B5EF4-FFF2-40B4-BE49-F238E27FC236}">
                  <a16:creationId xmlns:a16="http://schemas.microsoft.com/office/drawing/2014/main" id="{DC48555A-52AC-6144-B81B-04F16C007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7974" name="Line 52">
              <a:extLst>
                <a:ext uri="{FF2B5EF4-FFF2-40B4-BE49-F238E27FC236}">
                  <a16:creationId xmlns:a16="http://schemas.microsoft.com/office/drawing/2014/main" id="{9BA9A47F-87A7-3540-A724-D12DD3568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7975" name="Line 53">
              <a:extLst>
                <a:ext uri="{FF2B5EF4-FFF2-40B4-BE49-F238E27FC236}">
                  <a16:creationId xmlns:a16="http://schemas.microsoft.com/office/drawing/2014/main" id="{50A6820D-0825-D040-9512-207166B52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26006" name="Group 54">
            <a:extLst>
              <a:ext uri="{FF2B5EF4-FFF2-40B4-BE49-F238E27FC236}">
                <a16:creationId xmlns:a16="http://schemas.microsoft.com/office/drawing/2014/main" id="{943B2894-12C5-9747-AEA2-5915906EDD83}"/>
              </a:ext>
            </a:extLst>
          </p:cNvPr>
          <p:cNvGrpSpPr>
            <a:grpSpLocks/>
          </p:cNvGrpSpPr>
          <p:nvPr/>
        </p:nvGrpSpPr>
        <p:grpSpPr bwMode="auto">
          <a:xfrm>
            <a:off x="1633875" y="1069181"/>
            <a:ext cx="2881313" cy="252413"/>
            <a:chOff x="2585" y="3884"/>
            <a:chExt cx="1429" cy="136"/>
          </a:xfrm>
        </p:grpSpPr>
        <p:sp>
          <p:nvSpPr>
            <p:cNvPr id="37970" name="Line 55">
              <a:extLst>
                <a:ext uri="{FF2B5EF4-FFF2-40B4-BE49-F238E27FC236}">
                  <a16:creationId xmlns:a16="http://schemas.microsoft.com/office/drawing/2014/main" id="{32E8C764-03FC-834F-94EF-062814367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7971" name="Line 56">
              <a:extLst>
                <a:ext uri="{FF2B5EF4-FFF2-40B4-BE49-F238E27FC236}">
                  <a16:creationId xmlns:a16="http://schemas.microsoft.com/office/drawing/2014/main" id="{3524E836-2426-C645-8066-F264EA4BE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7972" name="Line 57">
              <a:extLst>
                <a:ext uri="{FF2B5EF4-FFF2-40B4-BE49-F238E27FC236}">
                  <a16:creationId xmlns:a16="http://schemas.microsoft.com/office/drawing/2014/main" id="{780B3C11-C47A-2F43-A18C-2885D96DF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126012" name="AutoShape 60">
            <a:extLst>
              <a:ext uri="{FF2B5EF4-FFF2-40B4-BE49-F238E27FC236}">
                <a16:creationId xmlns:a16="http://schemas.microsoft.com/office/drawing/2014/main" id="{41FC33D0-41C0-2F42-96C2-BD9CBCBBDF2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50302" y="925514"/>
            <a:ext cx="468313" cy="25241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pic>
        <p:nvPicPr>
          <p:cNvPr id="37941" name="Picture 37">
            <a:extLst>
              <a:ext uri="{FF2B5EF4-FFF2-40B4-BE49-F238E27FC236}">
                <a16:creationId xmlns:a16="http://schemas.microsoft.com/office/drawing/2014/main" id="{80B1D561-7A23-1248-A6B2-D15E10C43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5" y="131763"/>
            <a:ext cx="2732089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016" name="AutoShape 64">
            <a:extLst>
              <a:ext uri="{FF2B5EF4-FFF2-40B4-BE49-F238E27FC236}">
                <a16:creationId xmlns:a16="http://schemas.microsoft.com/office/drawing/2014/main" id="{ACAA1662-9F02-724A-B368-847DD85F62F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95737" y="873126"/>
            <a:ext cx="468313" cy="252412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126018" name="AutoShape 66">
            <a:extLst>
              <a:ext uri="{FF2B5EF4-FFF2-40B4-BE49-F238E27FC236}">
                <a16:creationId xmlns:a16="http://schemas.microsoft.com/office/drawing/2014/main" id="{FF7D0A70-6326-5940-A001-B7531F3C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0" y="2011363"/>
            <a:ext cx="1908175" cy="627062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الرأسية</a:t>
            </a:r>
          </a:p>
        </p:txBody>
      </p:sp>
      <p:sp>
        <p:nvSpPr>
          <p:cNvPr id="126019" name="AutoShape 67">
            <a:extLst>
              <a:ext uri="{FF2B5EF4-FFF2-40B4-BE49-F238E27FC236}">
                <a16:creationId xmlns:a16="http://schemas.microsoft.com/office/drawing/2014/main" id="{B48DE02A-FB5B-B34B-A952-86FE1CE70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3246438"/>
            <a:ext cx="4860925" cy="241141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207" name="Text Box 87">
            <a:extLst>
              <a:ext uri="{FF2B5EF4-FFF2-40B4-BE49-F238E27FC236}">
                <a16:creationId xmlns:a16="http://schemas.microsoft.com/office/drawing/2014/main" id="{6644BFF9-A55D-534A-88F2-25AE7E44D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938" y="3465513"/>
            <a:ext cx="8286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جـ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126021" name="Line 69">
            <a:extLst>
              <a:ext uri="{FF2B5EF4-FFF2-40B4-BE49-F238E27FC236}">
                <a16:creationId xmlns:a16="http://schemas.microsoft.com/office/drawing/2014/main" id="{2996F666-912F-AD4B-ADEB-17DCE4D5CF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2538" y="4833938"/>
            <a:ext cx="4498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A7DF302F-6C01-C747-81F7-CED36E2B2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4976813"/>
            <a:ext cx="6985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جـ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CCE2F58C-A664-5E43-9804-6A133462B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288" y="497840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6209E478-BE74-8B4B-A86B-74CDF3C73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4978400"/>
            <a:ext cx="828675" cy="420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٣ جـ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F6BA7841-9072-5943-BEFE-664093977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4979988"/>
            <a:ext cx="3968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732D0D18-BB8C-7C41-ABB3-2A23B1EB9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738" y="4978400"/>
            <a:ext cx="7937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٣ جـ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6487F270-05A0-6A49-855D-44DFEED89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221163"/>
            <a:ext cx="10795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٠ جـ</a:t>
            </a:r>
            <a:r>
              <a:rPr lang="ar-SA" altLang="ar-SA" baseline="30000">
                <a:solidFill>
                  <a:srgbClr val="FF0000"/>
                </a:solidFill>
              </a:rPr>
              <a:t>٣</a:t>
            </a: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814F39E5-B9F9-7547-8407-E9D8783D1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4222750"/>
            <a:ext cx="7842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جـ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DB554F04-6023-4C43-A07F-81CCD9835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3" y="4233863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٢ </a:t>
            </a:r>
            <a:r>
              <a:rPr lang="ar-SA" altLang="ar-SA" sz="2000" dirty="0" err="1"/>
              <a:t>ج</a:t>
            </a:r>
            <a:r>
              <a:rPr lang="ar-SA" altLang="ar-SA" sz="2000" dirty="0"/>
              <a:t>ـ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EF754612-5F92-564A-A976-65682A57C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3502025"/>
            <a:ext cx="12969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  ٢ جـ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358199E2-E510-044A-A3A9-84C5976F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3536950"/>
            <a:ext cx="115252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  ٥ جـ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89044F36-FB9F-6947-9E0F-301B97F47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4222750"/>
            <a:ext cx="455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٠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16DC6156-B829-B748-A2E0-D870E30B4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3536950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    ٦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A8B342E8-EB0D-7A45-8B26-E15F87815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717925"/>
            <a:ext cx="396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/>
              <a:t>ــ</a:t>
            </a: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E5FC47BD-92DB-1A47-BD7E-A48C3F8C2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4938713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+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E6520420-E13B-4649-A7CC-9B339822D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4976813"/>
            <a:ext cx="68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   ٦</a:t>
            </a:r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87944A2E-BD01-364F-91D8-32EAF87A6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488" y="4206875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03266499-A0C7-9A47-B629-35D84AE3A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13" y="42719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0BDFE48E-0B06-5F4E-B928-E8EF86997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4221163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17A3E7A7-A079-794C-A7EB-3AD7A7802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767138"/>
            <a:ext cx="396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/>
              <a:t>+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798C4687-970F-714E-A8E8-E691543DE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75" y="4256088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  <a:endParaRPr lang="ar-SA" altLang="ar-SA" baseline="30000">
              <a:solidFill>
                <a:srgbClr val="FF0000"/>
              </a:solidFill>
            </a:endParaRPr>
          </a:p>
        </p:txBody>
      </p:sp>
      <p:sp>
        <p:nvSpPr>
          <p:cNvPr id="22" name="Text Box 87">
            <a:extLst>
              <a:ext uri="{FF2B5EF4-FFF2-40B4-BE49-F238E27FC236}">
                <a16:creationId xmlns:a16="http://schemas.microsoft.com/office/drawing/2014/main" id="{C5E9780C-E8D1-F944-AF07-4BC30C445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4221163"/>
            <a:ext cx="431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ــ</a:t>
            </a:r>
            <a:endParaRPr lang="ar-SA" altLang="ar-SA" baseline="30000" dirty="0">
              <a:solidFill>
                <a:srgbClr val="FF0000"/>
              </a:solidFill>
            </a:endParaRPr>
          </a:p>
        </p:txBody>
      </p:sp>
      <p:sp>
        <p:nvSpPr>
          <p:cNvPr id="37968" name="مربع نص 38">
            <a:extLst>
              <a:ext uri="{FF2B5EF4-FFF2-40B4-BE49-F238E27FC236}">
                <a16:creationId xmlns:a16="http://schemas.microsoft.com/office/drawing/2014/main" id="{3C9C332E-F06B-3248-9A51-CA902914C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17145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٢ صـ ٣١</a:t>
            </a:r>
          </a:p>
        </p:txBody>
      </p:sp>
      <p:pic>
        <p:nvPicPr>
          <p:cNvPr id="86" name="صورة 85">
            <a:hlinkClick r:id="rId7" action="ppaction://hlinksldjump"/>
            <a:extLst>
              <a:ext uri="{FF2B5EF4-FFF2-40B4-BE49-F238E27FC236}">
                <a16:creationId xmlns:a16="http://schemas.microsoft.com/office/drawing/2014/main" id="{D0A1DD7E-51BB-C545-AF93-0B81AE3BE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3" name="عنصر نائب لرقم الشريحة 22">
            <a:extLst>
              <a:ext uri="{FF2B5EF4-FFF2-40B4-BE49-F238E27FC236}">
                <a16:creationId xmlns:a16="http://schemas.microsoft.com/office/drawing/2014/main" id="{08A19AA6-1C03-E1D9-73C0-EFC8A4CA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204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86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2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6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6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" dur="1000"/>
                                        <p:tgtEl>
                                          <p:spTgt spid="126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1000"/>
                                        <p:tgtEl>
                                          <p:spTgt spid="126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2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1000"/>
                                        <p:tgtEl>
                                          <p:spTgt spid="126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2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1000"/>
                                        <p:tgtEl>
                                          <p:spTgt spid="126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2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18" grpId="0" animBg="1"/>
      <p:bldP spid="5207" grpId="0"/>
      <p:bldP spid="2" grpId="0"/>
      <p:bldP spid="3" grpId="0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/>
      <p:bldP spid="18" grpId="1"/>
      <p:bldP spid="19" grpId="0"/>
      <p:bldP spid="20" grpId="0"/>
      <p:bldP spid="21" grpId="0"/>
      <p:bldP spid="21" grpId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صورة 42">
            <a:extLst>
              <a:ext uri="{FF2B5EF4-FFF2-40B4-BE49-F238E27FC236}">
                <a16:creationId xmlns:a16="http://schemas.microsoft.com/office/drawing/2014/main" id="{DF958548-C68B-024B-B478-BE9BCC2DF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42" y="555599"/>
            <a:ext cx="3867583" cy="5777196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4" name="شكل حر: شكل 53">
            <a:extLst>
              <a:ext uri="{FF2B5EF4-FFF2-40B4-BE49-F238E27FC236}">
                <a16:creationId xmlns:a16="http://schemas.microsoft.com/office/drawing/2014/main" id="{6FBAEFF3-FF54-884D-84D0-6DA205460B15}"/>
              </a:ext>
            </a:extLst>
          </p:cNvPr>
          <p:cNvSpPr/>
          <p:nvPr/>
        </p:nvSpPr>
        <p:spPr>
          <a:xfrm>
            <a:off x="4572000" y="595313"/>
            <a:ext cx="3808413" cy="569595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45" name="شكل حر: شكل 6">
            <a:extLst>
              <a:ext uri="{FF2B5EF4-FFF2-40B4-BE49-F238E27FC236}">
                <a16:creationId xmlns:a16="http://schemas.microsoft.com/office/drawing/2014/main" id="{86FA2897-0DE0-9E49-B44B-D9F4751D9F94}"/>
              </a:ext>
            </a:extLst>
          </p:cNvPr>
          <p:cNvSpPr/>
          <p:nvPr/>
        </p:nvSpPr>
        <p:spPr>
          <a:xfrm>
            <a:off x="511850" y="66675"/>
            <a:ext cx="8208963" cy="65119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C0E3AF17-120A-9046-9751-195DC72A2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50" y="655058"/>
            <a:ext cx="3867583" cy="5783739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47" name="شكل حر: شكل 8">
            <a:extLst>
              <a:ext uri="{FF2B5EF4-FFF2-40B4-BE49-F238E27FC236}">
                <a16:creationId xmlns:a16="http://schemas.microsoft.com/office/drawing/2014/main" id="{B3DBCEB6-2A08-6949-843F-D77269EC3A11}"/>
              </a:ext>
            </a:extLst>
          </p:cNvPr>
          <p:cNvSpPr/>
          <p:nvPr/>
        </p:nvSpPr>
        <p:spPr>
          <a:xfrm>
            <a:off x="903288" y="698500"/>
            <a:ext cx="3808412" cy="5695950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48" name="صورة 47">
            <a:extLst>
              <a:ext uri="{FF2B5EF4-FFF2-40B4-BE49-F238E27FC236}">
                <a16:creationId xmlns:a16="http://schemas.microsoft.com/office/drawing/2014/main" id="{C28A9EE0-BA04-6441-B790-013224C5AC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742" y="655058"/>
            <a:ext cx="3867583" cy="5783739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49" name="شكل حر: شكل 10">
            <a:extLst>
              <a:ext uri="{FF2B5EF4-FFF2-40B4-BE49-F238E27FC236}">
                <a16:creationId xmlns:a16="http://schemas.microsoft.com/office/drawing/2014/main" id="{1F6A7423-C1E7-204B-9583-B9EB75A307D7}"/>
              </a:ext>
            </a:extLst>
          </p:cNvPr>
          <p:cNvSpPr/>
          <p:nvPr/>
        </p:nvSpPr>
        <p:spPr>
          <a:xfrm>
            <a:off x="4583113" y="698500"/>
            <a:ext cx="3808412" cy="5695950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12">
            <a:extLst>
              <a:ext uri="{FF2B5EF4-FFF2-40B4-BE49-F238E27FC236}">
                <a16:creationId xmlns:a16="http://schemas.microsoft.com/office/drawing/2014/main" id="{1C02D9AA-ECDE-4842-B8C2-D98540803DB0}"/>
              </a:ext>
            </a:extLst>
          </p:cNvPr>
          <p:cNvSpPr/>
          <p:nvPr/>
        </p:nvSpPr>
        <p:spPr>
          <a:xfrm>
            <a:off x="838200" y="536575"/>
            <a:ext cx="3876675" cy="5697538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3" name="شكل حر: شكل 14">
            <a:extLst>
              <a:ext uri="{FF2B5EF4-FFF2-40B4-BE49-F238E27FC236}">
                <a16:creationId xmlns:a16="http://schemas.microsoft.com/office/drawing/2014/main" id="{48ABA115-EB9E-204F-BE48-87EC91CD4F07}"/>
              </a:ext>
            </a:extLst>
          </p:cNvPr>
          <p:cNvSpPr/>
          <p:nvPr/>
        </p:nvSpPr>
        <p:spPr>
          <a:xfrm>
            <a:off x="4610078" y="498526"/>
            <a:ext cx="3889375" cy="5924447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r" defTabSz="914400" rtl="1" eaLnBrk="1" latinLnBrk="0" hangingPunct="1">
              <a:defRPr/>
            </a:pPr>
            <a:endParaRPr lang="ar-EG" sz="1350" dirty="0"/>
          </a:p>
        </p:txBody>
      </p:sp>
      <p:sp>
        <p:nvSpPr>
          <p:cNvPr id="55" name="شكل حر: شكل 26">
            <a:extLst>
              <a:ext uri="{FF2B5EF4-FFF2-40B4-BE49-F238E27FC236}">
                <a16:creationId xmlns:a16="http://schemas.microsoft.com/office/drawing/2014/main" id="{8D06A693-3FAC-2240-847D-7168917F2DDF}"/>
              </a:ext>
            </a:extLst>
          </p:cNvPr>
          <p:cNvSpPr/>
          <p:nvPr/>
        </p:nvSpPr>
        <p:spPr>
          <a:xfrm>
            <a:off x="794433" y="626141"/>
            <a:ext cx="3808412" cy="569595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6" name="شكل حر: شكل 27">
            <a:extLst>
              <a:ext uri="{FF2B5EF4-FFF2-40B4-BE49-F238E27FC236}">
                <a16:creationId xmlns:a16="http://schemas.microsoft.com/office/drawing/2014/main" id="{79BB971F-EF10-D74B-B79E-BE6B0C0BC9BA}"/>
              </a:ext>
            </a:extLst>
          </p:cNvPr>
          <p:cNvSpPr/>
          <p:nvPr/>
        </p:nvSpPr>
        <p:spPr>
          <a:xfrm>
            <a:off x="1169988" y="1808163"/>
            <a:ext cx="3336925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28">
            <a:extLst>
              <a:ext uri="{FF2B5EF4-FFF2-40B4-BE49-F238E27FC236}">
                <a16:creationId xmlns:a16="http://schemas.microsoft.com/office/drawing/2014/main" id="{9E1BE487-017E-994A-98F1-792D5249F568}"/>
              </a:ext>
            </a:extLst>
          </p:cNvPr>
          <p:cNvSpPr/>
          <p:nvPr/>
        </p:nvSpPr>
        <p:spPr>
          <a:xfrm>
            <a:off x="1169988" y="2132013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29">
            <a:extLst>
              <a:ext uri="{FF2B5EF4-FFF2-40B4-BE49-F238E27FC236}">
                <a16:creationId xmlns:a16="http://schemas.microsoft.com/office/drawing/2014/main" id="{BC5A59AA-EC4B-6241-844A-9A4C2B38EF35}"/>
              </a:ext>
            </a:extLst>
          </p:cNvPr>
          <p:cNvSpPr/>
          <p:nvPr/>
        </p:nvSpPr>
        <p:spPr>
          <a:xfrm>
            <a:off x="1169988" y="2351088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0">
            <a:extLst>
              <a:ext uri="{FF2B5EF4-FFF2-40B4-BE49-F238E27FC236}">
                <a16:creationId xmlns:a16="http://schemas.microsoft.com/office/drawing/2014/main" id="{E6933A05-FCF0-354B-BB95-DEC0316E1294}"/>
              </a:ext>
            </a:extLst>
          </p:cNvPr>
          <p:cNvSpPr/>
          <p:nvPr/>
        </p:nvSpPr>
        <p:spPr>
          <a:xfrm>
            <a:off x="1169988" y="2571750"/>
            <a:ext cx="33242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1">
            <a:extLst>
              <a:ext uri="{FF2B5EF4-FFF2-40B4-BE49-F238E27FC236}">
                <a16:creationId xmlns:a16="http://schemas.microsoft.com/office/drawing/2014/main" id="{E425EC87-8523-4745-A2DA-E84131B86B33}"/>
              </a:ext>
            </a:extLst>
          </p:cNvPr>
          <p:cNvSpPr/>
          <p:nvPr/>
        </p:nvSpPr>
        <p:spPr>
          <a:xfrm>
            <a:off x="1169988" y="2801938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2">
            <a:extLst>
              <a:ext uri="{FF2B5EF4-FFF2-40B4-BE49-F238E27FC236}">
                <a16:creationId xmlns:a16="http://schemas.microsoft.com/office/drawing/2014/main" id="{7DA6AB1A-0DEF-6C49-9767-0999D0978894}"/>
              </a:ext>
            </a:extLst>
          </p:cNvPr>
          <p:cNvSpPr/>
          <p:nvPr/>
        </p:nvSpPr>
        <p:spPr>
          <a:xfrm>
            <a:off x="1169988" y="3021013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3">
            <a:extLst>
              <a:ext uri="{FF2B5EF4-FFF2-40B4-BE49-F238E27FC236}">
                <a16:creationId xmlns:a16="http://schemas.microsoft.com/office/drawing/2014/main" id="{A41FBFE0-D0F5-6A48-B38C-3E1C072B3BA1}"/>
              </a:ext>
            </a:extLst>
          </p:cNvPr>
          <p:cNvSpPr/>
          <p:nvPr/>
        </p:nvSpPr>
        <p:spPr>
          <a:xfrm>
            <a:off x="1169988" y="3241675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4">
            <a:extLst>
              <a:ext uri="{FF2B5EF4-FFF2-40B4-BE49-F238E27FC236}">
                <a16:creationId xmlns:a16="http://schemas.microsoft.com/office/drawing/2014/main" id="{880635D5-950E-EF42-A00D-AB03FFA87735}"/>
              </a:ext>
            </a:extLst>
          </p:cNvPr>
          <p:cNvSpPr/>
          <p:nvPr/>
        </p:nvSpPr>
        <p:spPr>
          <a:xfrm>
            <a:off x="1169988" y="3460750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5">
            <a:extLst>
              <a:ext uri="{FF2B5EF4-FFF2-40B4-BE49-F238E27FC236}">
                <a16:creationId xmlns:a16="http://schemas.microsoft.com/office/drawing/2014/main" id="{6C3323CF-3995-6940-95CB-49A9545A025E}"/>
              </a:ext>
            </a:extLst>
          </p:cNvPr>
          <p:cNvSpPr/>
          <p:nvPr/>
        </p:nvSpPr>
        <p:spPr>
          <a:xfrm>
            <a:off x="1169988" y="3690938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6">
            <a:extLst>
              <a:ext uri="{FF2B5EF4-FFF2-40B4-BE49-F238E27FC236}">
                <a16:creationId xmlns:a16="http://schemas.microsoft.com/office/drawing/2014/main" id="{6EA5575F-AF8C-D644-A6EF-84B17F986E11}"/>
              </a:ext>
            </a:extLst>
          </p:cNvPr>
          <p:cNvSpPr/>
          <p:nvPr/>
        </p:nvSpPr>
        <p:spPr>
          <a:xfrm>
            <a:off x="1169988" y="3911600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7">
            <a:extLst>
              <a:ext uri="{FF2B5EF4-FFF2-40B4-BE49-F238E27FC236}">
                <a16:creationId xmlns:a16="http://schemas.microsoft.com/office/drawing/2014/main" id="{AD28BFAE-23C3-704F-8415-8B130DB1713E}"/>
              </a:ext>
            </a:extLst>
          </p:cNvPr>
          <p:cNvSpPr/>
          <p:nvPr/>
        </p:nvSpPr>
        <p:spPr>
          <a:xfrm>
            <a:off x="1169988" y="4130675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8">
            <a:extLst>
              <a:ext uri="{FF2B5EF4-FFF2-40B4-BE49-F238E27FC236}">
                <a16:creationId xmlns:a16="http://schemas.microsoft.com/office/drawing/2014/main" id="{AF7D15CB-0D0A-BB4E-A325-9276511DF1A2}"/>
              </a:ext>
            </a:extLst>
          </p:cNvPr>
          <p:cNvSpPr/>
          <p:nvPr/>
        </p:nvSpPr>
        <p:spPr>
          <a:xfrm>
            <a:off x="1169988" y="4351338"/>
            <a:ext cx="332422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9">
            <a:extLst>
              <a:ext uri="{FF2B5EF4-FFF2-40B4-BE49-F238E27FC236}">
                <a16:creationId xmlns:a16="http://schemas.microsoft.com/office/drawing/2014/main" id="{EB13F18F-F0D0-9448-9911-06498C506891}"/>
              </a:ext>
            </a:extLst>
          </p:cNvPr>
          <p:cNvSpPr/>
          <p:nvPr/>
        </p:nvSpPr>
        <p:spPr>
          <a:xfrm>
            <a:off x="1169988" y="4581525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40">
            <a:extLst>
              <a:ext uri="{FF2B5EF4-FFF2-40B4-BE49-F238E27FC236}">
                <a16:creationId xmlns:a16="http://schemas.microsoft.com/office/drawing/2014/main" id="{2FFF9403-5B81-814F-B1B1-BF64DEF1ECC7}"/>
              </a:ext>
            </a:extLst>
          </p:cNvPr>
          <p:cNvSpPr/>
          <p:nvPr/>
        </p:nvSpPr>
        <p:spPr>
          <a:xfrm>
            <a:off x="1169988" y="4800600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41">
            <a:extLst>
              <a:ext uri="{FF2B5EF4-FFF2-40B4-BE49-F238E27FC236}">
                <a16:creationId xmlns:a16="http://schemas.microsoft.com/office/drawing/2014/main" id="{D1EDCFCC-B256-4F44-9DD8-0DF6A975BF31}"/>
              </a:ext>
            </a:extLst>
          </p:cNvPr>
          <p:cNvSpPr/>
          <p:nvPr/>
        </p:nvSpPr>
        <p:spPr>
          <a:xfrm>
            <a:off x="1169988" y="5068888"/>
            <a:ext cx="3336925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54">
            <a:extLst>
              <a:ext uri="{FF2B5EF4-FFF2-40B4-BE49-F238E27FC236}">
                <a16:creationId xmlns:a16="http://schemas.microsoft.com/office/drawing/2014/main" id="{A17446EB-F641-2045-A6B8-80F7BA812376}"/>
              </a:ext>
            </a:extLst>
          </p:cNvPr>
          <p:cNvSpPr/>
          <p:nvPr/>
        </p:nvSpPr>
        <p:spPr>
          <a:xfrm>
            <a:off x="4848225" y="1808163"/>
            <a:ext cx="3338513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5">
            <a:extLst>
              <a:ext uri="{FF2B5EF4-FFF2-40B4-BE49-F238E27FC236}">
                <a16:creationId xmlns:a16="http://schemas.microsoft.com/office/drawing/2014/main" id="{64521B9B-0E36-8A4B-8136-DF3A23C5F71F}"/>
              </a:ext>
            </a:extLst>
          </p:cNvPr>
          <p:cNvSpPr/>
          <p:nvPr/>
        </p:nvSpPr>
        <p:spPr>
          <a:xfrm>
            <a:off x="4848225" y="5068888"/>
            <a:ext cx="3338513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56">
            <a:extLst>
              <a:ext uri="{FF2B5EF4-FFF2-40B4-BE49-F238E27FC236}">
                <a16:creationId xmlns:a16="http://schemas.microsoft.com/office/drawing/2014/main" id="{6EE2AAFD-D99F-E048-AB40-73403291F00F}"/>
              </a:ext>
            </a:extLst>
          </p:cNvPr>
          <p:cNvSpPr/>
          <p:nvPr/>
        </p:nvSpPr>
        <p:spPr>
          <a:xfrm>
            <a:off x="4848225" y="2132013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7">
            <a:extLst>
              <a:ext uri="{FF2B5EF4-FFF2-40B4-BE49-F238E27FC236}">
                <a16:creationId xmlns:a16="http://schemas.microsoft.com/office/drawing/2014/main" id="{392626D1-1880-214E-BAD8-F992521E0BB4}"/>
              </a:ext>
            </a:extLst>
          </p:cNvPr>
          <p:cNvSpPr/>
          <p:nvPr/>
        </p:nvSpPr>
        <p:spPr>
          <a:xfrm>
            <a:off x="4848225" y="2351088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8">
            <a:extLst>
              <a:ext uri="{FF2B5EF4-FFF2-40B4-BE49-F238E27FC236}">
                <a16:creationId xmlns:a16="http://schemas.microsoft.com/office/drawing/2014/main" id="{1D473DFF-7356-8449-A249-39610C09D5EE}"/>
              </a:ext>
            </a:extLst>
          </p:cNvPr>
          <p:cNvSpPr/>
          <p:nvPr/>
        </p:nvSpPr>
        <p:spPr>
          <a:xfrm>
            <a:off x="4848225" y="2571750"/>
            <a:ext cx="3325813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9">
            <a:extLst>
              <a:ext uri="{FF2B5EF4-FFF2-40B4-BE49-F238E27FC236}">
                <a16:creationId xmlns:a16="http://schemas.microsoft.com/office/drawing/2014/main" id="{4E18B545-04A6-DB4A-B85A-D6AF37CB47A0}"/>
              </a:ext>
            </a:extLst>
          </p:cNvPr>
          <p:cNvSpPr/>
          <p:nvPr/>
        </p:nvSpPr>
        <p:spPr>
          <a:xfrm>
            <a:off x="4848225" y="2801938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0">
            <a:extLst>
              <a:ext uri="{FF2B5EF4-FFF2-40B4-BE49-F238E27FC236}">
                <a16:creationId xmlns:a16="http://schemas.microsoft.com/office/drawing/2014/main" id="{96F6538F-1142-3C4D-9ED6-3AA7EE3A958C}"/>
              </a:ext>
            </a:extLst>
          </p:cNvPr>
          <p:cNvSpPr/>
          <p:nvPr/>
        </p:nvSpPr>
        <p:spPr>
          <a:xfrm>
            <a:off x="4848225" y="3021013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1">
            <a:extLst>
              <a:ext uri="{FF2B5EF4-FFF2-40B4-BE49-F238E27FC236}">
                <a16:creationId xmlns:a16="http://schemas.microsoft.com/office/drawing/2014/main" id="{F5521E96-91FB-B84E-95CB-D4C345ED5BBE}"/>
              </a:ext>
            </a:extLst>
          </p:cNvPr>
          <p:cNvSpPr/>
          <p:nvPr/>
        </p:nvSpPr>
        <p:spPr>
          <a:xfrm>
            <a:off x="4848225" y="3241675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2">
            <a:extLst>
              <a:ext uri="{FF2B5EF4-FFF2-40B4-BE49-F238E27FC236}">
                <a16:creationId xmlns:a16="http://schemas.microsoft.com/office/drawing/2014/main" id="{A99E6FCC-845A-E940-99BC-B4F3851AD5E7}"/>
              </a:ext>
            </a:extLst>
          </p:cNvPr>
          <p:cNvSpPr/>
          <p:nvPr/>
        </p:nvSpPr>
        <p:spPr>
          <a:xfrm>
            <a:off x="4848225" y="3460750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3">
            <a:extLst>
              <a:ext uri="{FF2B5EF4-FFF2-40B4-BE49-F238E27FC236}">
                <a16:creationId xmlns:a16="http://schemas.microsoft.com/office/drawing/2014/main" id="{E125FF79-D30E-7B45-91F6-80016F90E4C8}"/>
              </a:ext>
            </a:extLst>
          </p:cNvPr>
          <p:cNvSpPr/>
          <p:nvPr/>
        </p:nvSpPr>
        <p:spPr>
          <a:xfrm>
            <a:off x="4848225" y="3690938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4">
            <a:extLst>
              <a:ext uri="{FF2B5EF4-FFF2-40B4-BE49-F238E27FC236}">
                <a16:creationId xmlns:a16="http://schemas.microsoft.com/office/drawing/2014/main" id="{4559CB5D-980A-DF4E-9FD1-323A7D2C59DD}"/>
              </a:ext>
            </a:extLst>
          </p:cNvPr>
          <p:cNvSpPr/>
          <p:nvPr/>
        </p:nvSpPr>
        <p:spPr>
          <a:xfrm>
            <a:off x="4848225" y="3911600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5">
            <a:extLst>
              <a:ext uri="{FF2B5EF4-FFF2-40B4-BE49-F238E27FC236}">
                <a16:creationId xmlns:a16="http://schemas.microsoft.com/office/drawing/2014/main" id="{2DA6B843-DB8B-9C4A-A0C9-3A35A2D88A89}"/>
              </a:ext>
            </a:extLst>
          </p:cNvPr>
          <p:cNvSpPr/>
          <p:nvPr/>
        </p:nvSpPr>
        <p:spPr>
          <a:xfrm>
            <a:off x="4848225" y="4130675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6">
            <a:extLst>
              <a:ext uri="{FF2B5EF4-FFF2-40B4-BE49-F238E27FC236}">
                <a16:creationId xmlns:a16="http://schemas.microsoft.com/office/drawing/2014/main" id="{4AB1CB10-90BD-0948-9B1B-09375DE0B37F}"/>
              </a:ext>
            </a:extLst>
          </p:cNvPr>
          <p:cNvSpPr/>
          <p:nvPr/>
        </p:nvSpPr>
        <p:spPr>
          <a:xfrm>
            <a:off x="4848225" y="4351338"/>
            <a:ext cx="3325813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7">
            <a:extLst>
              <a:ext uri="{FF2B5EF4-FFF2-40B4-BE49-F238E27FC236}">
                <a16:creationId xmlns:a16="http://schemas.microsoft.com/office/drawing/2014/main" id="{218E4100-B7B0-3445-9AF3-156B7B4E2F15}"/>
              </a:ext>
            </a:extLst>
          </p:cNvPr>
          <p:cNvSpPr/>
          <p:nvPr/>
        </p:nvSpPr>
        <p:spPr>
          <a:xfrm>
            <a:off x="4848225" y="4581525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8">
            <a:extLst>
              <a:ext uri="{FF2B5EF4-FFF2-40B4-BE49-F238E27FC236}">
                <a16:creationId xmlns:a16="http://schemas.microsoft.com/office/drawing/2014/main" id="{F6F450C1-1E03-6D48-BCDD-ED66455FED1C}"/>
              </a:ext>
            </a:extLst>
          </p:cNvPr>
          <p:cNvSpPr/>
          <p:nvPr/>
        </p:nvSpPr>
        <p:spPr>
          <a:xfrm>
            <a:off x="4848225" y="4800600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BB8298A6-828B-CD46-81C3-F951D4B0D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220788"/>
            <a:ext cx="7442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chemeClr val="accent2"/>
                </a:solidFill>
              </a:rPr>
              <a:t>أوجد ناتج طرح</a:t>
            </a:r>
            <a:r>
              <a:rPr lang="ar-SA" altLang="ar-SA" sz="2400" dirty="0">
                <a:solidFill>
                  <a:srgbClr val="FF0000"/>
                </a:solidFill>
              </a:rPr>
              <a:t> ( -٤ع</a:t>
            </a:r>
            <a:r>
              <a:rPr lang="ar-SA" altLang="ar-SA" baseline="30000" dirty="0">
                <a:solidFill>
                  <a:srgbClr val="FF0000"/>
                </a:solidFill>
              </a:rPr>
              <a:t>٣</a:t>
            </a:r>
            <a:r>
              <a:rPr lang="ar-SA" altLang="ar-SA" sz="2400" dirty="0">
                <a:solidFill>
                  <a:srgbClr val="FF0000"/>
                </a:solidFill>
              </a:rPr>
              <a:t> ــ ٢ع +٨)     (   ٤ ع</a:t>
            </a:r>
            <a:r>
              <a:rPr lang="ar-SA" altLang="ar-SA" baseline="30000" dirty="0">
                <a:solidFill>
                  <a:srgbClr val="FF0000"/>
                </a:solidFill>
              </a:rPr>
              <a:t>٣</a:t>
            </a:r>
            <a:r>
              <a:rPr lang="ar-SA" altLang="ar-SA" sz="2400" dirty="0">
                <a:solidFill>
                  <a:srgbClr val="FF0000"/>
                </a:solidFill>
              </a:rPr>
              <a:t>    ٣ع</a:t>
            </a:r>
            <a:r>
              <a:rPr lang="ar-SA" altLang="ar-SA" sz="2400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-٥ )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123941" name="AutoShape 37">
            <a:extLst>
              <a:ext uri="{FF2B5EF4-FFF2-40B4-BE49-F238E27FC236}">
                <a16:creationId xmlns:a16="http://schemas.microsoft.com/office/drawing/2014/main" id="{7C050D58-BAEF-F84D-9115-BF875AFD7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364" y="3259138"/>
            <a:ext cx="3761723" cy="28463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l" defTabSz="914400" rtl="0" eaLnBrk="1" latinLnBrk="0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5D27E64A-87A8-1D44-861D-BEDA38421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49" y="3609181"/>
            <a:ext cx="1813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[ ــ ٤ ع</a:t>
            </a:r>
            <a:r>
              <a:rPr lang="ar-SA" altLang="ar-SA" sz="2000" baseline="30000" dirty="0">
                <a:solidFill>
                  <a:srgbClr val="FF0000"/>
                </a:solidFill>
              </a:rPr>
              <a:t>٣</a:t>
            </a:r>
            <a:r>
              <a:rPr lang="ar-SA" altLang="ar-SA" sz="2000" dirty="0"/>
              <a:t> -٤ ع</a:t>
            </a:r>
            <a:r>
              <a:rPr lang="ar-SA" altLang="ar-SA" sz="2000" baseline="30000" dirty="0">
                <a:solidFill>
                  <a:srgbClr val="FF0000"/>
                </a:solidFill>
              </a:rPr>
              <a:t>٣</a:t>
            </a:r>
            <a:r>
              <a:rPr lang="ar-SA" altLang="ar-SA" sz="2000" dirty="0"/>
              <a:t>]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F2E4B9EE-5FF5-7349-9AB5-D5CCEE897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446" y="3617913"/>
            <a:ext cx="2195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٣ع </a:t>
            </a:r>
            <a:r>
              <a:rPr lang="ar-SA" altLang="ar-SA" sz="2000" baseline="30000" dirty="0">
                <a:solidFill>
                  <a:srgbClr val="FF0000"/>
                </a:solidFill>
              </a:rPr>
              <a:t>٢</a:t>
            </a:r>
            <a:r>
              <a:rPr lang="ar-SA" altLang="ar-SA" sz="2000" dirty="0"/>
              <a:t>- ٢ع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E8774EEB-F564-1247-BD08-84E3760A9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934" y="3607019"/>
            <a:ext cx="4318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-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150B6503-E250-9B42-A38C-42168A7A2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292" y="4548915"/>
            <a:ext cx="90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١٣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E172BA19-6C31-9C49-86E5-20CF40D3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918" y="4518801"/>
            <a:ext cx="43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123950" name="AutoShape 46">
            <a:extLst>
              <a:ext uri="{FF2B5EF4-FFF2-40B4-BE49-F238E27FC236}">
                <a16:creationId xmlns:a16="http://schemas.microsoft.com/office/drawing/2014/main" id="{41853DBB-3A08-8140-A2AC-FC4D8EBE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1" y="2402285"/>
            <a:ext cx="1792287" cy="627062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الأفقية</a:t>
            </a:r>
          </a:p>
        </p:txBody>
      </p:sp>
      <p:grpSp>
        <p:nvGrpSpPr>
          <p:cNvPr id="123955" name="Group 51">
            <a:extLst>
              <a:ext uri="{FF2B5EF4-FFF2-40B4-BE49-F238E27FC236}">
                <a16:creationId xmlns:a16="http://schemas.microsoft.com/office/drawing/2014/main" id="{DA256ACA-29E7-C844-846F-6899AE38C0C6}"/>
              </a:ext>
            </a:extLst>
          </p:cNvPr>
          <p:cNvGrpSpPr>
            <a:grpSpLocks/>
          </p:cNvGrpSpPr>
          <p:nvPr/>
        </p:nvGrpSpPr>
        <p:grpSpPr bwMode="auto">
          <a:xfrm>
            <a:off x="2191268" y="1045720"/>
            <a:ext cx="2579594" cy="280639"/>
            <a:chOff x="2585" y="3884"/>
            <a:chExt cx="1429" cy="136"/>
          </a:xfrm>
        </p:grpSpPr>
        <p:sp>
          <p:nvSpPr>
            <p:cNvPr id="35924" name="Line 52">
              <a:extLst>
                <a:ext uri="{FF2B5EF4-FFF2-40B4-BE49-F238E27FC236}">
                  <a16:creationId xmlns:a16="http://schemas.microsoft.com/office/drawing/2014/main" id="{DE206BE5-FBB0-0340-B605-3A296857D0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5925" name="Line 53">
              <a:extLst>
                <a:ext uri="{FF2B5EF4-FFF2-40B4-BE49-F238E27FC236}">
                  <a16:creationId xmlns:a16="http://schemas.microsoft.com/office/drawing/2014/main" id="{99CAF723-83FD-CB48-A3C0-268A451C4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5926" name="Line 54">
              <a:extLst>
                <a:ext uri="{FF2B5EF4-FFF2-40B4-BE49-F238E27FC236}">
                  <a16:creationId xmlns:a16="http://schemas.microsoft.com/office/drawing/2014/main" id="{2BAC0CFA-0D6E-9143-A770-529EC2A83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10" name="Text Box 87">
            <a:extLst>
              <a:ext uri="{FF2B5EF4-FFF2-40B4-BE49-F238E27FC236}">
                <a16:creationId xmlns:a16="http://schemas.microsoft.com/office/drawing/2014/main" id="{13B2FC47-889A-124D-A9B9-E1CA33C43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344" y="1172941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ــ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57DB9265-FD50-C741-9ED9-6B47B3D39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038" y="3616414"/>
            <a:ext cx="1105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 </a:t>
            </a:r>
            <a:r>
              <a:rPr lang="en-US" altLang="ar-SA" sz="2000" dirty="0"/>
              <a:t>[</a:t>
            </a:r>
            <a:r>
              <a:rPr lang="ar-SA" altLang="ar-SA" sz="2000" dirty="0"/>
              <a:t>٨+٥</a:t>
            </a:r>
            <a:r>
              <a:rPr lang="en-US" altLang="ar-SA" sz="2000" dirty="0"/>
              <a:t>]</a:t>
            </a:r>
            <a:endParaRPr lang="ar-SA" altLang="ar-SA" sz="2000" dirty="0"/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8B932958-414D-C948-9999-1862F43EB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063" y="3605432"/>
            <a:ext cx="4318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9AD10D32-FF0E-0541-9389-46240866D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806" y="4393406"/>
            <a:ext cx="18514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-٨ع </a:t>
            </a:r>
            <a:r>
              <a:rPr lang="ar-SA" altLang="ar-SA" sz="2000" baseline="30000" dirty="0"/>
              <a:t>٣</a:t>
            </a:r>
            <a:r>
              <a:rPr lang="ar-SA" altLang="ar-SA" sz="2000" dirty="0"/>
              <a:t> -٣ع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dirty="0">
                <a:solidFill>
                  <a:srgbClr val="FF0000"/>
                </a:solidFill>
              </a:rPr>
              <a:t>  </a:t>
            </a:r>
            <a:endParaRPr lang="ar-SA" altLang="ar-SA" baseline="30000" dirty="0">
              <a:solidFill>
                <a:srgbClr val="FF0000"/>
              </a:solidFill>
            </a:endParaRP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E44F618E-8E86-3445-AF78-CBF50F73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681" y="1221595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123971" name="AutoShape 67">
            <a:extLst>
              <a:ext uri="{FF2B5EF4-FFF2-40B4-BE49-F238E27FC236}">
                <a16:creationId xmlns:a16="http://schemas.microsoft.com/office/drawing/2014/main" id="{591375F1-FCD2-3340-9DFD-B34C1E38914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2800" y="860425"/>
            <a:ext cx="468313" cy="2524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30EC1608-1D3C-C242-AE46-153C01B70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525" y="1257300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+ 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E103367B-FDF6-6B44-9634-3C6D08F9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982" y="4514850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-٢ع</a:t>
            </a: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AD8339B5-2084-BD48-A9E6-EA7308DDE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913" y="1204913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ــ</a:t>
            </a:r>
          </a:p>
        </p:txBody>
      </p:sp>
      <p:pic>
        <p:nvPicPr>
          <p:cNvPr id="35919" name="Picture 37">
            <a:extLst>
              <a:ext uri="{FF2B5EF4-FFF2-40B4-BE49-F238E27FC236}">
                <a16:creationId xmlns:a16="http://schemas.microsoft.com/office/drawing/2014/main" id="{16F4B297-852A-0941-ABAC-80B6DC2A4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2" b="7787"/>
          <a:stretch/>
        </p:blipFill>
        <p:spPr bwMode="auto">
          <a:xfrm>
            <a:off x="6925467" y="619229"/>
            <a:ext cx="1439862" cy="51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85" name="AutoShape 81">
            <a:extLst>
              <a:ext uri="{FF2B5EF4-FFF2-40B4-BE49-F238E27FC236}">
                <a16:creationId xmlns:a16="http://schemas.microsoft.com/office/drawing/2014/main" id="{2C6B181E-CF21-6443-B0CE-65F14858F3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479800" y="860425"/>
            <a:ext cx="468313" cy="2524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6" name="Text Box 87">
            <a:extLst>
              <a:ext uri="{FF2B5EF4-FFF2-40B4-BE49-F238E27FC236}">
                <a16:creationId xmlns:a16="http://schemas.microsoft.com/office/drawing/2014/main" id="{6816D3EA-0D37-EA4B-BEEB-CD7EEF2BF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6678" y="1259186"/>
            <a:ext cx="396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35922" name="مربع نص 41">
            <a:extLst>
              <a:ext uri="{FF2B5EF4-FFF2-40B4-BE49-F238E27FC236}">
                <a16:creationId xmlns:a16="http://schemas.microsoft.com/office/drawing/2014/main" id="{0390943A-E80C-9A43-95D4-82AA82980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17145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٤ صـ ٣١</a:t>
            </a:r>
          </a:p>
        </p:txBody>
      </p:sp>
      <p:pic>
        <p:nvPicPr>
          <p:cNvPr id="89" name="صورة 88">
            <a:hlinkClick r:id="rId7" action="ppaction://hlinksldjump"/>
            <a:extLst>
              <a:ext uri="{FF2B5EF4-FFF2-40B4-BE49-F238E27FC236}">
                <a16:creationId xmlns:a16="http://schemas.microsoft.com/office/drawing/2014/main" id="{B1BD2808-0F1C-6B43-A78A-13026B0E7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95" name="Group 51">
            <a:extLst>
              <a:ext uri="{FF2B5EF4-FFF2-40B4-BE49-F238E27FC236}">
                <a16:creationId xmlns:a16="http://schemas.microsoft.com/office/drawing/2014/main" id="{7EF59DCD-2A2B-164B-AC21-A0F8336FEDAB}"/>
              </a:ext>
            </a:extLst>
          </p:cNvPr>
          <p:cNvGrpSpPr>
            <a:grpSpLocks/>
          </p:cNvGrpSpPr>
          <p:nvPr/>
        </p:nvGrpSpPr>
        <p:grpSpPr bwMode="auto">
          <a:xfrm>
            <a:off x="2691580" y="997903"/>
            <a:ext cx="2533160" cy="346312"/>
            <a:chOff x="2585" y="3884"/>
            <a:chExt cx="1429" cy="136"/>
          </a:xfrm>
        </p:grpSpPr>
        <p:sp>
          <p:nvSpPr>
            <p:cNvPr id="96" name="Line 52">
              <a:extLst>
                <a:ext uri="{FF2B5EF4-FFF2-40B4-BE49-F238E27FC236}">
                  <a16:creationId xmlns:a16="http://schemas.microsoft.com/office/drawing/2014/main" id="{E34C4B27-97B3-0844-B90A-C0577CF37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97" name="Line 53">
              <a:extLst>
                <a:ext uri="{FF2B5EF4-FFF2-40B4-BE49-F238E27FC236}">
                  <a16:creationId xmlns:a16="http://schemas.microsoft.com/office/drawing/2014/main" id="{8DF05093-53A4-7F44-ABA3-E395F7F62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98" name="Line 54">
              <a:extLst>
                <a:ext uri="{FF2B5EF4-FFF2-40B4-BE49-F238E27FC236}">
                  <a16:creationId xmlns:a16="http://schemas.microsoft.com/office/drawing/2014/main" id="{C6754E33-BB45-4245-BB41-6534A6ACA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103" name="AutoShape 106">
            <a:extLst>
              <a:ext uri="{FF2B5EF4-FFF2-40B4-BE49-F238E27FC236}">
                <a16:creationId xmlns:a16="http://schemas.microsoft.com/office/drawing/2014/main" id="{2D9D8077-99D1-344E-BF94-DA05B1D3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3" y="2270125"/>
            <a:ext cx="1908175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الطريقة الرأسية</a:t>
            </a:r>
          </a:p>
        </p:txBody>
      </p:sp>
      <p:sp>
        <p:nvSpPr>
          <p:cNvPr id="104" name="AutoShape 117">
            <a:extLst>
              <a:ext uri="{FF2B5EF4-FFF2-40B4-BE49-F238E27FC236}">
                <a16:creationId xmlns:a16="http://schemas.microsoft.com/office/drawing/2014/main" id="{44CA60AB-580A-6843-875A-AE577EE24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047" y="3313782"/>
            <a:ext cx="2844800" cy="23764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5" name="Text Box 87">
            <a:extLst>
              <a:ext uri="{FF2B5EF4-FFF2-40B4-BE49-F238E27FC236}">
                <a16:creationId xmlns:a16="http://schemas.microsoft.com/office/drawing/2014/main" id="{40FB8835-C5B2-F54E-ABDF-4BB9183CA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950" y="3544947"/>
            <a:ext cx="21227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  <a:buNone/>
            </a:pPr>
            <a:r>
              <a:rPr lang="ar-SA" altLang="ar-SA" sz="2000" dirty="0"/>
              <a:t>-٤ع</a:t>
            </a:r>
            <a:r>
              <a:rPr lang="ar-SA" altLang="ar-SA" sz="2000" baseline="30000" dirty="0">
                <a:solidFill>
                  <a:srgbClr val="FF0000"/>
                </a:solidFill>
              </a:rPr>
              <a:t>٣</a:t>
            </a:r>
            <a:r>
              <a:rPr lang="ar-SA" altLang="ar-SA" sz="2000" dirty="0"/>
              <a:t>+ ٠-٢ع+  ٨ </a:t>
            </a:r>
          </a:p>
        </p:txBody>
      </p:sp>
      <p:sp>
        <p:nvSpPr>
          <p:cNvPr id="106" name="Text Box 87">
            <a:extLst>
              <a:ext uri="{FF2B5EF4-FFF2-40B4-BE49-F238E27FC236}">
                <a16:creationId xmlns:a16="http://schemas.microsoft.com/office/drawing/2014/main" id="{8E8D6E1C-886A-2048-B84C-947CAD5C5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136" y="4028756"/>
            <a:ext cx="21566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-٤ع</a:t>
            </a:r>
            <a:r>
              <a:rPr lang="ar-SA" altLang="ar-SA" sz="2000" baseline="30000" dirty="0">
                <a:solidFill>
                  <a:srgbClr val="FF0000"/>
                </a:solidFill>
              </a:rPr>
              <a:t>٣</a:t>
            </a:r>
            <a:r>
              <a:rPr lang="ar-SA" altLang="ar-SA" sz="2000" dirty="0"/>
              <a:t> - ٣ع</a:t>
            </a:r>
            <a:r>
              <a:rPr lang="ar-SA" altLang="ar-SA" sz="2000" baseline="30000" dirty="0"/>
              <a:t>٢</a:t>
            </a:r>
            <a:r>
              <a:rPr lang="ar-SA" altLang="ar-SA" sz="2000" dirty="0"/>
              <a:t> +٠+  ٥ </a:t>
            </a:r>
          </a:p>
        </p:txBody>
      </p:sp>
      <p:sp>
        <p:nvSpPr>
          <p:cNvPr id="107" name="Line 120">
            <a:extLst>
              <a:ext uri="{FF2B5EF4-FFF2-40B4-BE49-F238E27FC236}">
                <a16:creationId xmlns:a16="http://schemas.microsoft.com/office/drawing/2014/main" id="{3B4A5D58-DCDD-4C42-BF0C-7297B54C21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84288" y="4608512"/>
            <a:ext cx="2374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F435A3A5-CE3A-2D48-AF28-A089C29CE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642" y="4630469"/>
            <a:ext cx="1085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-٨ ع</a:t>
            </a:r>
            <a:r>
              <a:rPr lang="ar-SA" altLang="ar-SA" baseline="30000" dirty="0">
                <a:solidFill>
                  <a:srgbClr val="FF0000"/>
                </a:solidFill>
              </a:rPr>
              <a:t>٣</a:t>
            </a:r>
            <a:r>
              <a:rPr lang="ar-SA" altLang="ar-SA" dirty="0">
                <a:solidFill>
                  <a:srgbClr val="FF0000"/>
                </a:solidFill>
              </a:rPr>
              <a:t>  </a:t>
            </a:r>
            <a:endParaRPr lang="ar-SA" altLang="ar-SA" baseline="30000" dirty="0">
              <a:solidFill>
                <a:srgbClr val="FF000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B8A42198-D76A-0748-B84B-72BDBA7C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612" y="4720766"/>
            <a:ext cx="12453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-٣ع</a:t>
            </a:r>
            <a:r>
              <a:rPr lang="ar-SA" altLang="ar-SA" sz="2000" baseline="30000" dirty="0">
                <a:solidFill>
                  <a:srgbClr val="FF0000"/>
                </a:solidFill>
              </a:rPr>
              <a:t>٢</a:t>
            </a:r>
            <a:r>
              <a:rPr lang="ar-SA" altLang="ar-SA" sz="2000" dirty="0"/>
              <a:t> -٢ع</a:t>
            </a:r>
            <a:endParaRPr lang="ar-SA" altLang="ar-SA" sz="2000" baseline="30000" dirty="0">
              <a:solidFill>
                <a:srgbClr val="FF000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ED7D7FEF-CE90-0B44-B5AD-8876436FD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65" y="4766109"/>
            <a:ext cx="90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+١٣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709F241C-8BC6-3B47-84E0-AA23123A153A}"/>
                  </a:ext>
                </a:extLst>
              </p14:cNvPr>
              <p14:cNvContentPartPr/>
              <p14:nvPr/>
            </p14:nvContentPartPr>
            <p14:xfrm>
              <a:off x="3845880" y="1468080"/>
              <a:ext cx="77040" cy="432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709F241C-8BC6-3B47-84E0-AA23123A15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6520" y="1458720"/>
                <a:ext cx="95760" cy="230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C027D1-D97D-4472-4DF0-591345E7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205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073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2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1000"/>
                                        <p:tgtEl>
                                          <p:spTgt spid="12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5" dur="1000"/>
                                        <p:tgtEl>
                                          <p:spTgt spid="123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10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 animBg="1"/>
      <p:bldP spid="2" grpId="0"/>
      <p:bldP spid="3" grpId="0"/>
      <p:bldP spid="5" grpId="0"/>
      <p:bldP spid="7" grpId="0"/>
      <p:bldP spid="9" grpId="0" animBg="1"/>
      <p:bldP spid="123950" grpId="0" animBg="1"/>
      <p:bldP spid="10" grpId="0"/>
      <p:bldP spid="10" grpId="1"/>
      <p:bldP spid="11" grpId="0"/>
      <p:bldP spid="12" grpId="0" animBg="1"/>
      <p:bldP spid="13" grpId="0"/>
      <p:bldP spid="19" grpId="0"/>
      <p:bldP spid="20" grpId="0"/>
      <p:bldP spid="20" grpId="1"/>
      <p:bldP spid="23" grpId="0"/>
      <p:bldP spid="25" grpId="0"/>
      <p:bldP spid="26" grpId="0"/>
      <p:bldP spid="103" grpId="0" animBg="1"/>
      <p:bldP spid="105" grpId="0"/>
      <p:bldP spid="106" grpId="0"/>
      <p:bldP spid="109" grpId="0"/>
      <p:bldP spid="110" grpId="0"/>
      <p:bldP spid="1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>
            <a:extLst>
              <a:ext uri="{FF2B5EF4-FFF2-40B4-BE49-F238E27FC236}">
                <a16:creationId xmlns:a16="http://schemas.microsoft.com/office/drawing/2014/main" id="{2C857B3A-AC8B-0D47-B552-06B5315FD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4039612" cy="5290676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32" name="شكل حر: شكل 53">
            <a:extLst>
              <a:ext uri="{FF2B5EF4-FFF2-40B4-BE49-F238E27FC236}">
                <a16:creationId xmlns:a16="http://schemas.microsoft.com/office/drawing/2014/main" id="{AEC4670B-8BB3-C547-B941-BB999BCE6380}"/>
              </a:ext>
            </a:extLst>
          </p:cNvPr>
          <p:cNvSpPr/>
          <p:nvPr/>
        </p:nvSpPr>
        <p:spPr>
          <a:xfrm>
            <a:off x="4572000" y="595313"/>
            <a:ext cx="3941763" cy="521652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33" name="شكل حر: شكل 6">
            <a:extLst>
              <a:ext uri="{FF2B5EF4-FFF2-40B4-BE49-F238E27FC236}">
                <a16:creationId xmlns:a16="http://schemas.microsoft.com/office/drawing/2014/main" id="{C34B92AC-1E85-494F-8D94-04AF2531D461}"/>
              </a:ext>
            </a:extLst>
          </p:cNvPr>
          <p:cNvSpPr/>
          <p:nvPr/>
        </p:nvSpPr>
        <p:spPr>
          <a:xfrm>
            <a:off x="647700" y="328612"/>
            <a:ext cx="8388350" cy="626427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4CBA543B-1D93-BD4E-A4FC-F4FDB494F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0" y="655058"/>
            <a:ext cx="4039613" cy="5296668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35" name="شكل حر: شكل 8">
            <a:extLst>
              <a:ext uri="{FF2B5EF4-FFF2-40B4-BE49-F238E27FC236}">
                <a16:creationId xmlns:a16="http://schemas.microsoft.com/office/drawing/2014/main" id="{A39D59A2-0FD5-8548-B78D-43AFE30C8D57}"/>
              </a:ext>
            </a:extLst>
          </p:cNvPr>
          <p:cNvSpPr/>
          <p:nvPr/>
        </p:nvSpPr>
        <p:spPr>
          <a:xfrm>
            <a:off x="903288" y="698500"/>
            <a:ext cx="3941762" cy="5216525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909CEC43-6E36-8A46-935E-3FC7CC29D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2" y="655058"/>
            <a:ext cx="4039613" cy="5296668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37" name="شكل حر: شكل 10">
            <a:extLst>
              <a:ext uri="{FF2B5EF4-FFF2-40B4-BE49-F238E27FC236}">
                <a16:creationId xmlns:a16="http://schemas.microsoft.com/office/drawing/2014/main" id="{D66C8478-60CF-E148-9548-FCCC18BCD550}"/>
              </a:ext>
            </a:extLst>
          </p:cNvPr>
          <p:cNvSpPr/>
          <p:nvPr/>
        </p:nvSpPr>
        <p:spPr>
          <a:xfrm>
            <a:off x="4583113" y="698500"/>
            <a:ext cx="3941762" cy="5216525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9" name="شكل حر: شكل 12">
            <a:extLst>
              <a:ext uri="{FF2B5EF4-FFF2-40B4-BE49-F238E27FC236}">
                <a16:creationId xmlns:a16="http://schemas.microsoft.com/office/drawing/2014/main" id="{E4623068-9C71-444D-90E1-D53B01859AD2}"/>
              </a:ext>
            </a:extLst>
          </p:cNvPr>
          <p:cNvSpPr/>
          <p:nvPr/>
        </p:nvSpPr>
        <p:spPr>
          <a:xfrm>
            <a:off x="825897" y="732667"/>
            <a:ext cx="4013200" cy="521811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14">
            <a:extLst>
              <a:ext uri="{FF2B5EF4-FFF2-40B4-BE49-F238E27FC236}">
                <a16:creationId xmlns:a16="http://schemas.microsoft.com/office/drawing/2014/main" id="{B06BEECA-C7FB-7244-8E2D-DBAF3B25A847}"/>
              </a:ext>
            </a:extLst>
          </p:cNvPr>
          <p:cNvSpPr/>
          <p:nvPr/>
        </p:nvSpPr>
        <p:spPr>
          <a:xfrm>
            <a:off x="4556918" y="618546"/>
            <a:ext cx="4024313" cy="521811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43" name="شكل حر: شكل 26">
            <a:extLst>
              <a:ext uri="{FF2B5EF4-FFF2-40B4-BE49-F238E27FC236}">
                <a16:creationId xmlns:a16="http://schemas.microsoft.com/office/drawing/2014/main" id="{111E792A-ED81-2947-B337-D69951B7DAAF}"/>
              </a:ext>
            </a:extLst>
          </p:cNvPr>
          <p:cNvSpPr/>
          <p:nvPr/>
        </p:nvSpPr>
        <p:spPr>
          <a:xfrm>
            <a:off x="726948" y="611188"/>
            <a:ext cx="3941763" cy="521652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44" name="شكل حر: شكل 27">
            <a:extLst>
              <a:ext uri="{FF2B5EF4-FFF2-40B4-BE49-F238E27FC236}">
                <a16:creationId xmlns:a16="http://schemas.microsoft.com/office/drawing/2014/main" id="{9E997518-44B5-E041-9F9E-8CC74076DD4A}"/>
              </a:ext>
            </a:extLst>
          </p:cNvPr>
          <p:cNvSpPr/>
          <p:nvPr/>
        </p:nvSpPr>
        <p:spPr>
          <a:xfrm>
            <a:off x="1169988" y="1808163"/>
            <a:ext cx="3452812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28">
            <a:extLst>
              <a:ext uri="{FF2B5EF4-FFF2-40B4-BE49-F238E27FC236}">
                <a16:creationId xmlns:a16="http://schemas.microsoft.com/office/drawing/2014/main" id="{BF3FDF28-0DDA-8440-B0CC-61F2B007C05E}"/>
              </a:ext>
            </a:extLst>
          </p:cNvPr>
          <p:cNvSpPr/>
          <p:nvPr/>
        </p:nvSpPr>
        <p:spPr>
          <a:xfrm>
            <a:off x="1169988" y="2132013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29">
            <a:extLst>
              <a:ext uri="{FF2B5EF4-FFF2-40B4-BE49-F238E27FC236}">
                <a16:creationId xmlns:a16="http://schemas.microsoft.com/office/drawing/2014/main" id="{E9D555BC-48E6-5E4D-9588-63A695B40CCA}"/>
              </a:ext>
            </a:extLst>
          </p:cNvPr>
          <p:cNvSpPr/>
          <p:nvPr/>
        </p:nvSpPr>
        <p:spPr>
          <a:xfrm>
            <a:off x="1169988" y="2351088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30">
            <a:extLst>
              <a:ext uri="{FF2B5EF4-FFF2-40B4-BE49-F238E27FC236}">
                <a16:creationId xmlns:a16="http://schemas.microsoft.com/office/drawing/2014/main" id="{DD45EA2F-2BA3-644A-8845-480D8F1E4DF0}"/>
              </a:ext>
            </a:extLst>
          </p:cNvPr>
          <p:cNvSpPr/>
          <p:nvPr/>
        </p:nvSpPr>
        <p:spPr>
          <a:xfrm>
            <a:off x="1169988" y="2571750"/>
            <a:ext cx="3440112" cy="4762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31">
            <a:extLst>
              <a:ext uri="{FF2B5EF4-FFF2-40B4-BE49-F238E27FC236}">
                <a16:creationId xmlns:a16="http://schemas.microsoft.com/office/drawing/2014/main" id="{6222DEEC-A922-474C-B6CF-2A671FC1BB22}"/>
              </a:ext>
            </a:extLst>
          </p:cNvPr>
          <p:cNvSpPr/>
          <p:nvPr/>
        </p:nvSpPr>
        <p:spPr>
          <a:xfrm>
            <a:off x="1169988" y="2801938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32">
            <a:extLst>
              <a:ext uri="{FF2B5EF4-FFF2-40B4-BE49-F238E27FC236}">
                <a16:creationId xmlns:a16="http://schemas.microsoft.com/office/drawing/2014/main" id="{10572F59-7072-0742-9BFD-3729F987AF93}"/>
              </a:ext>
            </a:extLst>
          </p:cNvPr>
          <p:cNvSpPr/>
          <p:nvPr/>
        </p:nvSpPr>
        <p:spPr>
          <a:xfrm>
            <a:off x="1169988" y="3021013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0" name="شكل حر: شكل 33">
            <a:extLst>
              <a:ext uri="{FF2B5EF4-FFF2-40B4-BE49-F238E27FC236}">
                <a16:creationId xmlns:a16="http://schemas.microsoft.com/office/drawing/2014/main" id="{42B9A13A-096A-7C44-AC48-BEBF9EC5C7D1}"/>
              </a:ext>
            </a:extLst>
          </p:cNvPr>
          <p:cNvSpPr/>
          <p:nvPr/>
        </p:nvSpPr>
        <p:spPr>
          <a:xfrm>
            <a:off x="1169988" y="3241675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34">
            <a:extLst>
              <a:ext uri="{FF2B5EF4-FFF2-40B4-BE49-F238E27FC236}">
                <a16:creationId xmlns:a16="http://schemas.microsoft.com/office/drawing/2014/main" id="{01BD4F21-5D76-B34F-8F77-0502995B460E}"/>
              </a:ext>
            </a:extLst>
          </p:cNvPr>
          <p:cNvSpPr/>
          <p:nvPr/>
        </p:nvSpPr>
        <p:spPr>
          <a:xfrm>
            <a:off x="1169988" y="3460750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" name="شكل حر: شكل 35">
            <a:extLst>
              <a:ext uri="{FF2B5EF4-FFF2-40B4-BE49-F238E27FC236}">
                <a16:creationId xmlns:a16="http://schemas.microsoft.com/office/drawing/2014/main" id="{06152438-D2E0-FA44-B318-1062827B7F39}"/>
              </a:ext>
            </a:extLst>
          </p:cNvPr>
          <p:cNvSpPr/>
          <p:nvPr/>
        </p:nvSpPr>
        <p:spPr>
          <a:xfrm>
            <a:off x="1169988" y="3690938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3" name="شكل حر: شكل 36">
            <a:extLst>
              <a:ext uri="{FF2B5EF4-FFF2-40B4-BE49-F238E27FC236}">
                <a16:creationId xmlns:a16="http://schemas.microsoft.com/office/drawing/2014/main" id="{10FF2BB2-CCB4-804B-BDA2-2049BF70B87F}"/>
              </a:ext>
            </a:extLst>
          </p:cNvPr>
          <p:cNvSpPr/>
          <p:nvPr/>
        </p:nvSpPr>
        <p:spPr>
          <a:xfrm>
            <a:off x="1169988" y="3911600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4" name="شكل حر: شكل 37">
            <a:extLst>
              <a:ext uri="{FF2B5EF4-FFF2-40B4-BE49-F238E27FC236}">
                <a16:creationId xmlns:a16="http://schemas.microsoft.com/office/drawing/2014/main" id="{6ACBAF89-E0C3-5048-A1D8-FB18E40F91A0}"/>
              </a:ext>
            </a:extLst>
          </p:cNvPr>
          <p:cNvSpPr/>
          <p:nvPr/>
        </p:nvSpPr>
        <p:spPr>
          <a:xfrm>
            <a:off x="1169988" y="4130675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5" name="شكل حر: شكل 38">
            <a:extLst>
              <a:ext uri="{FF2B5EF4-FFF2-40B4-BE49-F238E27FC236}">
                <a16:creationId xmlns:a16="http://schemas.microsoft.com/office/drawing/2014/main" id="{FB292880-6534-A64A-B7CF-43C921A0367D}"/>
              </a:ext>
            </a:extLst>
          </p:cNvPr>
          <p:cNvSpPr/>
          <p:nvPr/>
        </p:nvSpPr>
        <p:spPr>
          <a:xfrm>
            <a:off x="1169988" y="4351338"/>
            <a:ext cx="3440112" cy="4762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6" name="شكل حر: شكل 39">
            <a:extLst>
              <a:ext uri="{FF2B5EF4-FFF2-40B4-BE49-F238E27FC236}">
                <a16:creationId xmlns:a16="http://schemas.microsoft.com/office/drawing/2014/main" id="{5AB89B21-D680-184E-848E-FF213C74A04F}"/>
              </a:ext>
            </a:extLst>
          </p:cNvPr>
          <p:cNvSpPr/>
          <p:nvPr/>
        </p:nvSpPr>
        <p:spPr>
          <a:xfrm>
            <a:off x="1169988" y="4581525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40">
            <a:extLst>
              <a:ext uri="{FF2B5EF4-FFF2-40B4-BE49-F238E27FC236}">
                <a16:creationId xmlns:a16="http://schemas.microsoft.com/office/drawing/2014/main" id="{3BD0EF44-EFB5-3146-A3CC-C063EECB2BAB}"/>
              </a:ext>
            </a:extLst>
          </p:cNvPr>
          <p:cNvSpPr/>
          <p:nvPr/>
        </p:nvSpPr>
        <p:spPr>
          <a:xfrm>
            <a:off x="1169988" y="4800600"/>
            <a:ext cx="3440112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41">
            <a:extLst>
              <a:ext uri="{FF2B5EF4-FFF2-40B4-BE49-F238E27FC236}">
                <a16:creationId xmlns:a16="http://schemas.microsoft.com/office/drawing/2014/main" id="{440137E8-F259-C443-9E98-9DEDC1DDA5DE}"/>
              </a:ext>
            </a:extLst>
          </p:cNvPr>
          <p:cNvSpPr/>
          <p:nvPr/>
        </p:nvSpPr>
        <p:spPr>
          <a:xfrm>
            <a:off x="1169988" y="5068888"/>
            <a:ext cx="3452812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54">
            <a:extLst>
              <a:ext uri="{FF2B5EF4-FFF2-40B4-BE49-F238E27FC236}">
                <a16:creationId xmlns:a16="http://schemas.microsoft.com/office/drawing/2014/main" id="{84E15CE4-E2A8-0043-B1AB-823EFB28D4C5}"/>
              </a:ext>
            </a:extLst>
          </p:cNvPr>
          <p:cNvSpPr/>
          <p:nvPr/>
        </p:nvSpPr>
        <p:spPr>
          <a:xfrm>
            <a:off x="4848225" y="1808163"/>
            <a:ext cx="3455988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55">
            <a:extLst>
              <a:ext uri="{FF2B5EF4-FFF2-40B4-BE49-F238E27FC236}">
                <a16:creationId xmlns:a16="http://schemas.microsoft.com/office/drawing/2014/main" id="{2513ABEC-02CF-8A41-9CCF-2227BD3383B4}"/>
              </a:ext>
            </a:extLst>
          </p:cNvPr>
          <p:cNvSpPr/>
          <p:nvPr/>
        </p:nvSpPr>
        <p:spPr>
          <a:xfrm>
            <a:off x="4848225" y="5068888"/>
            <a:ext cx="3455988" cy="50800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56">
            <a:extLst>
              <a:ext uri="{FF2B5EF4-FFF2-40B4-BE49-F238E27FC236}">
                <a16:creationId xmlns:a16="http://schemas.microsoft.com/office/drawing/2014/main" id="{F4A8A357-0863-3D43-A0B1-92916FC93ECD}"/>
              </a:ext>
            </a:extLst>
          </p:cNvPr>
          <p:cNvSpPr/>
          <p:nvPr/>
        </p:nvSpPr>
        <p:spPr>
          <a:xfrm>
            <a:off x="4848225" y="2132013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57">
            <a:extLst>
              <a:ext uri="{FF2B5EF4-FFF2-40B4-BE49-F238E27FC236}">
                <a16:creationId xmlns:a16="http://schemas.microsoft.com/office/drawing/2014/main" id="{FB05D107-A944-1B45-83E0-0A530AA7C6F5}"/>
              </a:ext>
            </a:extLst>
          </p:cNvPr>
          <p:cNvSpPr/>
          <p:nvPr/>
        </p:nvSpPr>
        <p:spPr>
          <a:xfrm>
            <a:off x="4848225" y="2351088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58">
            <a:extLst>
              <a:ext uri="{FF2B5EF4-FFF2-40B4-BE49-F238E27FC236}">
                <a16:creationId xmlns:a16="http://schemas.microsoft.com/office/drawing/2014/main" id="{65E7E5EE-4CE7-FF44-ADEC-6F2639BD2F10}"/>
              </a:ext>
            </a:extLst>
          </p:cNvPr>
          <p:cNvSpPr/>
          <p:nvPr/>
        </p:nvSpPr>
        <p:spPr>
          <a:xfrm>
            <a:off x="4848225" y="2571750"/>
            <a:ext cx="3441700" cy="4762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59">
            <a:extLst>
              <a:ext uri="{FF2B5EF4-FFF2-40B4-BE49-F238E27FC236}">
                <a16:creationId xmlns:a16="http://schemas.microsoft.com/office/drawing/2014/main" id="{F28E38C0-B455-7449-B6D7-5FA8CEAB074C}"/>
              </a:ext>
            </a:extLst>
          </p:cNvPr>
          <p:cNvSpPr/>
          <p:nvPr/>
        </p:nvSpPr>
        <p:spPr>
          <a:xfrm>
            <a:off x="4848225" y="2801938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60">
            <a:extLst>
              <a:ext uri="{FF2B5EF4-FFF2-40B4-BE49-F238E27FC236}">
                <a16:creationId xmlns:a16="http://schemas.microsoft.com/office/drawing/2014/main" id="{15702B82-6F52-4845-B4FA-88BAA0D7440D}"/>
              </a:ext>
            </a:extLst>
          </p:cNvPr>
          <p:cNvSpPr/>
          <p:nvPr/>
        </p:nvSpPr>
        <p:spPr>
          <a:xfrm>
            <a:off x="4848225" y="3021013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61">
            <a:extLst>
              <a:ext uri="{FF2B5EF4-FFF2-40B4-BE49-F238E27FC236}">
                <a16:creationId xmlns:a16="http://schemas.microsoft.com/office/drawing/2014/main" id="{49E2B753-B6F9-F642-AEE8-7E4CA0899B76}"/>
              </a:ext>
            </a:extLst>
          </p:cNvPr>
          <p:cNvSpPr/>
          <p:nvPr/>
        </p:nvSpPr>
        <p:spPr>
          <a:xfrm>
            <a:off x="4848225" y="3241675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62">
            <a:extLst>
              <a:ext uri="{FF2B5EF4-FFF2-40B4-BE49-F238E27FC236}">
                <a16:creationId xmlns:a16="http://schemas.microsoft.com/office/drawing/2014/main" id="{1BD55DCB-52C4-474E-8C0B-C43611F6B3A2}"/>
              </a:ext>
            </a:extLst>
          </p:cNvPr>
          <p:cNvSpPr/>
          <p:nvPr/>
        </p:nvSpPr>
        <p:spPr>
          <a:xfrm>
            <a:off x="4848225" y="3460750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63">
            <a:extLst>
              <a:ext uri="{FF2B5EF4-FFF2-40B4-BE49-F238E27FC236}">
                <a16:creationId xmlns:a16="http://schemas.microsoft.com/office/drawing/2014/main" id="{90851024-37C2-D344-9183-1351ACCFE82A}"/>
              </a:ext>
            </a:extLst>
          </p:cNvPr>
          <p:cNvSpPr/>
          <p:nvPr/>
        </p:nvSpPr>
        <p:spPr>
          <a:xfrm>
            <a:off x="4848225" y="3690938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64">
            <a:extLst>
              <a:ext uri="{FF2B5EF4-FFF2-40B4-BE49-F238E27FC236}">
                <a16:creationId xmlns:a16="http://schemas.microsoft.com/office/drawing/2014/main" id="{2B68D119-80E5-D347-8ECE-66485C52E4BD}"/>
              </a:ext>
            </a:extLst>
          </p:cNvPr>
          <p:cNvSpPr/>
          <p:nvPr/>
        </p:nvSpPr>
        <p:spPr>
          <a:xfrm>
            <a:off x="4848225" y="3911600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65">
            <a:extLst>
              <a:ext uri="{FF2B5EF4-FFF2-40B4-BE49-F238E27FC236}">
                <a16:creationId xmlns:a16="http://schemas.microsoft.com/office/drawing/2014/main" id="{CFF131EA-92CD-7843-B378-6F2B194D9DCF}"/>
              </a:ext>
            </a:extLst>
          </p:cNvPr>
          <p:cNvSpPr/>
          <p:nvPr/>
        </p:nvSpPr>
        <p:spPr>
          <a:xfrm>
            <a:off x="4848225" y="4130675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66">
            <a:extLst>
              <a:ext uri="{FF2B5EF4-FFF2-40B4-BE49-F238E27FC236}">
                <a16:creationId xmlns:a16="http://schemas.microsoft.com/office/drawing/2014/main" id="{362C113D-6FA8-E642-BE49-CA507404C8B4}"/>
              </a:ext>
            </a:extLst>
          </p:cNvPr>
          <p:cNvSpPr/>
          <p:nvPr/>
        </p:nvSpPr>
        <p:spPr>
          <a:xfrm>
            <a:off x="4848225" y="4351338"/>
            <a:ext cx="3441700" cy="4762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67">
            <a:extLst>
              <a:ext uri="{FF2B5EF4-FFF2-40B4-BE49-F238E27FC236}">
                <a16:creationId xmlns:a16="http://schemas.microsoft.com/office/drawing/2014/main" id="{F668530F-E2E1-7A4D-98C0-652BAE2724C2}"/>
              </a:ext>
            </a:extLst>
          </p:cNvPr>
          <p:cNvSpPr/>
          <p:nvPr/>
        </p:nvSpPr>
        <p:spPr>
          <a:xfrm>
            <a:off x="4848225" y="4581525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68">
            <a:extLst>
              <a:ext uri="{FF2B5EF4-FFF2-40B4-BE49-F238E27FC236}">
                <a16:creationId xmlns:a16="http://schemas.microsoft.com/office/drawing/2014/main" id="{680E735C-E58C-954E-946F-9392E55CE20A}"/>
              </a:ext>
            </a:extLst>
          </p:cNvPr>
          <p:cNvSpPr/>
          <p:nvPr/>
        </p:nvSpPr>
        <p:spPr>
          <a:xfrm>
            <a:off x="4848225" y="4800600"/>
            <a:ext cx="3441700" cy="5080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5649" name="Picture 37">
            <a:extLst>
              <a:ext uri="{FF2B5EF4-FFF2-40B4-BE49-F238E27FC236}">
                <a16:creationId xmlns:a16="http://schemas.microsoft.com/office/drawing/2014/main" id="{8C304892-1C28-8A49-9198-2B56736B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0" t="-2" b="5508"/>
          <a:stretch>
            <a:fillRect/>
          </a:stretch>
        </p:blipFill>
        <p:spPr bwMode="auto">
          <a:xfrm>
            <a:off x="6839402" y="389945"/>
            <a:ext cx="191468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7" name="Text Box 87">
            <a:extLst>
              <a:ext uri="{FF2B5EF4-FFF2-40B4-BE49-F238E27FC236}">
                <a16:creationId xmlns:a16="http://schemas.microsoft.com/office/drawing/2014/main" id="{D3165842-0FFF-1F49-ACA6-295829E99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294" y="3597275"/>
            <a:ext cx="15525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[ ع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000" dirty="0"/>
              <a:t> + ع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000" dirty="0"/>
              <a:t> ]</a:t>
            </a: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16F9C7B2-7CC4-7F4E-A86A-4634E5DB8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265238"/>
            <a:ext cx="69897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chemeClr val="accent2"/>
                </a:solidFill>
              </a:rPr>
              <a:t>أوجد ناتج جمع</a:t>
            </a:r>
            <a:r>
              <a:rPr lang="ar-SA" altLang="ar-SA" sz="2400" dirty="0">
                <a:solidFill>
                  <a:srgbClr val="FF0000"/>
                </a:solidFill>
              </a:rPr>
              <a:t>     ( </a:t>
            </a:r>
            <a:r>
              <a:rPr lang="ar-SA" altLang="ar-SA" sz="2400" dirty="0" err="1">
                <a:solidFill>
                  <a:srgbClr val="FF0000"/>
                </a:solidFill>
              </a:rPr>
              <a:t>ع</a:t>
            </a:r>
            <a:r>
              <a:rPr lang="ar-SA" altLang="ar-SA" sz="2400" dirty="0">
                <a:solidFill>
                  <a:srgbClr val="FF0000"/>
                </a:solidFill>
              </a:rPr>
              <a:t> 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+ </a:t>
            </a:r>
            <a:r>
              <a:rPr lang="ar-SA" altLang="ar-SA" sz="2400" dirty="0" err="1">
                <a:solidFill>
                  <a:srgbClr val="FF0000"/>
                </a:solidFill>
              </a:rPr>
              <a:t>ع</a:t>
            </a:r>
            <a:r>
              <a:rPr lang="ar-SA" altLang="ar-SA" sz="2400" dirty="0">
                <a:solidFill>
                  <a:srgbClr val="FF0000"/>
                </a:solidFill>
              </a:rPr>
              <a:t> )   </a:t>
            </a:r>
            <a:r>
              <a:rPr lang="ar-SA" altLang="ar-SA" sz="2400" dirty="0"/>
              <a:t>+ </a:t>
            </a:r>
            <a:r>
              <a:rPr lang="ar-SA" altLang="ar-SA" sz="2400" dirty="0">
                <a:solidFill>
                  <a:srgbClr val="FF0000"/>
                </a:solidFill>
              </a:rPr>
              <a:t> (  ع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 -١١)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114794" name="AutoShape 106">
            <a:extLst>
              <a:ext uri="{FF2B5EF4-FFF2-40B4-BE49-F238E27FC236}">
                <a16:creationId xmlns:a16="http://schemas.microsoft.com/office/drawing/2014/main" id="{6AE01A76-D59B-5A4F-A0A5-C2EEFE3C3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013" y="2270125"/>
            <a:ext cx="1908175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الطريقة الرأسية</a:t>
            </a:r>
          </a:p>
        </p:txBody>
      </p:sp>
      <p:sp>
        <p:nvSpPr>
          <p:cNvPr id="114795" name="AutoShape 107">
            <a:extLst>
              <a:ext uri="{FF2B5EF4-FFF2-40B4-BE49-F238E27FC236}">
                <a16:creationId xmlns:a16="http://schemas.microsoft.com/office/drawing/2014/main" id="{7B88C812-AEAA-B24A-9532-44F560D2F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3148013"/>
            <a:ext cx="3698875" cy="23764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D9DFEE87-0038-934F-96BB-431254073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3616325"/>
            <a:ext cx="135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 ١١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D2E5FFC7-E96E-AE4E-8A71-6BB3F1664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52" y="3631406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899EB6CE-25C9-C148-BDB0-3B2FB7AD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529" y="4519613"/>
            <a:ext cx="719534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٢ ع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2B45931B-D97A-C243-B6B1-E9D385403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322" y="4518025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 err="1"/>
              <a:t>ع</a:t>
            </a:r>
            <a:r>
              <a:rPr lang="ar-SA" altLang="ar-SA" sz="2000" dirty="0"/>
              <a:t>  -١١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799984F7-4C41-B342-AC1E-D86455028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45323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114805" name="AutoShape 117">
            <a:extLst>
              <a:ext uri="{FF2B5EF4-FFF2-40B4-BE49-F238E27FC236}">
                <a16:creationId xmlns:a16="http://schemas.microsoft.com/office/drawing/2014/main" id="{AA5D9318-14A5-674C-AA4C-5B2284E56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3270250"/>
            <a:ext cx="2844800" cy="23764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4806" name="AutoShape 118">
            <a:extLst>
              <a:ext uri="{FF2B5EF4-FFF2-40B4-BE49-F238E27FC236}">
                <a16:creationId xmlns:a16="http://schemas.microsoft.com/office/drawing/2014/main" id="{807594AE-11EE-E64A-9499-2D43339B2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2282825"/>
            <a:ext cx="1792288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الأفقية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AF1E0164-5E9C-F54B-A839-D0699A7CF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70" y="3567113"/>
            <a:ext cx="1946679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 err="1"/>
              <a:t>ع</a:t>
            </a:r>
            <a:r>
              <a:rPr lang="ar-SA" altLang="ar-SA" sz="2000" dirty="0"/>
              <a:t> 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000" dirty="0"/>
              <a:t>  + </a:t>
            </a:r>
            <a:r>
              <a:rPr lang="ar-SA" altLang="ar-SA" sz="2000" dirty="0" err="1"/>
              <a:t>ع</a:t>
            </a:r>
            <a:r>
              <a:rPr lang="ar-SA" altLang="ar-SA" sz="2000" dirty="0"/>
              <a:t> +  ٠ </a:t>
            </a:r>
          </a:p>
        </p:txBody>
      </p:sp>
      <p:sp>
        <p:nvSpPr>
          <p:cNvPr id="114808" name="Line 120">
            <a:extLst>
              <a:ext uri="{FF2B5EF4-FFF2-40B4-BE49-F238E27FC236}">
                <a16:creationId xmlns:a16="http://schemas.microsoft.com/office/drawing/2014/main" id="{63BBF1FF-A5A7-A14B-9FB7-C67961AD8E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58925" y="4600575"/>
            <a:ext cx="2374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6EA13E3F-F38E-B243-AE48-B4F823578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4716463"/>
            <a:ext cx="86518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٢ ع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31E875FF-64E5-0E47-AF88-7957D99F6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933" y="4721199"/>
            <a:ext cx="9141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+   </a:t>
            </a:r>
            <a:r>
              <a:rPr lang="ar-SA" altLang="ar-SA" sz="2000" dirty="0" err="1"/>
              <a:t>ع</a:t>
            </a:r>
            <a:r>
              <a:rPr lang="ar-SA" altLang="ar-SA" sz="2000" dirty="0"/>
              <a:t> - 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8B472EF1-0FA8-8941-A2F1-F09A5E297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745" y="4754563"/>
            <a:ext cx="649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١١</a:t>
            </a:r>
          </a:p>
        </p:txBody>
      </p:sp>
      <p:grpSp>
        <p:nvGrpSpPr>
          <p:cNvPr id="114814" name="Group 126">
            <a:extLst>
              <a:ext uri="{FF2B5EF4-FFF2-40B4-BE49-F238E27FC236}">
                <a16:creationId xmlns:a16="http://schemas.microsoft.com/office/drawing/2014/main" id="{FB4D190A-8AB2-ED46-AECA-63E3D4B12F75}"/>
              </a:ext>
            </a:extLst>
          </p:cNvPr>
          <p:cNvGrpSpPr>
            <a:grpSpLocks/>
          </p:cNvGrpSpPr>
          <p:nvPr/>
        </p:nvGrpSpPr>
        <p:grpSpPr bwMode="auto">
          <a:xfrm>
            <a:off x="3671094" y="1067594"/>
            <a:ext cx="2046287" cy="217488"/>
            <a:chOff x="2585" y="3884"/>
            <a:chExt cx="1429" cy="136"/>
          </a:xfrm>
        </p:grpSpPr>
        <p:sp>
          <p:nvSpPr>
            <p:cNvPr id="25676" name="Line 127">
              <a:extLst>
                <a:ext uri="{FF2B5EF4-FFF2-40B4-BE49-F238E27FC236}">
                  <a16:creationId xmlns:a16="http://schemas.microsoft.com/office/drawing/2014/main" id="{C02A72D3-FAF2-3A4A-8D32-0DDD66965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5677" name="Line 128">
              <a:extLst>
                <a:ext uri="{FF2B5EF4-FFF2-40B4-BE49-F238E27FC236}">
                  <a16:creationId xmlns:a16="http://schemas.microsoft.com/office/drawing/2014/main" id="{A18D4AC6-CA51-CC4E-A822-47B0D1775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5678" name="Line 129">
              <a:extLst>
                <a:ext uri="{FF2B5EF4-FFF2-40B4-BE49-F238E27FC236}">
                  <a16:creationId xmlns:a16="http://schemas.microsoft.com/office/drawing/2014/main" id="{73580D19-7A80-444F-A313-4547A8765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grpSp>
        <p:nvGrpSpPr>
          <p:cNvPr id="114818" name="Group 130">
            <a:extLst>
              <a:ext uri="{FF2B5EF4-FFF2-40B4-BE49-F238E27FC236}">
                <a16:creationId xmlns:a16="http://schemas.microsoft.com/office/drawing/2014/main" id="{B7E739F4-06EE-0D43-9D49-F8D9BE68B017}"/>
              </a:ext>
            </a:extLst>
          </p:cNvPr>
          <p:cNvGrpSpPr>
            <a:grpSpLocks/>
          </p:cNvGrpSpPr>
          <p:nvPr/>
        </p:nvGrpSpPr>
        <p:grpSpPr bwMode="auto">
          <a:xfrm>
            <a:off x="3117055" y="1062832"/>
            <a:ext cx="2005013" cy="302128"/>
            <a:chOff x="2585" y="3884"/>
            <a:chExt cx="1429" cy="136"/>
          </a:xfrm>
        </p:grpSpPr>
        <p:sp>
          <p:nvSpPr>
            <p:cNvPr id="25673" name="Line 131">
              <a:extLst>
                <a:ext uri="{FF2B5EF4-FFF2-40B4-BE49-F238E27FC236}">
                  <a16:creationId xmlns:a16="http://schemas.microsoft.com/office/drawing/2014/main" id="{EC95DDF0-1EB6-BB43-9FE9-E2C02D744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5674" name="Line 132">
              <a:extLst>
                <a:ext uri="{FF2B5EF4-FFF2-40B4-BE49-F238E27FC236}">
                  <a16:creationId xmlns:a16="http://schemas.microsoft.com/office/drawing/2014/main" id="{61DB4B2F-CB6E-2542-988D-D1997A0EC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25675" name="Line 133">
              <a:extLst>
                <a:ext uri="{FF2B5EF4-FFF2-40B4-BE49-F238E27FC236}">
                  <a16:creationId xmlns:a16="http://schemas.microsoft.com/office/drawing/2014/main" id="{FAC4C49F-C8CB-F84F-8447-E01100542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11" name="Text Box 87">
            <a:extLst>
              <a:ext uri="{FF2B5EF4-FFF2-40B4-BE49-F238E27FC236}">
                <a16:creationId xmlns:a16="http://schemas.microsoft.com/office/drawing/2014/main" id="{A6E5E271-C2BD-FD4E-87C5-0D0E1CBF0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158" y="4038600"/>
            <a:ext cx="9731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ع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0D02AE9F-C140-7D45-B525-27174A74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463" y="4095751"/>
            <a:ext cx="9131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+ ٠  -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52312F42-FA16-DA46-BB15-BFB873903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9588" y="4106863"/>
            <a:ext cx="5123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١١</a:t>
            </a:r>
          </a:p>
        </p:txBody>
      </p:sp>
      <p:sp>
        <p:nvSpPr>
          <p:cNvPr id="25671" name="مربع نص 29">
            <a:extLst>
              <a:ext uri="{FF2B5EF4-FFF2-40B4-BE49-F238E27FC236}">
                <a16:creationId xmlns:a16="http://schemas.microsoft.com/office/drawing/2014/main" id="{2AB16D73-BC10-C84B-814C-9ACA610D7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١٠ صـ ٣١</a:t>
            </a:r>
          </a:p>
        </p:txBody>
      </p:sp>
      <p:pic>
        <p:nvPicPr>
          <p:cNvPr id="77" name="صورة 76">
            <a:hlinkClick r:id="rId6" action="ppaction://hlinksldjump"/>
            <a:extLst>
              <a:ext uri="{FF2B5EF4-FFF2-40B4-BE49-F238E27FC236}">
                <a16:creationId xmlns:a16="http://schemas.microsoft.com/office/drawing/2014/main" id="{AF7D60C3-FC62-1E43-833D-06343A1807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82" name="Text Box 87">
            <a:extLst>
              <a:ext uri="{FF2B5EF4-FFF2-40B4-BE49-F238E27FC236}">
                <a16:creationId xmlns:a16="http://schemas.microsoft.com/office/drawing/2014/main" id="{28E21C46-980E-984C-BAB2-3F466F830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6195" y="3581826"/>
            <a:ext cx="4412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 err="1"/>
              <a:t>ع</a:t>
            </a:r>
            <a:endParaRPr lang="ar-SA" altLang="ar-SA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18B0E463-2D75-444B-AC2A-446820F879FF}"/>
                  </a:ext>
                </a:extLst>
              </p14:cNvPr>
              <p14:cNvContentPartPr/>
              <p14:nvPr/>
            </p14:nvContentPartPr>
            <p14:xfrm>
              <a:off x="5036400" y="1737000"/>
              <a:ext cx="62280" cy="36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18B0E463-2D75-444B-AC2A-446820F879F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27040" y="1727640"/>
                <a:ext cx="8100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عنصر نائب لرقم الشريحة 15">
            <a:extLst>
              <a:ext uri="{FF2B5EF4-FFF2-40B4-BE49-F238E27FC236}">
                <a16:creationId xmlns:a16="http://schemas.microsoft.com/office/drawing/2014/main" id="{6116FE5B-7F9B-B519-3DC5-973464A0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206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4574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1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4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1000"/>
                                        <p:tgtEl>
                                          <p:spTgt spid="114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1000"/>
                                        <p:tgtEl>
                                          <p:spTgt spid="11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4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1000"/>
                                        <p:tgtEl>
                                          <p:spTgt spid="11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14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4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1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3130" grpId="0" animBg="1"/>
      <p:bldP spid="114794" grpId="0" animBg="1"/>
      <p:bldP spid="2" grpId="0"/>
      <p:bldP spid="3" grpId="0"/>
      <p:bldP spid="4" grpId="0"/>
      <p:bldP spid="5" grpId="0"/>
      <p:bldP spid="6" grpId="0"/>
      <p:bldP spid="11480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شكل حر: شكل 6">
            <a:extLst>
              <a:ext uri="{FF2B5EF4-FFF2-40B4-BE49-F238E27FC236}">
                <a16:creationId xmlns:a16="http://schemas.microsoft.com/office/drawing/2014/main" id="{6829615B-C647-294F-98F7-D23B6B353A47}"/>
              </a:ext>
            </a:extLst>
          </p:cNvPr>
          <p:cNvSpPr/>
          <p:nvPr/>
        </p:nvSpPr>
        <p:spPr>
          <a:xfrm>
            <a:off x="647700" y="152400"/>
            <a:ext cx="8388350" cy="624840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45" name="شكل حر: شكل 53">
            <a:extLst>
              <a:ext uri="{FF2B5EF4-FFF2-40B4-BE49-F238E27FC236}">
                <a16:creationId xmlns:a16="http://schemas.microsoft.com/office/drawing/2014/main" id="{CCD80623-0AC5-364D-981D-17B4B8E51223}"/>
              </a:ext>
            </a:extLst>
          </p:cNvPr>
          <p:cNvSpPr/>
          <p:nvPr/>
        </p:nvSpPr>
        <p:spPr>
          <a:xfrm>
            <a:off x="4556125" y="452438"/>
            <a:ext cx="4208462" cy="560070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 dirty="0"/>
          </a:p>
        </p:txBody>
      </p:sp>
      <p:sp>
        <p:nvSpPr>
          <p:cNvPr id="48" name="شكل حر: شكل 8">
            <a:extLst>
              <a:ext uri="{FF2B5EF4-FFF2-40B4-BE49-F238E27FC236}">
                <a16:creationId xmlns:a16="http://schemas.microsoft.com/office/drawing/2014/main" id="{A5CBDA1A-D76D-8F47-A1C8-CB8503CBAB09}"/>
              </a:ext>
            </a:extLst>
          </p:cNvPr>
          <p:cNvSpPr/>
          <p:nvPr/>
        </p:nvSpPr>
        <p:spPr>
          <a:xfrm>
            <a:off x="796925" y="490538"/>
            <a:ext cx="4208463" cy="5600700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0" name="شكل حر: شكل 10">
            <a:extLst>
              <a:ext uri="{FF2B5EF4-FFF2-40B4-BE49-F238E27FC236}">
                <a16:creationId xmlns:a16="http://schemas.microsoft.com/office/drawing/2014/main" id="{39F35142-5098-FA47-85D9-5A6653D22FDD}"/>
              </a:ext>
            </a:extLst>
          </p:cNvPr>
          <p:cNvSpPr/>
          <p:nvPr/>
        </p:nvSpPr>
        <p:spPr>
          <a:xfrm>
            <a:off x="4476750" y="490538"/>
            <a:ext cx="4208463" cy="5600700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2" name="شكل حر: شكل 12">
            <a:extLst>
              <a:ext uri="{FF2B5EF4-FFF2-40B4-BE49-F238E27FC236}">
                <a16:creationId xmlns:a16="http://schemas.microsoft.com/office/drawing/2014/main" id="{12393D7D-ECF2-D74D-B95D-253E6CA7F166}"/>
              </a:ext>
            </a:extLst>
          </p:cNvPr>
          <p:cNvSpPr/>
          <p:nvPr/>
        </p:nvSpPr>
        <p:spPr>
          <a:xfrm>
            <a:off x="722313" y="438150"/>
            <a:ext cx="4286250" cy="5602288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4" name="شكل حر: شكل 14">
            <a:extLst>
              <a:ext uri="{FF2B5EF4-FFF2-40B4-BE49-F238E27FC236}">
                <a16:creationId xmlns:a16="http://schemas.microsoft.com/office/drawing/2014/main" id="{B3175B9D-B8B9-694F-8EB7-0E69D8363175}"/>
              </a:ext>
            </a:extLst>
          </p:cNvPr>
          <p:cNvSpPr/>
          <p:nvPr/>
        </p:nvSpPr>
        <p:spPr>
          <a:xfrm>
            <a:off x="4457700" y="438150"/>
            <a:ext cx="4297363" cy="5602288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7" name="شكل حر: شكل 27">
            <a:extLst>
              <a:ext uri="{FF2B5EF4-FFF2-40B4-BE49-F238E27FC236}">
                <a16:creationId xmlns:a16="http://schemas.microsoft.com/office/drawing/2014/main" id="{D512B754-6445-B949-9979-DF9FE26C4745}"/>
              </a:ext>
            </a:extLst>
          </p:cNvPr>
          <p:cNvSpPr/>
          <p:nvPr/>
        </p:nvSpPr>
        <p:spPr>
          <a:xfrm>
            <a:off x="1114425" y="1600200"/>
            <a:ext cx="3687763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8" name="شكل حر: شكل 28">
            <a:extLst>
              <a:ext uri="{FF2B5EF4-FFF2-40B4-BE49-F238E27FC236}">
                <a16:creationId xmlns:a16="http://schemas.microsoft.com/office/drawing/2014/main" id="{CAFF3EB0-4821-1B4F-BC67-459003AEF4CB}"/>
              </a:ext>
            </a:extLst>
          </p:cNvPr>
          <p:cNvSpPr/>
          <p:nvPr/>
        </p:nvSpPr>
        <p:spPr>
          <a:xfrm>
            <a:off x="1116013" y="1924050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29">
            <a:extLst>
              <a:ext uri="{FF2B5EF4-FFF2-40B4-BE49-F238E27FC236}">
                <a16:creationId xmlns:a16="http://schemas.microsoft.com/office/drawing/2014/main" id="{31116C74-75E4-0E4F-92EF-A25D25A08CF1}"/>
              </a:ext>
            </a:extLst>
          </p:cNvPr>
          <p:cNvSpPr/>
          <p:nvPr/>
        </p:nvSpPr>
        <p:spPr>
          <a:xfrm>
            <a:off x="1116013" y="2143125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0">
            <a:extLst>
              <a:ext uri="{FF2B5EF4-FFF2-40B4-BE49-F238E27FC236}">
                <a16:creationId xmlns:a16="http://schemas.microsoft.com/office/drawing/2014/main" id="{C3E597FF-C28E-7043-B0C9-412F2381622B}"/>
              </a:ext>
            </a:extLst>
          </p:cNvPr>
          <p:cNvSpPr/>
          <p:nvPr/>
        </p:nvSpPr>
        <p:spPr>
          <a:xfrm>
            <a:off x="1116013" y="2363788"/>
            <a:ext cx="367347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1">
            <a:extLst>
              <a:ext uri="{FF2B5EF4-FFF2-40B4-BE49-F238E27FC236}">
                <a16:creationId xmlns:a16="http://schemas.microsoft.com/office/drawing/2014/main" id="{D7B3A76F-BA97-8F45-8FD2-E05A02D0950F}"/>
              </a:ext>
            </a:extLst>
          </p:cNvPr>
          <p:cNvSpPr/>
          <p:nvPr/>
        </p:nvSpPr>
        <p:spPr>
          <a:xfrm>
            <a:off x="1116013" y="2593975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62" name="شكل حر: شكل 32">
            <a:extLst>
              <a:ext uri="{FF2B5EF4-FFF2-40B4-BE49-F238E27FC236}">
                <a16:creationId xmlns:a16="http://schemas.microsoft.com/office/drawing/2014/main" id="{4AAC22FA-8201-D54A-8D73-AC54E63A1B50}"/>
              </a:ext>
            </a:extLst>
          </p:cNvPr>
          <p:cNvSpPr/>
          <p:nvPr/>
        </p:nvSpPr>
        <p:spPr>
          <a:xfrm>
            <a:off x="1116013" y="2813050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3">
            <a:extLst>
              <a:ext uri="{FF2B5EF4-FFF2-40B4-BE49-F238E27FC236}">
                <a16:creationId xmlns:a16="http://schemas.microsoft.com/office/drawing/2014/main" id="{457F2DB2-04E8-3746-BE16-27620B529AE4}"/>
              </a:ext>
            </a:extLst>
          </p:cNvPr>
          <p:cNvSpPr/>
          <p:nvPr/>
        </p:nvSpPr>
        <p:spPr>
          <a:xfrm>
            <a:off x="1116013" y="3033713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4">
            <a:extLst>
              <a:ext uri="{FF2B5EF4-FFF2-40B4-BE49-F238E27FC236}">
                <a16:creationId xmlns:a16="http://schemas.microsoft.com/office/drawing/2014/main" id="{258647A5-565F-A940-87FF-584BE60BA6C1}"/>
              </a:ext>
            </a:extLst>
          </p:cNvPr>
          <p:cNvSpPr/>
          <p:nvPr/>
        </p:nvSpPr>
        <p:spPr>
          <a:xfrm>
            <a:off x="1116013" y="3252788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5">
            <a:extLst>
              <a:ext uri="{FF2B5EF4-FFF2-40B4-BE49-F238E27FC236}">
                <a16:creationId xmlns:a16="http://schemas.microsoft.com/office/drawing/2014/main" id="{60EF96F6-590D-234E-A401-C83E5D67620C}"/>
              </a:ext>
            </a:extLst>
          </p:cNvPr>
          <p:cNvSpPr/>
          <p:nvPr/>
        </p:nvSpPr>
        <p:spPr>
          <a:xfrm>
            <a:off x="1116013" y="3482975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6">
            <a:extLst>
              <a:ext uri="{FF2B5EF4-FFF2-40B4-BE49-F238E27FC236}">
                <a16:creationId xmlns:a16="http://schemas.microsoft.com/office/drawing/2014/main" id="{16EA6C2C-640A-3540-935F-4DD656BD5770}"/>
              </a:ext>
            </a:extLst>
          </p:cNvPr>
          <p:cNvSpPr/>
          <p:nvPr/>
        </p:nvSpPr>
        <p:spPr>
          <a:xfrm>
            <a:off x="1116013" y="3703638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7">
            <a:extLst>
              <a:ext uri="{FF2B5EF4-FFF2-40B4-BE49-F238E27FC236}">
                <a16:creationId xmlns:a16="http://schemas.microsoft.com/office/drawing/2014/main" id="{66A41EB7-1461-8541-8A6A-A01B79EFFD91}"/>
              </a:ext>
            </a:extLst>
          </p:cNvPr>
          <p:cNvSpPr/>
          <p:nvPr/>
        </p:nvSpPr>
        <p:spPr>
          <a:xfrm>
            <a:off x="1116013" y="3922713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8">
            <a:extLst>
              <a:ext uri="{FF2B5EF4-FFF2-40B4-BE49-F238E27FC236}">
                <a16:creationId xmlns:a16="http://schemas.microsoft.com/office/drawing/2014/main" id="{CEBA0E69-E281-804D-91D3-04A19D5B1D2A}"/>
              </a:ext>
            </a:extLst>
          </p:cNvPr>
          <p:cNvSpPr/>
          <p:nvPr/>
        </p:nvSpPr>
        <p:spPr>
          <a:xfrm>
            <a:off x="1116013" y="4143375"/>
            <a:ext cx="367347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9">
            <a:extLst>
              <a:ext uri="{FF2B5EF4-FFF2-40B4-BE49-F238E27FC236}">
                <a16:creationId xmlns:a16="http://schemas.microsoft.com/office/drawing/2014/main" id="{E5CEE53A-C575-6548-AA3B-7900C23EB423}"/>
              </a:ext>
            </a:extLst>
          </p:cNvPr>
          <p:cNvSpPr/>
          <p:nvPr/>
        </p:nvSpPr>
        <p:spPr>
          <a:xfrm>
            <a:off x="1116013" y="4373563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40">
            <a:extLst>
              <a:ext uri="{FF2B5EF4-FFF2-40B4-BE49-F238E27FC236}">
                <a16:creationId xmlns:a16="http://schemas.microsoft.com/office/drawing/2014/main" id="{1F2A1305-A468-D24A-AD07-C3572CF0C65A}"/>
              </a:ext>
            </a:extLst>
          </p:cNvPr>
          <p:cNvSpPr/>
          <p:nvPr/>
        </p:nvSpPr>
        <p:spPr>
          <a:xfrm>
            <a:off x="1116013" y="4592638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41">
            <a:extLst>
              <a:ext uri="{FF2B5EF4-FFF2-40B4-BE49-F238E27FC236}">
                <a16:creationId xmlns:a16="http://schemas.microsoft.com/office/drawing/2014/main" id="{2FDBC071-59C9-7E45-8783-249D5CA4763C}"/>
              </a:ext>
            </a:extLst>
          </p:cNvPr>
          <p:cNvSpPr/>
          <p:nvPr/>
        </p:nvSpPr>
        <p:spPr>
          <a:xfrm>
            <a:off x="1114425" y="4860925"/>
            <a:ext cx="3687763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4">
            <a:extLst>
              <a:ext uri="{FF2B5EF4-FFF2-40B4-BE49-F238E27FC236}">
                <a16:creationId xmlns:a16="http://schemas.microsoft.com/office/drawing/2014/main" id="{46C9B094-1A84-DA4D-A298-8C4997019003}"/>
              </a:ext>
            </a:extLst>
          </p:cNvPr>
          <p:cNvSpPr/>
          <p:nvPr/>
        </p:nvSpPr>
        <p:spPr>
          <a:xfrm>
            <a:off x="4792663" y="1600200"/>
            <a:ext cx="36893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73" name="شكل حر: شكل 55">
            <a:extLst>
              <a:ext uri="{FF2B5EF4-FFF2-40B4-BE49-F238E27FC236}">
                <a16:creationId xmlns:a16="http://schemas.microsoft.com/office/drawing/2014/main" id="{2B4CC9FD-40FA-3546-A725-E0D6629F9D28}"/>
              </a:ext>
            </a:extLst>
          </p:cNvPr>
          <p:cNvSpPr/>
          <p:nvPr/>
        </p:nvSpPr>
        <p:spPr>
          <a:xfrm>
            <a:off x="4792663" y="4860925"/>
            <a:ext cx="36893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6">
            <a:extLst>
              <a:ext uri="{FF2B5EF4-FFF2-40B4-BE49-F238E27FC236}">
                <a16:creationId xmlns:a16="http://schemas.microsoft.com/office/drawing/2014/main" id="{F99B779C-EF08-6E48-971D-614445E39B23}"/>
              </a:ext>
            </a:extLst>
          </p:cNvPr>
          <p:cNvSpPr/>
          <p:nvPr/>
        </p:nvSpPr>
        <p:spPr>
          <a:xfrm>
            <a:off x="4794250" y="1924050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7">
            <a:extLst>
              <a:ext uri="{FF2B5EF4-FFF2-40B4-BE49-F238E27FC236}">
                <a16:creationId xmlns:a16="http://schemas.microsoft.com/office/drawing/2014/main" id="{05F3E43E-E527-A844-9430-074E1BE5107C}"/>
              </a:ext>
            </a:extLst>
          </p:cNvPr>
          <p:cNvSpPr/>
          <p:nvPr/>
        </p:nvSpPr>
        <p:spPr>
          <a:xfrm>
            <a:off x="4794250" y="2143125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8">
            <a:extLst>
              <a:ext uri="{FF2B5EF4-FFF2-40B4-BE49-F238E27FC236}">
                <a16:creationId xmlns:a16="http://schemas.microsoft.com/office/drawing/2014/main" id="{3C806C47-C2E1-9D41-BE43-EA24FD2647BC}"/>
              </a:ext>
            </a:extLst>
          </p:cNvPr>
          <p:cNvSpPr/>
          <p:nvPr/>
        </p:nvSpPr>
        <p:spPr>
          <a:xfrm>
            <a:off x="4794250" y="2363788"/>
            <a:ext cx="3675063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77" name="شكل حر: شكل 59">
            <a:extLst>
              <a:ext uri="{FF2B5EF4-FFF2-40B4-BE49-F238E27FC236}">
                <a16:creationId xmlns:a16="http://schemas.microsoft.com/office/drawing/2014/main" id="{A052F2CE-9C30-4649-8FAD-D41B392FA33C}"/>
              </a:ext>
            </a:extLst>
          </p:cNvPr>
          <p:cNvSpPr/>
          <p:nvPr/>
        </p:nvSpPr>
        <p:spPr>
          <a:xfrm>
            <a:off x="4794250" y="2593975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0">
            <a:extLst>
              <a:ext uri="{FF2B5EF4-FFF2-40B4-BE49-F238E27FC236}">
                <a16:creationId xmlns:a16="http://schemas.microsoft.com/office/drawing/2014/main" id="{AD52EB33-0148-3646-9DCE-418D578DC675}"/>
              </a:ext>
            </a:extLst>
          </p:cNvPr>
          <p:cNvSpPr/>
          <p:nvPr/>
        </p:nvSpPr>
        <p:spPr>
          <a:xfrm>
            <a:off x="4794250" y="2813050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1">
            <a:extLst>
              <a:ext uri="{FF2B5EF4-FFF2-40B4-BE49-F238E27FC236}">
                <a16:creationId xmlns:a16="http://schemas.microsoft.com/office/drawing/2014/main" id="{8B006E72-8A54-3B4B-BEF7-FC1693E4837C}"/>
              </a:ext>
            </a:extLst>
          </p:cNvPr>
          <p:cNvSpPr/>
          <p:nvPr/>
        </p:nvSpPr>
        <p:spPr>
          <a:xfrm>
            <a:off x="4794250" y="3033713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2">
            <a:extLst>
              <a:ext uri="{FF2B5EF4-FFF2-40B4-BE49-F238E27FC236}">
                <a16:creationId xmlns:a16="http://schemas.microsoft.com/office/drawing/2014/main" id="{3B58F589-45F1-0146-B33C-D8D264AE8334}"/>
              </a:ext>
            </a:extLst>
          </p:cNvPr>
          <p:cNvSpPr/>
          <p:nvPr/>
        </p:nvSpPr>
        <p:spPr>
          <a:xfrm>
            <a:off x="4794250" y="3252788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3">
            <a:extLst>
              <a:ext uri="{FF2B5EF4-FFF2-40B4-BE49-F238E27FC236}">
                <a16:creationId xmlns:a16="http://schemas.microsoft.com/office/drawing/2014/main" id="{ED124F6C-26D4-9F44-86C1-D51C3F7F72F2}"/>
              </a:ext>
            </a:extLst>
          </p:cNvPr>
          <p:cNvSpPr/>
          <p:nvPr/>
        </p:nvSpPr>
        <p:spPr>
          <a:xfrm>
            <a:off x="4794250" y="3482975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4">
            <a:extLst>
              <a:ext uri="{FF2B5EF4-FFF2-40B4-BE49-F238E27FC236}">
                <a16:creationId xmlns:a16="http://schemas.microsoft.com/office/drawing/2014/main" id="{10CE7EBF-F4C9-5847-ADEB-A4308F33C64E}"/>
              </a:ext>
            </a:extLst>
          </p:cNvPr>
          <p:cNvSpPr/>
          <p:nvPr/>
        </p:nvSpPr>
        <p:spPr>
          <a:xfrm>
            <a:off x="4794250" y="3703638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5">
            <a:extLst>
              <a:ext uri="{FF2B5EF4-FFF2-40B4-BE49-F238E27FC236}">
                <a16:creationId xmlns:a16="http://schemas.microsoft.com/office/drawing/2014/main" id="{94CE88CD-99E2-DB4E-B038-8698B51DEF74}"/>
              </a:ext>
            </a:extLst>
          </p:cNvPr>
          <p:cNvSpPr/>
          <p:nvPr/>
        </p:nvSpPr>
        <p:spPr>
          <a:xfrm>
            <a:off x="4794250" y="3922713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6">
            <a:extLst>
              <a:ext uri="{FF2B5EF4-FFF2-40B4-BE49-F238E27FC236}">
                <a16:creationId xmlns:a16="http://schemas.microsoft.com/office/drawing/2014/main" id="{D3C6B3BF-DD9B-B44A-ACA7-82C9927890DC}"/>
              </a:ext>
            </a:extLst>
          </p:cNvPr>
          <p:cNvSpPr/>
          <p:nvPr/>
        </p:nvSpPr>
        <p:spPr>
          <a:xfrm>
            <a:off x="4794250" y="4143375"/>
            <a:ext cx="3675063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7">
            <a:extLst>
              <a:ext uri="{FF2B5EF4-FFF2-40B4-BE49-F238E27FC236}">
                <a16:creationId xmlns:a16="http://schemas.microsoft.com/office/drawing/2014/main" id="{7CF3413C-59C6-DE44-9F3B-3CC1E276D140}"/>
              </a:ext>
            </a:extLst>
          </p:cNvPr>
          <p:cNvSpPr/>
          <p:nvPr/>
        </p:nvSpPr>
        <p:spPr>
          <a:xfrm>
            <a:off x="4794250" y="4373563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8">
            <a:extLst>
              <a:ext uri="{FF2B5EF4-FFF2-40B4-BE49-F238E27FC236}">
                <a16:creationId xmlns:a16="http://schemas.microsoft.com/office/drawing/2014/main" id="{FF4A919F-8C76-3A42-A115-4096995ED60C}"/>
              </a:ext>
            </a:extLst>
          </p:cNvPr>
          <p:cNvSpPr/>
          <p:nvPr/>
        </p:nvSpPr>
        <p:spPr>
          <a:xfrm>
            <a:off x="4794250" y="4592638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07" name="Text Box 87">
            <a:extLst>
              <a:ext uri="{FF2B5EF4-FFF2-40B4-BE49-F238E27FC236}">
                <a16:creationId xmlns:a16="http://schemas.microsoft.com/office/drawing/2014/main" id="{FAB40512-C1CA-A64D-AB16-BD057E504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6294" y="3642520"/>
            <a:ext cx="2449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[- ٥ ب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000" dirty="0"/>
              <a:t> + ٣ ب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000" dirty="0"/>
              <a:t> ]</a:t>
            </a: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92A9A22C-569B-6A4B-B9AF-AEADF498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1633538"/>
            <a:ext cx="69897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chemeClr val="accent2"/>
                </a:solidFill>
              </a:rPr>
              <a:t>أوجد ناتج جمع</a:t>
            </a:r>
            <a:r>
              <a:rPr lang="ar-SA" altLang="ar-SA" sz="2400" dirty="0">
                <a:solidFill>
                  <a:srgbClr val="FF0000"/>
                </a:solidFill>
              </a:rPr>
              <a:t> ( ٤ </a:t>
            </a:r>
            <a:r>
              <a:rPr lang="ar-SA" altLang="ar-SA" sz="2400" dirty="0" err="1">
                <a:solidFill>
                  <a:srgbClr val="FF0000"/>
                </a:solidFill>
              </a:rPr>
              <a:t>أ</a:t>
            </a:r>
            <a:r>
              <a:rPr lang="ar-SA" altLang="ar-SA" sz="2400" dirty="0">
                <a:solidFill>
                  <a:srgbClr val="FF0000"/>
                </a:solidFill>
              </a:rPr>
              <a:t> ــ ٥ ب</a:t>
            </a:r>
            <a:r>
              <a:rPr lang="ar-SA" altLang="ar-SA" sz="2400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+ ٣ ) </a:t>
            </a:r>
            <a:r>
              <a:rPr lang="ar-SA" altLang="ar-SA" sz="2400" dirty="0"/>
              <a:t>+</a:t>
            </a:r>
            <a:r>
              <a:rPr lang="ar-SA" altLang="ar-SA" sz="2400" dirty="0">
                <a:solidFill>
                  <a:srgbClr val="FF0000"/>
                </a:solidFill>
              </a:rPr>
              <a:t> ( ٦ ــ ٢ </a:t>
            </a:r>
            <a:r>
              <a:rPr lang="ar-SA" altLang="ar-SA" sz="2400" dirty="0" err="1">
                <a:solidFill>
                  <a:srgbClr val="FF0000"/>
                </a:solidFill>
              </a:rPr>
              <a:t>أ</a:t>
            </a:r>
            <a:r>
              <a:rPr lang="ar-SA" altLang="ar-SA" sz="2400" dirty="0">
                <a:solidFill>
                  <a:srgbClr val="FF0000"/>
                </a:solidFill>
              </a:rPr>
              <a:t> + ٣ب </a:t>
            </a:r>
            <a:r>
              <a:rPr lang="ar-SA" altLang="ar-SA" sz="2400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)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113856" name="AutoShape 192">
            <a:extLst>
              <a:ext uri="{FF2B5EF4-FFF2-40B4-BE49-F238E27FC236}">
                <a16:creationId xmlns:a16="http://schemas.microsoft.com/office/drawing/2014/main" id="{1A7B9D14-AFD9-DF47-BAAB-0FC401EFC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247900"/>
            <a:ext cx="1908175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الرأسية</a:t>
            </a:r>
          </a:p>
        </p:txBody>
      </p:sp>
      <p:sp>
        <p:nvSpPr>
          <p:cNvPr id="113857" name="AutoShape 193">
            <a:extLst>
              <a:ext uri="{FF2B5EF4-FFF2-40B4-BE49-F238E27FC236}">
                <a16:creationId xmlns:a16="http://schemas.microsoft.com/office/drawing/2014/main" id="{E27CD75E-9A16-3342-8053-8F2BD664A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3236913"/>
            <a:ext cx="5175250" cy="23764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B38D424A-A1DF-5A48-80C3-3D80124B0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3608388"/>
            <a:ext cx="116681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[٤ </a:t>
            </a:r>
            <a:r>
              <a:rPr lang="ar-SA" altLang="ar-SA" sz="2000" dirty="0" err="1"/>
              <a:t>أ</a:t>
            </a:r>
            <a:r>
              <a:rPr lang="ar-SA" altLang="ar-SA" sz="2000" dirty="0"/>
              <a:t> - ٢ </a:t>
            </a:r>
            <a:r>
              <a:rPr lang="ar-SA" altLang="ar-SA" sz="2000" dirty="0" err="1"/>
              <a:t>أ</a:t>
            </a:r>
            <a:r>
              <a:rPr lang="ar-SA" altLang="ar-SA" sz="2000" dirty="0"/>
              <a:t> ]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F78510DD-0791-9446-9CB1-3761D58EC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3636963"/>
            <a:ext cx="132556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[ ٣ + ٦ ]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A314ACE1-E79D-1A42-A31E-1E1B36C4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360838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070C6CCD-163D-5B49-BA1C-3E24A1524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3628572"/>
            <a:ext cx="431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4CA393BB-7093-4447-8064-D3971EC71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4519613"/>
            <a:ext cx="9731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-٢ ب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B1829445-791A-6F48-A6B8-085D9B46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425" y="4583113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٢ </a:t>
            </a:r>
            <a:r>
              <a:rPr lang="ar-SA" altLang="ar-SA" sz="2000" dirty="0" err="1"/>
              <a:t>أ</a:t>
            </a:r>
            <a:endParaRPr lang="ar-SA" altLang="ar-SA" sz="2000" dirty="0"/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00EDD87E-EE42-DB45-B990-AF4FDAEAE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4576763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٩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4ADF0AB4-E0D0-6B4C-98B2-432F57B06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038" y="45418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714CBAE1-2DBE-EF4A-AE1A-853AEE706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455136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113871" name="AutoShape 207">
            <a:extLst>
              <a:ext uri="{FF2B5EF4-FFF2-40B4-BE49-F238E27FC236}">
                <a16:creationId xmlns:a16="http://schemas.microsoft.com/office/drawing/2014/main" id="{A4EF1A10-61CE-1242-8B26-27671DE68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236913"/>
            <a:ext cx="2122487" cy="23764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3873" name="AutoShape 209">
            <a:extLst>
              <a:ext uri="{FF2B5EF4-FFF2-40B4-BE49-F238E27FC236}">
                <a16:creationId xmlns:a16="http://schemas.microsoft.com/office/drawing/2014/main" id="{E84E72C3-13AB-AA41-B4D5-49BB37A85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2349500"/>
            <a:ext cx="1792288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الأفقية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2417E509-1AE2-2A49-8D2B-A868ACFB9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3478213"/>
            <a:ext cx="23415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-٥ ب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000" dirty="0"/>
              <a:t> + ٤أ  +  ٣</a:t>
            </a:r>
          </a:p>
        </p:txBody>
      </p:sp>
      <p:sp>
        <p:nvSpPr>
          <p:cNvPr id="113875" name="Line 211">
            <a:extLst>
              <a:ext uri="{FF2B5EF4-FFF2-40B4-BE49-F238E27FC236}">
                <a16:creationId xmlns:a16="http://schemas.microsoft.com/office/drawing/2014/main" id="{2525A2C8-A487-DD41-8D0C-27275F79CD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1225" y="4859338"/>
            <a:ext cx="1885950" cy="20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98771328-E297-7647-A5B6-53C14618C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4914900"/>
            <a:ext cx="8651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-٢ ب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BC7CEAE6-7546-1C47-A34A-588FE78E2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8" y="491648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55DA4A6D-F710-A94C-957F-4C29D7B0F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938713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٢ </a:t>
            </a:r>
            <a:r>
              <a:rPr lang="ar-SA" altLang="ar-SA" sz="2000" dirty="0" err="1"/>
              <a:t>أ</a:t>
            </a:r>
            <a:endParaRPr lang="ar-SA" altLang="ar-SA" sz="2000" dirty="0"/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9FABBA0C-463D-9B42-839C-C5BB8B0C8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632" y="497363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+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7C56A763-5BE5-874C-9A76-3D0BA499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497363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٩</a:t>
            </a:r>
          </a:p>
        </p:txBody>
      </p:sp>
      <p:grpSp>
        <p:nvGrpSpPr>
          <p:cNvPr id="113881" name="Group 217">
            <a:extLst>
              <a:ext uri="{FF2B5EF4-FFF2-40B4-BE49-F238E27FC236}">
                <a16:creationId xmlns:a16="http://schemas.microsoft.com/office/drawing/2014/main" id="{8D57DE6D-08FB-F340-BE48-B32B26063CF0}"/>
              </a:ext>
            </a:extLst>
          </p:cNvPr>
          <p:cNvGrpSpPr>
            <a:grpSpLocks/>
          </p:cNvGrpSpPr>
          <p:nvPr/>
        </p:nvGrpSpPr>
        <p:grpSpPr bwMode="auto">
          <a:xfrm>
            <a:off x="3196658" y="1381958"/>
            <a:ext cx="2906713" cy="288925"/>
            <a:chOff x="2585" y="3884"/>
            <a:chExt cx="1429" cy="136"/>
          </a:xfrm>
          <a:solidFill>
            <a:schemeClr val="bg1"/>
          </a:solidFill>
        </p:grpSpPr>
        <p:sp>
          <p:nvSpPr>
            <p:cNvPr id="20520" name="Line 218">
              <a:extLst>
                <a:ext uri="{FF2B5EF4-FFF2-40B4-BE49-F238E27FC236}">
                  <a16:creationId xmlns:a16="http://schemas.microsoft.com/office/drawing/2014/main" id="{EA8A2AF5-1F22-E440-9E86-4DC1F60D8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521" name="Line 219">
              <a:extLst>
                <a:ext uri="{FF2B5EF4-FFF2-40B4-BE49-F238E27FC236}">
                  <a16:creationId xmlns:a16="http://schemas.microsoft.com/office/drawing/2014/main" id="{2C1BBF67-8AFC-D542-9B19-4E2E35D99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2" name="Line 220">
              <a:extLst>
                <a:ext uri="{FF2B5EF4-FFF2-40B4-BE49-F238E27FC236}">
                  <a16:creationId xmlns:a16="http://schemas.microsoft.com/office/drawing/2014/main" id="{002535BC-4592-2B49-A132-F5CFAF0F8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</p:grpSp>
      <p:grpSp>
        <p:nvGrpSpPr>
          <p:cNvPr id="113885" name="Group 221">
            <a:extLst>
              <a:ext uri="{FF2B5EF4-FFF2-40B4-BE49-F238E27FC236}">
                <a16:creationId xmlns:a16="http://schemas.microsoft.com/office/drawing/2014/main" id="{65ED65FB-570E-0048-93ED-AA268C426132}"/>
              </a:ext>
            </a:extLst>
          </p:cNvPr>
          <p:cNvGrpSpPr>
            <a:grpSpLocks/>
          </p:cNvGrpSpPr>
          <p:nvPr/>
        </p:nvGrpSpPr>
        <p:grpSpPr bwMode="auto">
          <a:xfrm>
            <a:off x="3784602" y="1371600"/>
            <a:ext cx="2906712" cy="288925"/>
            <a:chOff x="2585" y="3884"/>
            <a:chExt cx="1429" cy="136"/>
          </a:xfrm>
          <a:solidFill>
            <a:schemeClr val="bg1"/>
          </a:solidFill>
        </p:grpSpPr>
        <p:sp>
          <p:nvSpPr>
            <p:cNvPr id="20517" name="Line 222">
              <a:extLst>
                <a:ext uri="{FF2B5EF4-FFF2-40B4-BE49-F238E27FC236}">
                  <a16:creationId xmlns:a16="http://schemas.microsoft.com/office/drawing/2014/main" id="{E5628B66-A96E-A64E-80C9-EDD138DF4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518" name="Line 223">
              <a:extLst>
                <a:ext uri="{FF2B5EF4-FFF2-40B4-BE49-F238E27FC236}">
                  <a16:creationId xmlns:a16="http://schemas.microsoft.com/office/drawing/2014/main" id="{B36C2CBE-B9F6-F149-8B9F-D7D359BB4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519" name="Line 224">
              <a:extLst>
                <a:ext uri="{FF2B5EF4-FFF2-40B4-BE49-F238E27FC236}">
                  <a16:creationId xmlns:a16="http://schemas.microsoft.com/office/drawing/2014/main" id="{E1CDD850-F09D-7B45-B953-F98C4D2B2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</p:grpSp>
      <p:grpSp>
        <p:nvGrpSpPr>
          <p:cNvPr id="113889" name="Group 225">
            <a:extLst>
              <a:ext uri="{FF2B5EF4-FFF2-40B4-BE49-F238E27FC236}">
                <a16:creationId xmlns:a16="http://schemas.microsoft.com/office/drawing/2014/main" id="{4A0C6EF0-8BC6-4945-81D6-C5C13C222F44}"/>
              </a:ext>
            </a:extLst>
          </p:cNvPr>
          <p:cNvGrpSpPr>
            <a:grpSpLocks/>
          </p:cNvGrpSpPr>
          <p:nvPr/>
        </p:nvGrpSpPr>
        <p:grpSpPr bwMode="auto">
          <a:xfrm>
            <a:off x="4283454" y="1415595"/>
            <a:ext cx="1037845" cy="322717"/>
            <a:chOff x="2585" y="3884"/>
            <a:chExt cx="1429" cy="136"/>
          </a:xfrm>
          <a:solidFill>
            <a:schemeClr val="bg1"/>
          </a:solidFill>
        </p:grpSpPr>
        <p:sp>
          <p:nvSpPr>
            <p:cNvPr id="20514" name="Line 226">
              <a:extLst>
                <a:ext uri="{FF2B5EF4-FFF2-40B4-BE49-F238E27FC236}">
                  <a16:creationId xmlns:a16="http://schemas.microsoft.com/office/drawing/2014/main" id="{33246880-6825-4946-BAE6-A7624B806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515" name="Line 227">
              <a:extLst>
                <a:ext uri="{FF2B5EF4-FFF2-40B4-BE49-F238E27FC236}">
                  <a16:creationId xmlns:a16="http://schemas.microsoft.com/office/drawing/2014/main" id="{70C7349E-A852-0647-B9EF-9B2ADACB7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516" name="Line 228">
              <a:extLst>
                <a:ext uri="{FF2B5EF4-FFF2-40B4-BE49-F238E27FC236}">
                  <a16:creationId xmlns:a16="http://schemas.microsoft.com/office/drawing/2014/main" id="{FA289FDE-EBB0-5944-A2DC-FF3553FA1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7" name="Text Box 87">
            <a:extLst>
              <a:ext uri="{FF2B5EF4-FFF2-40B4-BE49-F238E27FC236}">
                <a16:creationId xmlns:a16="http://schemas.microsoft.com/office/drawing/2014/main" id="{1F931637-F7AB-CA4D-BBEE-4ADCD5E6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4148138"/>
            <a:ext cx="9731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٣ ب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E244F7AA-4CED-EE44-8846-40C2471BC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414813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DD93ED80-A330-C14C-A8ED-B0B2FA0B0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4160838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٢ </a:t>
            </a:r>
            <a:r>
              <a:rPr lang="ar-SA" altLang="ar-SA" sz="2000" dirty="0" err="1"/>
              <a:t>أ</a:t>
            </a:r>
            <a:endParaRPr lang="ar-SA" altLang="ar-SA" sz="2000" dirty="0"/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1E4A1DBF-3023-F641-A9E4-26608B9D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417512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+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296F45F4-93FA-5642-BD48-A1010B2CD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419735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٦</a:t>
            </a:r>
          </a:p>
        </p:txBody>
      </p:sp>
      <p:sp>
        <p:nvSpPr>
          <p:cNvPr id="21579" name="مربع نص 21">
            <a:extLst>
              <a:ext uri="{FF2B5EF4-FFF2-40B4-BE49-F238E27FC236}">
                <a16:creationId xmlns:a16="http://schemas.microsoft.com/office/drawing/2014/main" id="{AA5C9A2F-A8E0-CF4A-8B08-AF98902F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52463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١٢ صـ ٣٢</a:t>
            </a:r>
          </a:p>
        </p:txBody>
      </p:sp>
      <p:pic>
        <p:nvPicPr>
          <p:cNvPr id="90" name="صورة 89">
            <a:hlinkClick r:id="rId3" action="ppaction://hlinksldjump"/>
            <a:extLst>
              <a:ext uri="{FF2B5EF4-FFF2-40B4-BE49-F238E27FC236}">
                <a16:creationId xmlns:a16="http://schemas.microsoft.com/office/drawing/2014/main" id="{A270FF24-5C1C-EF4A-9D81-10A94D5AF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88" name="Picture 37">
            <a:extLst>
              <a:ext uri="{FF2B5EF4-FFF2-40B4-BE49-F238E27FC236}">
                <a16:creationId xmlns:a16="http://schemas.microsoft.com/office/drawing/2014/main" id="{819A5A57-2B73-234B-8189-7FB1B3D8E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0" t="-2" b="5508"/>
          <a:stretch>
            <a:fillRect/>
          </a:stretch>
        </p:blipFill>
        <p:spPr bwMode="auto">
          <a:xfrm>
            <a:off x="6615113" y="151046"/>
            <a:ext cx="202263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عنصر نائب لرقم الشريحة 22">
            <a:extLst>
              <a:ext uri="{FF2B5EF4-FFF2-40B4-BE49-F238E27FC236}">
                <a16:creationId xmlns:a16="http://schemas.microsoft.com/office/drawing/2014/main" id="{9D99864B-D5EA-93BB-8591-572FD25D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207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92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1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1000"/>
                                        <p:tgtEl>
                                          <p:spTgt spid="113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113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3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3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1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113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1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2" dur="1000"/>
                                        <p:tgtEl>
                                          <p:spTgt spid="11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3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13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11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3130" grpId="0" animBg="1"/>
      <p:bldP spid="113856" grpId="0" animBg="1"/>
      <p:bldP spid="2" grpId="0" animBg="1"/>
      <p:bldP spid="3" grpId="0" animBg="1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3873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شكل حر: شكل 6">
            <a:extLst>
              <a:ext uri="{FF2B5EF4-FFF2-40B4-BE49-F238E27FC236}">
                <a16:creationId xmlns:a16="http://schemas.microsoft.com/office/drawing/2014/main" id="{6829615B-C647-294F-98F7-D23B6B353A47}"/>
              </a:ext>
            </a:extLst>
          </p:cNvPr>
          <p:cNvSpPr/>
          <p:nvPr/>
        </p:nvSpPr>
        <p:spPr>
          <a:xfrm>
            <a:off x="647700" y="152400"/>
            <a:ext cx="8388350" cy="624840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45" name="شكل حر: شكل 53">
            <a:extLst>
              <a:ext uri="{FF2B5EF4-FFF2-40B4-BE49-F238E27FC236}">
                <a16:creationId xmlns:a16="http://schemas.microsoft.com/office/drawing/2014/main" id="{CCD80623-0AC5-364D-981D-17B4B8E51223}"/>
              </a:ext>
            </a:extLst>
          </p:cNvPr>
          <p:cNvSpPr/>
          <p:nvPr/>
        </p:nvSpPr>
        <p:spPr>
          <a:xfrm>
            <a:off x="4643485" y="432152"/>
            <a:ext cx="4208462" cy="560070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 dirty="0"/>
          </a:p>
        </p:txBody>
      </p:sp>
      <p:sp>
        <p:nvSpPr>
          <p:cNvPr id="48" name="شكل حر: شكل 8">
            <a:extLst>
              <a:ext uri="{FF2B5EF4-FFF2-40B4-BE49-F238E27FC236}">
                <a16:creationId xmlns:a16="http://schemas.microsoft.com/office/drawing/2014/main" id="{A5CBDA1A-D76D-8F47-A1C8-CB8503CBAB09}"/>
              </a:ext>
            </a:extLst>
          </p:cNvPr>
          <p:cNvSpPr/>
          <p:nvPr/>
        </p:nvSpPr>
        <p:spPr>
          <a:xfrm>
            <a:off x="796925" y="490538"/>
            <a:ext cx="4208463" cy="5600700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0" name="شكل حر: شكل 10">
            <a:extLst>
              <a:ext uri="{FF2B5EF4-FFF2-40B4-BE49-F238E27FC236}">
                <a16:creationId xmlns:a16="http://schemas.microsoft.com/office/drawing/2014/main" id="{39F35142-5098-FA47-85D9-5A6653D22FDD}"/>
              </a:ext>
            </a:extLst>
          </p:cNvPr>
          <p:cNvSpPr/>
          <p:nvPr/>
        </p:nvSpPr>
        <p:spPr>
          <a:xfrm>
            <a:off x="4476750" y="490538"/>
            <a:ext cx="4208463" cy="5600700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2" name="شكل حر: شكل 12">
            <a:extLst>
              <a:ext uri="{FF2B5EF4-FFF2-40B4-BE49-F238E27FC236}">
                <a16:creationId xmlns:a16="http://schemas.microsoft.com/office/drawing/2014/main" id="{12393D7D-ECF2-D74D-B95D-253E6CA7F166}"/>
              </a:ext>
            </a:extLst>
          </p:cNvPr>
          <p:cNvSpPr/>
          <p:nvPr/>
        </p:nvSpPr>
        <p:spPr>
          <a:xfrm>
            <a:off x="678656" y="449263"/>
            <a:ext cx="4286250" cy="5602288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4" name="شكل حر: شكل 14">
            <a:extLst>
              <a:ext uri="{FF2B5EF4-FFF2-40B4-BE49-F238E27FC236}">
                <a16:creationId xmlns:a16="http://schemas.microsoft.com/office/drawing/2014/main" id="{B3175B9D-B8B9-694F-8EB7-0E69D8363175}"/>
              </a:ext>
            </a:extLst>
          </p:cNvPr>
          <p:cNvSpPr/>
          <p:nvPr/>
        </p:nvSpPr>
        <p:spPr>
          <a:xfrm>
            <a:off x="4563268" y="505619"/>
            <a:ext cx="4297363" cy="5602288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57" name="شكل حر: شكل 27">
            <a:extLst>
              <a:ext uri="{FF2B5EF4-FFF2-40B4-BE49-F238E27FC236}">
                <a16:creationId xmlns:a16="http://schemas.microsoft.com/office/drawing/2014/main" id="{D512B754-6445-B949-9979-DF9FE26C4745}"/>
              </a:ext>
            </a:extLst>
          </p:cNvPr>
          <p:cNvSpPr/>
          <p:nvPr/>
        </p:nvSpPr>
        <p:spPr>
          <a:xfrm>
            <a:off x="1114425" y="1600200"/>
            <a:ext cx="3687763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8" name="شكل حر: شكل 28">
            <a:extLst>
              <a:ext uri="{FF2B5EF4-FFF2-40B4-BE49-F238E27FC236}">
                <a16:creationId xmlns:a16="http://schemas.microsoft.com/office/drawing/2014/main" id="{CAFF3EB0-4821-1B4F-BC67-459003AEF4CB}"/>
              </a:ext>
            </a:extLst>
          </p:cNvPr>
          <p:cNvSpPr/>
          <p:nvPr/>
        </p:nvSpPr>
        <p:spPr>
          <a:xfrm>
            <a:off x="1116013" y="1924050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29">
            <a:extLst>
              <a:ext uri="{FF2B5EF4-FFF2-40B4-BE49-F238E27FC236}">
                <a16:creationId xmlns:a16="http://schemas.microsoft.com/office/drawing/2014/main" id="{31116C74-75E4-0E4F-92EF-A25D25A08CF1}"/>
              </a:ext>
            </a:extLst>
          </p:cNvPr>
          <p:cNvSpPr/>
          <p:nvPr/>
        </p:nvSpPr>
        <p:spPr>
          <a:xfrm>
            <a:off x="1116013" y="2143125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0">
            <a:extLst>
              <a:ext uri="{FF2B5EF4-FFF2-40B4-BE49-F238E27FC236}">
                <a16:creationId xmlns:a16="http://schemas.microsoft.com/office/drawing/2014/main" id="{C3E597FF-C28E-7043-B0C9-412F2381622B}"/>
              </a:ext>
            </a:extLst>
          </p:cNvPr>
          <p:cNvSpPr/>
          <p:nvPr/>
        </p:nvSpPr>
        <p:spPr>
          <a:xfrm>
            <a:off x="1116013" y="2363788"/>
            <a:ext cx="367347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1">
            <a:extLst>
              <a:ext uri="{FF2B5EF4-FFF2-40B4-BE49-F238E27FC236}">
                <a16:creationId xmlns:a16="http://schemas.microsoft.com/office/drawing/2014/main" id="{D7B3A76F-BA97-8F45-8FD2-E05A02D0950F}"/>
              </a:ext>
            </a:extLst>
          </p:cNvPr>
          <p:cNvSpPr/>
          <p:nvPr/>
        </p:nvSpPr>
        <p:spPr>
          <a:xfrm>
            <a:off x="1116013" y="2593975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62" name="شكل حر: شكل 32">
            <a:extLst>
              <a:ext uri="{FF2B5EF4-FFF2-40B4-BE49-F238E27FC236}">
                <a16:creationId xmlns:a16="http://schemas.microsoft.com/office/drawing/2014/main" id="{4AAC22FA-8201-D54A-8D73-AC54E63A1B50}"/>
              </a:ext>
            </a:extLst>
          </p:cNvPr>
          <p:cNvSpPr/>
          <p:nvPr/>
        </p:nvSpPr>
        <p:spPr>
          <a:xfrm>
            <a:off x="1116013" y="2813050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3">
            <a:extLst>
              <a:ext uri="{FF2B5EF4-FFF2-40B4-BE49-F238E27FC236}">
                <a16:creationId xmlns:a16="http://schemas.microsoft.com/office/drawing/2014/main" id="{457F2DB2-04E8-3746-BE16-27620B529AE4}"/>
              </a:ext>
            </a:extLst>
          </p:cNvPr>
          <p:cNvSpPr/>
          <p:nvPr/>
        </p:nvSpPr>
        <p:spPr>
          <a:xfrm>
            <a:off x="1116013" y="3033713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4">
            <a:extLst>
              <a:ext uri="{FF2B5EF4-FFF2-40B4-BE49-F238E27FC236}">
                <a16:creationId xmlns:a16="http://schemas.microsoft.com/office/drawing/2014/main" id="{258647A5-565F-A940-87FF-584BE60BA6C1}"/>
              </a:ext>
            </a:extLst>
          </p:cNvPr>
          <p:cNvSpPr/>
          <p:nvPr/>
        </p:nvSpPr>
        <p:spPr>
          <a:xfrm>
            <a:off x="1116013" y="3252788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5">
            <a:extLst>
              <a:ext uri="{FF2B5EF4-FFF2-40B4-BE49-F238E27FC236}">
                <a16:creationId xmlns:a16="http://schemas.microsoft.com/office/drawing/2014/main" id="{60EF96F6-590D-234E-A401-C83E5D67620C}"/>
              </a:ext>
            </a:extLst>
          </p:cNvPr>
          <p:cNvSpPr/>
          <p:nvPr/>
        </p:nvSpPr>
        <p:spPr>
          <a:xfrm>
            <a:off x="1116013" y="3482975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6">
            <a:extLst>
              <a:ext uri="{FF2B5EF4-FFF2-40B4-BE49-F238E27FC236}">
                <a16:creationId xmlns:a16="http://schemas.microsoft.com/office/drawing/2014/main" id="{16EA6C2C-640A-3540-935F-4DD656BD5770}"/>
              </a:ext>
            </a:extLst>
          </p:cNvPr>
          <p:cNvSpPr/>
          <p:nvPr/>
        </p:nvSpPr>
        <p:spPr>
          <a:xfrm>
            <a:off x="1116013" y="3703638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7">
            <a:extLst>
              <a:ext uri="{FF2B5EF4-FFF2-40B4-BE49-F238E27FC236}">
                <a16:creationId xmlns:a16="http://schemas.microsoft.com/office/drawing/2014/main" id="{66A41EB7-1461-8541-8A6A-A01B79EFFD91}"/>
              </a:ext>
            </a:extLst>
          </p:cNvPr>
          <p:cNvSpPr/>
          <p:nvPr/>
        </p:nvSpPr>
        <p:spPr>
          <a:xfrm>
            <a:off x="1116013" y="3922713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8">
            <a:extLst>
              <a:ext uri="{FF2B5EF4-FFF2-40B4-BE49-F238E27FC236}">
                <a16:creationId xmlns:a16="http://schemas.microsoft.com/office/drawing/2014/main" id="{CEBA0E69-E281-804D-91D3-04A19D5B1D2A}"/>
              </a:ext>
            </a:extLst>
          </p:cNvPr>
          <p:cNvSpPr/>
          <p:nvPr/>
        </p:nvSpPr>
        <p:spPr>
          <a:xfrm>
            <a:off x="1116013" y="4143375"/>
            <a:ext cx="367347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9">
            <a:extLst>
              <a:ext uri="{FF2B5EF4-FFF2-40B4-BE49-F238E27FC236}">
                <a16:creationId xmlns:a16="http://schemas.microsoft.com/office/drawing/2014/main" id="{E5CEE53A-C575-6548-AA3B-7900C23EB423}"/>
              </a:ext>
            </a:extLst>
          </p:cNvPr>
          <p:cNvSpPr/>
          <p:nvPr/>
        </p:nvSpPr>
        <p:spPr>
          <a:xfrm>
            <a:off x="1116013" y="4373563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40">
            <a:extLst>
              <a:ext uri="{FF2B5EF4-FFF2-40B4-BE49-F238E27FC236}">
                <a16:creationId xmlns:a16="http://schemas.microsoft.com/office/drawing/2014/main" id="{1F2A1305-A468-D24A-AD07-C3572CF0C65A}"/>
              </a:ext>
            </a:extLst>
          </p:cNvPr>
          <p:cNvSpPr/>
          <p:nvPr/>
        </p:nvSpPr>
        <p:spPr>
          <a:xfrm>
            <a:off x="1116013" y="4592638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41">
            <a:extLst>
              <a:ext uri="{FF2B5EF4-FFF2-40B4-BE49-F238E27FC236}">
                <a16:creationId xmlns:a16="http://schemas.microsoft.com/office/drawing/2014/main" id="{2FDBC071-59C9-7E45-8783-249D5CA4763C}"/>
              </a:ext>
            </a:extLst>
          </p:cNvPr>
          <p:cNvSpPr/>
          <p:nvPr/>
        </p:nvSpPr>
        <p:spPr>
          <a:xfrm>
            <a:off x="1114425" y="4860925"/>
            <a:ext cx="3687763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4">
            <a:extLst>
              <a:ext uri="{FF2B5EF4-FFF2-40B4-BE49-F238E27FC236}">
                <a16:creationId xmlns:a16="http://schemas.microsoft.com/office/drawing/2014/main" id="{46C9B094-1A84-DA4D-A298-8C4997019003}"/>
              </a:ext>
            </a:extLst>
          </p:cNvPr>
          <p:cNvSpPr/>
          <p:nvPr/>
        </p:nvSpPr>
        <p:spPr>
          <a:xfrm>
            <a:off x="4792663" y="1600200"/>
            <a:ext cx="36893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73" name="شكل حر: شكل 55">
            <a:extLst>
              <a:ext uri="{FF2B5EF4-FFF2-40B4-BE49-F238E27FC236}">
                <a16:creationId xmlns:a16="http://schemas.microsoft.com/office/drawing/2014/main" id="{2B4CC9FD-40FA-3546-A725-E0D6629F9D28}"/>
              </a:ext>
            </a:extLst>
          </p:cNvPr>
          <p:cNvSpPr/>
          <p:nvPr/>
        </p:nvSpPr>
        <p:spPr>
          <a:xfrm>
            <a:off x="4792663" y="4860925"/>
            <a:ext cx="36893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6">
            <a:extLst>
              <a:ext uri="{FF2B5EF4-FFF2-40B4-BE49-F238E27FC236}">
                <a16:creationId xmlns:a16="http://schemas.microsoft.com/office/drawing/2014/main" id="{F99B779C-EF08-6E48-971D-614445E39B23}"/>
              </a:ext>
            </a:extLst>
          </p:cNvPr>
          <p:cNvSpPr/>
          <p:nvPr/>
        </p:nvSpPr>
        <p:spPr>
          <a:xfrm>
            <a:off x="4794250" y="1924050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7">
            <a:extLst>
              <a:ext uri="{FF2B5EF4-FFF2-40B4-BE49-F238E27FC236}">
                <a16:creationId xmlns:a16="http://schemas.microsoft.com/office/drawing/2014/main" id="{05F3E43E-E527-A844-9430-074E1BE5107C}"/>
              </a:ext>
            </a:extLst>
          </p:cNvPr>
          <p:cNvSpPr/>
          <p:nvPr/>
        </p:nvSpPr>
        <p:spPr>
          <a:xfrm>
            <a:off x="4794250" y="2143125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8">
            <a:extLst>
              <a:ext uri="{FF2B5EF4-FFF2-40B4-BE49-F238E27FC236}">
                <a16:creationId xmlns:a16="http://schemas.microsoft.com/office/drawing/2014/main" id="{3C806C47-C2E1-9D41-BE43-EA24FD2647BC}"/>
              </a:ext>
            </a:extLst>
          </p:cNvPr>
          <p:cNvSpPr/>
          <p:nvPr/>
        </p:nvSpPr>
        <p:spPr>
          <a:xfrm>
            <a:off x="4794250" y="2363788"/>
            <a:ext cx="3675063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77" name="شكل حر: شكل 59">
            <a:extLst>
              <a:ext uri="{FF2B5EF4-FFF2-40B4-BE49-F238E27FC236}">
                <a16:creationId xmlns:a16="http://schemas.microsoft.com/office/drawing/2014/main" id="{A052F2CE-9C30-4649-8FAD-D41B392FA33C}"/>
              </a:ext>
            </a:extLst>
          </p:cNvPr>
          <p:cNvSpPr/>
          <p:nvPr/>
        </p:nvSpPr>
        <p:spPr>
          <a:xfrm>
            <a:off x="4794250" y="2593975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0">
            <a:extLst>
              <a:ext uri="{FF2B5EF4-FFF2-40B4-BE49-F238E27FC236}">
                <a16:creationId xmlns:a16="http://schemas.microsoft.com/office/drawing/2014/main" id="{AD52EB33-0148-3646-9DCE-418D578DC675}"/>
              </a:ext>
            </a:extLst>
          </p:cNvPr>
          <p:cNvSpPr/>
          <p:nvPr/>
        </p:nvSpPr>
        <p:spPr>
          <a:xfrm>
            <a:off x="4794250" y="2813050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1">
            <a:extLst>
              <a:ext uri="{FF2B5EF4-FFF2-40B4-BE49-F238E27FC236}">
                <a16:creationId xmlns:a16="http://schemas.microsoft.com/office/drawing/2014/main" id="{8B006E72-8A54-3B4B-BEF7-FC1693E4837C}"/>
              </a:ext>
            </a:extLst>
          </p:cNvPr>
          <p:cNvSpPr/>
          <p:nvPr/>
        </p:nvSpPr>
        <p:spPr>
          <a:xfrm>
            <a:off x="4794250" y="3033713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2">
            <a:extLst>
              <a:ext uri="{FF2B5EF4-FFF2-40B4-BE49-F238E27FC236}">
                <a16:creationId xmlns:a16="http://schemas.microsoft.com/office/drawing/2014/main" id="{3B58F589-45F1-0146-B33C-D8D264AE8334}"/>
              </a:ext>
            </a:extLst>
          </p:cNvPr>
          <p:cNvSpPr/>
          <p:nvPr/>
        </p:nvSpPr>
        <p:spPr>
          <a:xfrm>
            <a:off x="4794250" y="3252788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3">
            <a:extLst>
              <a:ext uri="{FF2B5EF4-FFF2-40B4-BE49-F238E27FC236}">
                <a16:creationId xmlns:a16="http://schemas.microsoft.com/office/drawing/2014/main" id="{ED124F6C-26D4-9F44-86C1-D51C3F7F72F2}"/>
              </a:ext>
            </a:extLst>
          </p:cNvPr>
          <p:cNvSpPr/>
          <p:nvPr/>
        </p:nvSpPr>
        <p:spPr>
          <a:xfrm>
            <a:off x="4794250" y="3482975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4">
            <a:extLst>
              <a:ext uri="{FF2B5EF4-FFF2-40B4-BE49-F238E27FC236}">
                <a16:creationId xmlns:a16="http://schemas.microsoft.com/office/drawing/2014/main" id="{10CE7EBF-F4C9-5847-ADEB-A4308F33C64E}"/>
              </a:ext>
            </a:extLst>
          </p:cNvPr>
          <p:cNvSpPr/>
          <p:nvPr/>
        </p:nvSpPr>
        <p:spPr>
          <a:xfrm>
            <a:off x="4794250" y="3703638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5">
            <a:extLst>
              <a:ext uri="{FF2B5EF4-FFF2-40B4-BE49-F238E27FC236}">
                <a16:creationId xmlns:a16="http://schemas.microsoft.com/office/drawing/2014/main" id="{94CE88CD-99E2-DB4E-B038-8698B51DEF74}"/>
              </a:ext>
            </a:extLst>
          </p:cNvPr>
          <p:cNvSpPr/>
          <p:nvPr/>
        </p:nvSpPr>
        <p:spPr>
          <a:xfrm>
            <a:off x="4794250" y="3922713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6">
            <a:extLst>
              <a:ext uri="{FF2B5EF4-FFF2-40B4-BE49-F238E27FC236}">
                <a16:creationId xmlns:a16="http://schemas.microsoft.com/office/drawing/2014/main" id="{D3C6B3BF-DD9B-B44A-ACA7-82C9927890DC}"/>
              </a:ext>
            </a:extLst>
          </p:cNvPr>
          <p:cNvSpPr/>
          <p:nvPr/>
        </p:nvSpPr>
        <p:spPr>
          <a:xfrm>
            <a:off x="4794250" y="4143375"/>
            <a:ext cx="3675063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7">
            <a:extLst>
              <a:ext uri="{FF2B5EF4-FFF2-40B4-BE49-F238E27FC236}">
                <a16:creationId xmlns:a16="http://schemas.microsoft.com/office/drawing/2014/main" id="{7CF3413C-59C6-DE44-9F3B-3CC1E276D140}"/>
              </a:ext>
            </a:extLst>
          </p:cNvPr>
          <p:cNvSpPr/>
          <p:nvPr/>
        </p:nvSpPr>
        <p:spPr>
          <a:xfrm>
            <a:off x="4794250" y="4373563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8">
            <a:extLst>
              <a:ext uri="{FF2B5EF4-FFF2-40B4-BE49-F238E27FC236}">
                <a16:creationId xmlns:a16="http://schemas.microsoft.com/office/drawing/2014/main" id="{FF4A919F-8C76-3A42-A115-4096995ED60C}"/>
              </a:ext>
            </a:extLst>
          </p:cNvPr>
          <p:cNvSpPr/>
          <p:nvPr/>
        </p:nvSpPr>
        <p:spPr>
          <a:xfrm>
            <a:off x="4794250" y="4592638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207" name="Text Box 87">
            <a:extLst>
              <a:ext uri="{FF2B5EF4-FFF2-40B4-BE49-F238E27FC236}">
                <a16:creationId xmlns:a16="http://schemas.microsoft.com/office/drawing/2014/main" id="{FAB40512-C1CA-A64D-AB16-BD057E504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3642520"/>
            <a:ext cx="1708944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[٦أب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000" dirty="0"/>
              <a:t> + </a:t>
            </a:r>
            <a:r>
              <a:rPr lang="ar-SA" altLang="ar-SA" sz="2000" dirty="0" err="1"/>
              <a:t>أ</a:t>
            </a:r>
            <a:r>
              <a:rPr lang="ar-SA" altLang="ar-SA" sz="2000" dirty="0"/>
              <a:t> ب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000" dirty="0"/>
              <a:t> ]</a:t>
            </a: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92A9A22C-569B-6A4B-B9AF-AEADF498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1633538"/>
            <a:ext cx="69897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chemeClr val="accent2"/>
                </a:solidFill>
              </a:rPr>
              <a:t>أوجد ناتج جمع</a:t>
            </a:r>
            <a:r>
              <a:rPr lang="ar-SA" altLang="ar-SA" sz="2400" dirty="0">
                <a:solidFill>
                  <a:srgbClr val="FF0000"/>
                </a:solidFill>
              </a:rPr>
              <a:t> ( ٦ </a:t>
            </a:r>
            <a:r>
              <a:rPr lang="ar-SA" altLang="ar-SA" sz="2400" dirty="0" err="1">
                <a:solidFill>
                  <a:srgbClr val="FF0000"/>
                </a:solidFill>
              </a:rPr>
              <a:t>أ</a:t>
            </a:r>
            <a:r>
              <a:rPr lang="ar-SA" altLang="ar-SA" sz="2400" dirty="0">
                <a:solidFill>
                  <a:srgbClr val="FF0000"/>
                </a:solidFill>
              </a:rPr>
              <a:t> ب </a:t>
            </a:r>
            <a:r>
              <a:rPr lang="ar-SA" altLang="ar-SA" sz="2400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+ ٢أ ب) </a:t>
            </a:r>
            <a:r>
              <a:rPr lang="ar-SA" altLang="ar-SA" sz="2400" dirty="0"/>
              <a:t>+</a:t>
            </a:r>
            <a:r>
              <a:rPr lang="ar-SA" altLang="ar-SA" sz="2400" dirty="0">
                <a:solidFill>
                  <a:srgbClr val="FF0000"/>
                </a:solidFill>
              </a:rPr>
              <a:t> ( ٣أب</a:t>
            </a:r>
            <a:r>
              <a:rPr lang="ar-SA" altLang="ar-SA" sz="2400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ــ ٤ </a:t>
            </a:r>
            <a:r>
              <a:rPr lang="ar-SA" altLang="ar-SA" sz="2400" dirty="0" err="1">
                <a:solidFill>
                  <a:srgbClr val="FF0000"/>
                </a:solidFill>
              </a:rPr>
              <a:t>أ</a:t>
            </a:r>
            <a:r>
              <a:rPr lang="ar-SA" altLang="ar-SA" sz="2400" dirty="0">
                <a:solidFill>
                  <a:srgbClr val="FF0000"/>
                </a:solidFill>
              </a:rPr>
              <a:t> ب+ أب </a:t>
            </a:r>
            <a:r>
              <a:rPr lang="ar-SA" altLang="ar-SA" sz="2400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)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113856" name="AutoShape 192">
            <a:extLst>
              <a:ext uri="{FF2B5EF4-FFF2-40B4-BE49-F238E27FC236}">
                <a16:creationId xmlns:a16="http://schemas.microsoft.com/office/drawing/2014/main" id="{1A7B9D14-AFD9-DF47-BAAB-0FC401EFC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247900"/>
            <a:ext cx="1908175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الرأسية</a:t>
            </a:r>
          </a:p>
        </p:txBody>
      </p:sp>
      <p:sp>
        <p:nvSpPr>
          <p:cNvPr id="113857" name="AutoShape 193">
            <a:extLst>
              <a:ext uri="{FF2B5EF4-FFF2-40B4-BE49-F238E27FC236}">
                <a16:creationId xmlns:a16="http://schemas.microsoft.com/office/drawing/2014/main" id="{E27CD75E-9A16-3342-8053-8F2BD664A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3236913"/>
            <a:ext cx="5175250" cy="23764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l" defTabSz="914400" rtl="0" eaLnBrk="1" latinLnBrk="0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B38D424A-A1DF-5A48-80C3-3D80124B0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163" y="3608388"/>
            <a:ext cx="116681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[٣ </a:t>
            </a:r>
            <a:r>
              <a:rPr lang="ar-SA" altLang="ar-SA" sz="2000" dirty="0" err="1"/>
              <a:t>أ</a:t>
            </a:r>
            <a:r>
              <a:rPr lang="ar-SA" altLang="ar-SA" sz="2000" dirty="0"/>
              <a:t> ب</a:t>
            </a:r>
            <a:r>
              <a:rPr lang="ar-SA" altLang="ar-SA" sz="2000" baseline="30000" dirty="0"/>
              <a:t>٢</a:t>
            </a:r>
            <a:r>
              <a:rPr lang="ar-SA" altLang="ar-SA" sz="2000" dirty="0"/>
              <a:t>]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F78510DD-0791-9446-9CB1-3761D58EC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549991"/>
            <a:ext cx="175736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[ ٢أب + (-٤أب) ]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A314ACE1-E79D-1A42-A31E-1E1B36C4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363934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070C6CCD-163D-5B49-BA1C-3E24A1524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399" y="3629705"/>
            <a:ext cx="431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4CA393BB-7093-4447-8064-D3971EC71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37" y="4519613"/>
            <a:ext cx="731838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٧أب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B1829445-791A-6F48-A6B8-085D9B46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425" y="4583113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٣ أب</a:t>
            </a:r>
            <a:r>
              <a:rPr lang="ar-SA" altLang="ar-SA" sz="2000" baseline="30000" dirty="0"/>
              <a:t>٢</a:t>
            </a: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00EDD87E-EE42-DB45-B990-AF4FDAEAE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38" y="4586288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٢أب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4ADF0AB4-E0D0-6B4C-98B2-432F57B06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038" y="45418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714CBAE1-2DBE-EF4A-AE1A-853AEE706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45577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-</a:t>
            </a:r>
          </a:p>
        </p:txBody>
      </p:sp>
      <p:sp>
        <p:nvSpPr>
          <p:cNvPr id="113871" name="AutoShape 207">
            <a:extLst>
              <a:ext uri="{FF2B5EF4-FFF2-40B4-BE49-F238E27FC236}">
                <a16:creationId xmlns:a16="http://schemas.microsoft.com/office/drawing/2014/main" id="{A4EF1A10-61CE-1242-8B26-27671DE68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236913"/>
            <a:ext cx="2386012" cy="23764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3873" name="AutoShape 209">
            <a:extLst>
              <a:ext uri="{FF2B5EF4-FFF2-40B4-BE49-F238E27FC236}">
                <a16:creationId xmlns:a16="http://schemas.microsoft.com/office/drawing/2014/main" id="{E84E72C3-13AB-AA41-B4D5-49BB37A85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2349500"/>
            <a:ext cx="1792288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الأفقية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2417E509-1AE2-2A49-8D2B-A868ACFB9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71" y="3456048"/>
            <a:ext cx="2514599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٦أ ب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000" dirty="0"/>
              <a:t> + ٣أ ب</a:t>
            </a:r>
            <a:r>
              <a:rPr lang="ar-SA" altLang="ar-SA" sz="2000" baseline="30000" dirty="0"/>
              <a:t>٢</a:t>
            </a:r>
            <a:r>
              <a:rPr lang="ar-SA" altLang="ar-SA" sz="2000" dirty="0"/>
              <a:t> +  ٢أب</a:t>
            </a:r>
            <a:endParaRPr lang="ar-SA" altLang="ar-SA" sz="2000" baseline="30000" dirty="0"/>
          </a:p>
        </p:txBody>
      </p:sp>
      <p:sp>
        <p:nvSpPr>
          <p:cNvPr id="113875" name="Line 211">
            <a:extLst>
              <a:ext uri="{FF2B5EF4-FFF2-40B4-BE49-F238E27FC236}">
                <a16:creationId xmlns:a16="http://schemas.microsoft.com/office/drawing/2014/main" id="{2525A2C8-A487-DD41-8D0C-27275F79CD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1225" y="4859338"/>
            <a:ext cx="1885950" cy="20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98771328-E297-7647-A5B6-53C14618C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4914900"/>
            <a:ext cx="8651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٧ ب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BC7CEAE6-7546-1C47-A34A-588FE78E2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8" y="491648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55DA4A6D-F710-A94C-957F-4C29D7B0F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938713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٣ أب</a:t>
            </a:r>
            <a:r>
              <a:rPr lang="ar-SA" altLang="ar-SA" sz="2000" baseline="30000" dirty="0"/>
              <a:t>٢</a:t>
            </a: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9FABBA0C-463D-9B42-839C-C5BB8B0C8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709" y="4908437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7C56A763-5BE5-874C-9A76-3D0BA499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2" y="4973638"/>
            <a:ext cx="5738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٢أب</a:t>
            </a:r>
          </a:p>
        </p:txBody>
      </p:sp>
      <p:grpSp>
        <p:nvGrpSpPr>
          <p:cNvPr id="113881" name="Group 217">
            <a:extLst>
              <a:ext uri="{FF2B5EF4-FFF2-40B4-BE49-F238E27FC236}">
                <a16:creationId xmlns:a16="http://schemas.microsoft.com/office/drawing/2014/main" id="{8D57DE6D-08FB-F340-BE48-B32B26063CF0}"/>
              </a:ext>
            </a:extLst>
          </p:cNvPr>
          <p:cNvGrpSpPr>
            <a:grpSpLocks/>
          </p:cNvGrpSpPr>
          <p:nvPr/>
        </p:nvGrpSpPr>
        <p:grpSpPr bwMode="auto">
          <a:xfrm>
            <a:off x="3196659" y="1381958"/>
            <a:ext cx="2378642" cy="288925"/>
            <a:chOff x="2585" y="3884"/>
            <a:chExt cx="1429" cy="136"/>
          </a:xfrm>
          <a:solidFill>
            <a:schemeClr val="bg1"/>
          </a:solidFill>
        </p:grpSpPr>
        <p:sp>
          <p:nvSpPr>
            <p:cNvPr id="20520" name="Line 218">
              <a:extLst>
                <a:ext uri="{FF2B5EF4-FFF2-40B4-BE49-F238E27FC236}">
                  <a16:creationId xmlns:a16="http://schemas.microsoft.com/office/drawing/2014/main" id="{EA8A2AF5-1F22-E440-9E86-4DC1F60D8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521" name="Line 219">
              <a:extLst>
                <a:ext uri="{FF2B5EF4-FFF2-40B4-BE49-F238E27FC236}">
                  <a16:creationId xmlns:a16="http://schemas.microsoft.com/office/drawing/2014/main" id="{2C1BBF67-8AFC-D542-9B19-4E2E35D99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2" name="Line 220">
              <a:extLst>
                <a:ext uri="{FF2B5EF4-FFF2-40B4-BE49-F238E27FC236}">
                  <a16:creationId xmlns:a16="http://schemas.microsoft.com/office/drawing/2014/main" id="{002535BC-4592-2B49-A132-F5CFAF0F8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</p:grpSp>
      <p:grpSp>
        <p:nvGrpSpPr>
          <p:cNvPr id="113885" name="Group 221">
            <a:extLst>
              <a:ext uri="{FF2B5EF4-FFF2-40B4-BE49-F238E27FC236}">
                <a16:creationId xmlns:a16="http://schemas.microsoft.com/office/drawing/2014/main" id="{65ED65FB-570E-0048-93ED-AA268C426132}"/>
              </a:ext>
            </a:extLst>
          </p:cNvPr>
          <p:cNvGrpSpPr>
            <a:grpSpLocks/>
          </p:cNvGrpSpPr>
          <p:nvPr/>
        </p:nvGrpSpPr>
        <p:grpSpPr bwMode="auto">
          <a:xfrm>
            <a:off x="3784602" y="1371600"/>
            <a:ext cx="2906712" cy="288925"/>
            <a:chOff x="2585" y="3884"/>
            <a:chExt cx="1429" cy="136"/>
          </a:xfrm>
          <a:solidFill>
            <a:schemeClr val="bg1"/>
          </a:solidFill>
        </p:grpSpPr>
        <p:sp>
          <p:nvSpPr>
            <p:cNvPr id="20517" name="Line 222">
              <a:extLst>
                <a:ext uri="{FF2B5EF4-FFF2-40B4-BE49-F238E27FC236}">
                  <a16:creationId xmlns:a16="http://schemas.microsoft.com/office/drawing/2014/main" id="{E5628B66-A96E-A64E-80C9-EDD138DF4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518" name="Line 223">
              <a:extLst>
                <a:ext uri="{FF2B5EF4-FFF2-40B4-BE49-F238E27FC236}">
                  <a16:creationId xmlns:a16="http://schemas.microsoft.com/office/drawing/2014/main" id="{B36C2CBE-B9F6-F149-8B9F-D7D359BB4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519" name="Line 224">
              <a:extLst>
                <a:ext uri="{FF2B5EF4-FFF2-40B4-BE49-F238E27FC236}">
                  <a16:creationId xmlns:a16="http://schemas.microsoft.com/office/drawing/2014/main" id="{E1CDD850-F09D-7B45-B953-F98C4D2B2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20516" name="Line 228">
            <a:extLst>
              <a:ext uri="{FF2B5EF4-FFF2-40B4-BE49-F238E27FC236}">
                <a16:creationId xmlns:a16="http://schemas.microsoft.com/office/drawing/2014/main" id="{FA289FDE-EBB0-5944-A2DC-FF3553FA1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3454" y="-7796939"/>
            <a:ext cx="0" cy="136"/>
          </a:xfrm>
          <a:prstGeom prst="lin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ar-SA"/>
          </a:p>
        </p:txBody>
      </p:sp>
      <p:sp>
        <p:nvSpPr>
          <p:cNvPr id="17" name="Text Box 87">
            <a:extLst>
              <a:ext uri="{FF2B5EF4-FFF2-40B4-BE49-F238E27FC236}">
                <a16:creationId xmlns:a16="http://schemas.microsoft.com/office/drawing/2014/main" id="{1F931637-F7AB-CA4D-BBEE-4ADCD5E6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3996532"/>
            <a:ext cx="9731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أب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E244F7AA-4CED-EE44-8846-40C2471BC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4019550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DD93ED80-A330-C14C-A8ED-B0B2FA0B0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883" y="3979248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٠</a:t>
            </a:r>
            <a:endParaRPr lang="ar-SA" altLang="ar-SA" sz="2000" baseline="30000" dirty="0"/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1E4A1DBF-3023-F641-A9E4-26608B9D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532" y="3967389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ــ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296F45F4-93FA-5642-BD48-A1010B2CD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3903263"/>
            <a:ext cx="585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٤أب</a:t>
            </a:r>
          </a:p>
        </p:txBody>
      </p:sp>
      <p:sp>
        <p:nvSpPr>
          <p:cNvPr id="21579" name="مربع نص 21">
            <a:extLst>
              <a:ext uri="{FF2B5EF4-FFF2-40B4-BE49-F238E27FC236}">
                <a16:creationId xmlns:a16="http://schemas.microsoft.com/office/drawing/2014/main" id="{AA5C9A2F-A8E0-CF4A-8B08-AF98902F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52463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١٤ صـ ٣٢</a:t>
            </a:r>
          </a:p>
        </p:txBody>
      </p:sp>
      <p:pic>
        <p:nvPicPr>
          <p:cNvPr id="90" name="صورة 89">
            <a:hlinkClick r:id="rId3" action="ppaction://hlinksldjump"/>
            <a:extLst>
              <a:ext uri="{FF2B5EF4-FFF2-40B4-BE49-F238E27FC236}">
                <a16:creationId xmlns:a16="http://schemas.microsoft.com/office/drawing/2014/main" id="{A270FF24-5C1C-EF4A-9D81-10A94D5AF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88" name="Picture 37">
            <a:extLst>
              <a:ext uri="{FF2B5EF4-FFF2-40B4-BE49-F238E27FC236}">
                <a16:creationId xmlns:a16="http://schemas.microsoft.com/office/drawing/2014/main" id="{819A5A57-2B73-234B-8189-7FB1B3D8E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0" t="-2" b="5508"/>
          <a:stretch>
            <a:fillRect/>
          </a:stretch>
        </p:blipFill>
        <p:spPr bwMode="auto">
          <a:xfrm>
            <a:off x="6448425" y="151046"/>
            <a:ext cx="218932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عنصر نائب لرقم الشريحة 22">
            <a:extLst>
              <a:ext uri="{FF2B5EF4-FFF2-40B4-BE49-F238E27FC236}">
                <a16:creationId xmlns:a16="http://schemas.microsoft.com/office/drawing/2014/main" id="{CCFE8177-2B1E-1668-D8C6-3BA6387A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208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76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1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1000"/>
                                        <p:tgtEl>
                                          <p:spTgt spid="113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113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1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0" dur="1000"/>
                                        <p:tgtEl>
                                          <p:spTgt spid="11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13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13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11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3130" grpId="0" animBg="1"/>
      <p:bldP spid="113856" grpId="0" animBg="1"/>
      <p:bldP spid="2" grpId="0" animBg="1"/>
      <p:bldP spid="3" grpId="0" animBg="1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3873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صورة 42">
            <a:extLst>
              <a:ext uri="{FF2B5EF4-FFF2-40B4-BE49-F238E27FC236}">
                <a16:creationId xmlns:a16="http://schemas.microsoft.com/office/drawing/2014/main" id="{DF958548-C68B-024B-B478-BE9BCC2DF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42" y="555599"/>
            <a:ext cx="3867583" cy="5777196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44" name="شكل حر: شكل 53">
            <a:extLst>
              <a:ext uri="{FF2B5EF4-FFF2-40B4-BE49-F238E27FC236}">
                <a16:creationId xmlns:a16="http://schemas.microsoft.com/office/drawing/2014/main" id="{6FBAEFF3-FF54-884D-84D0-6DA205460B15}"/>
              </a:ext>
            </a:extLst>
          </p:cNvPr>
          <p:cNvSpPr/>
          <p:nvPr/>
        </p:nvSpPr>
        <p:spPr>
          <a:xfrm>
            <a:off x="4572000" y="595313"/>
            <a:ext cx="3808413" cy="569595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45" name="شكل حر: شكل 6">
            <a:extLst>
              <a:ext uri="{FF2B5EF4-FFF2-40B4-BE49-F238E27FC236}">
                <a16:creationId xmlns:a16="http://schemas.microsoft.com/office/drawing/2014/main" id="{86FA2897-0DE0-9E49-B44B-D9F4751D9F94}"/>
              </a:ext>
            </a:extLst>
          </p:cNvPr>
          <p:cNvSpPr/>
          <p:nvPr/>
        </p:nvSpPr>
        <p:spPr>
          <a:xfrm>
            <a:off x="511175" y="296863"/>
            <a:ext cx="8208963" cy="65119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pic>
        <p:nvPicPr>
          <p:cNvPr id="46" name="صورة 45">
            <a:extLst>
              <a:ext uri="{FF2B5EF4-FFF2-40B4-BE49-F238E27FC236}">
                <a16:creationId xmlns:a16="http://schemas.microsoft.com/office/drawing/2014/main" id="{C0E3AF17-120A-9046-9751-195DC72A2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50" y="655058"/>
            <a:ext cx="3867583" cy="5783739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47" name="شكل حر: شكل 8">
            <a:extLst>
              <a:ext uri="{FF2B5EF4-FFF2-40B4-BE49-F238E27FC236}">
                <a16:creationId xmlns:a16="http://schemas.microsoft.com/office/drawing/2014/main" id="{B3DBCEB6-2A08-6949-843F-D77269EC3A11}"/>
              </a:ext>
            </a:extLst>
          </p:cNvPr>
          <p:cNvSpPr/>
          <p:nvPr/>
        </p:nvSpPr>
        <p:spPr>
          <a:xfrm>
            <a:off x="903288" y="698500"/>
            <a:ext cx="3808412" cy="5695950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10">
            <a:extLst>
              <a:ext uri="{FF2B5EF4-FFF2-40B4-BE49-F238E27FC236}">
                <a16:creationId xmlns:a16="http://schemas.microsoft.com/office/drawing/2014/main" id="{1F6A7423-C1E7-204B-9583-B9EB75A307D7}"/>
              </a:ext>
            </a:extLst>
          </p:cNvPr>
          <p:cNvSpPr/>
          <p:nvPr/>
        </p:nvSpPr>
        <p:spPr>
          <a:xfrm>
            <a:off x="4735218" y="719378"/>
            <a:ext cx="3808412" cy="5695950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1" name="شكل حر: شكل 12">
            <a:extLst>
              <a:ext uri="{FF2B5EF4-FFF2-40B4-BE49-F238E27FC236}">
                <a16:creationId xmlns:a16="http://schemas.microsoft.com/office/drawing/2014/main" id="{1C02D9AA-ECDE-4842-B8C2-D98540803DB0}"/>
              </a:ext>
            </a:extLst>
          </p:cNvPr>
          <p:cNvSpPr/>
          <p:nvPr/>
        </p:nvSpPr>
        <p:spPr>
          <a:xfrm>
            <a:off x="912526" y="674971"/>
            <a:ext cx="3876675" cy="5697538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r" defTabSz="914400" rtl="1" eaLnBrk="1" latinLnBrk="0" hangingPunct="1">
              <a:defRPr/>
            </a:pPr>
            <a:endParaRPr lang="ar-EG" sz="1350"/>
          </a:p>
        </p:txBody>
      </p:sp>
      <p:sp>
        <p:nvSpPr>
          <p:cNvPr id="56" name="شكل حر: شكل 27">
            <a:extLst>
              <a:ext uri="{FF2B5EF4-FFF2-40B4-BE49-F238E27FC236}">
                <a16:creationId xmlns:a16="http://schemas.microsoft.com/office/drawing/2014/main" id="{79BB971F-EF10-D74B-B79E-BE6B0C0BC9BA}"/>
              </a:ext>
            </a:extLst>
          </p:cNvPr>
          <p:cNvSpPr/>
          <p:nvPr/>
        </p:nvSpPr>
        <p:spPr>
          <a:xfrm>
            <a:off x="1169988" y="1808163"/>
            <a:ext cx="3336925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7" name="شكل حر: شكل 28">
            <a:extLst>
              <a:ext uri="{FF2B5EF4-FFF2-40B4-BE49-F238E27FC236}">
                <a16:creationId xmlns:a16="http://schemas.microsoft.com/office/drawing/2014/main" id="{9E1BE487-017E-994A-98F1-792D5249F568}"/>
              </a:ext>
            </a:extLst>
          </p:cNvPr>
          <p:cNvSpPr/>
          <p:nvPr/>
        </p:nvSpPr>
        <p:spPr>
          <a:xfrm>
            <a:off x="1169988" y="2132013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8" name="شكل حر: شكل 29">
            <a:extLst>
              <a:ext uri="{FF2B5EF4-FFF2-40B4-BE49-F238E27FC236}">
                <a16:creationId xmlns:a16="http://schemas.microsoft.com/office/drawing/2014/main" id="{BC5A59AA-EC4B-6241-844A-9A4C2B38EF35}"/>
              </a:ext>
            </a:extLst>
          </p:cNvPr>
          <p:cNvSpPr/>
          <p:nvPr/>
        </p:nvSpPr>
        <p:spPr>
          <a:xfrm>
            <a:off x="1169988" y="2351088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30">
            <a:extLst>
              <a:ext uri="{FF2B5EF4-FFF2-40B4-BE49-F238E27FC236}">
                <a16:creationId xmlns:a16="http://schemas.microsoft.com/office/drawing/2014/main" id="{E6933A05-FCF0-354B-BB95-DEC0316E1294}"/>
              </a:ext>
            </a:extLst>
          </p:cNvPr>
          <p:cNvSpPr/>
          <p:nvPr/>
        </p:nvSpPr>
        <p:spPr>
          <a:xfrm>
            <a:off x="1169988" y="2571750"/>
            <a:ext cx="332422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1">
            <a:extLst>
              <a:ext uri="{FF2B5EF4-FFF2-40B4-BE49-F238E27FC236}">
                <a16:creationId xmlns:a16="http://schemas.microsoft.com/office/drawing/2014/main" id="{E425EC87-8523-4745-A2DA-E84131B86B33}"/>
              </a:ext>
            </a:extLst>
          </p:cNvPr>
          <p:cNvSpPr/>
          <p:nvPr/>
        </p:nvSpPr>
        <p:spPr>
          <a:xfrm>
            <a:off x="1169988" y="2801938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2">
            <a:extLst>
              <a:ext uri="{FF2B5EF4-FFF2-40B4-BE49-F238E27FC236}">
                <a16:creationId xmlns:a16="http://schemas.microsoft.com/office/drawing/2014/main" id="{7DA6AB1A-0DEF-6C49-9767-0999D0978894}"/>
              </a:ext>
            </a:extLst>
          </p:cNvPr>
          <p:cNvSpPr/>
          <p:nvPr/>
        </p:nvSpPr>
        <p:spPr>
          <a:xfrm>
            <a:off x="1169988" y="3021013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2" name="شكل حر: شكل 33">
            <a:extLst>
              <a:ext uri="{FF2B5EF4-FFF2-40B4-BE49-F238E27FC236}">
                <a16:creationId xmlns:a16="http://schemas.microsoft.com/office/drawing/2014/main" id="{A41FBFE0-D0F5-6A48-B38C-3E1C072B3BA1}"/>
              </a:ext>
            </a:extLst>
          </p:cNvPr>
          <p:cNvSpPr/>
          <p:nvPr/>
        </p:nvSpPr>
        <p:spPr>
          <a:xfrm>
            <a:off x="1169988" y="3241675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4">
            <a:extLst>
              <a:ext uri="{FF2B5EF4-FFF2-40B4-BE49-F238E27FC236}">
                <a16:creationId xmlns:a16="http://schemas.microsoft.com/office/drawing/2014/main" id="{880635D5-950E-EF42-A00D-AB03FFA87735}"/>
              </a:ext>
            </a:extLst>
          </p:cNvPr>
          <p:cNvSpPr/>
          <p:nvPr/>
        </p:nvSpPr>
        <p:spPr>
          <a:xfrm>
            <a:off x="1169988" y="3460750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5">
            <a:extLst>
              <a:ext uri="{FF2B5EF4-FFF2-40B4-BE49-F238E27FC236}">
                <a16:creationId xmlns:a16="http://schemas.microsoft.com/office/drawing/2014/main" id="{6C3323CF-3995-6940-95CB-49A9545A025E}"/>
              </a:ext>
            </a:extLst>
          </p:cNvPr>
          <p:cNvSpPr/>
          <p:nvPr/>
        </p:nvSpPr>
        <p:spPr>
          <a:xfrm>
            <a:off x="1169988" y="3690938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6">
            <a:extLst>
              <a:ext uri="{FF2B5EF4-FFF2-40B4-BE49-F238E27FC236}">
                <a16:creationId xmlns:a16="http://schemas.microsoft.com/office/drawing/2014/main" id="{6EA5575F-AF8C-D644-A6EF-84B17F986E11}"/>
              </a:ext>
            </a:extLst>
          </p:cNvPr>
          <p:cNvSpPr/>
          <p:nvPr/>
        </p:nvSpPr>
        <p:spPr>
          <a:xfrm>
            <a:off x="1169988" y="3911600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7">
            <a:extLst>
              <a:ext uri="{FF2B5EF4-FFF2-40B4-BE49-F238E27FC236}">
                <a16:creationId xmlns:a16="http://schemas.microsoft.com/office/drawing/2014/main" id="{AD28BFAE-23C3-704F-8415-8B130DB1713E}"/>
              </a:ext>
            </a:extLst>
          </p:cNvPr>
          <p:cNvSpPr/>
          <p:nvPr/>
        </p:nvSpPr>
        <p:spPr>
          <a:xfrm>
            <a:off x="1169988" y="4130675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8">
            <a:extLst>
              <a:ext uri="{FF2B5EF4-FFF2-40B4-BE49-F238E27FC236}">
                <a16:creationId xmlns:a16="http://schemas.microsoft.com/office/drawing/2014/main" id="{AF7D15CB-0D0A-BB4E-A325-9276511DF1A2}"/>
              </a:ext>
            </a:extLst>
          </p:cNvPr>
          <p:cNvSpPr/>
          <p:nvPr/>
        </p:nvSpPr>
        <p:spPr>
          <a:xfrm>
            <a:off x="1169988" y="4351338"/>
            <a:ext cx="332422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9">
            <a:extLst>
              <a:ext uri="{FF2B5EF4-FFF2-40B4-BE49-F238E27FC236}">
                <a16:creationId xmlns:a16="http://schemas.microsoft.com/office/drawing/2014/main" id="{EB13F18F-F0D0-9448-9911-06498C506891}"/>
              </a:ext>
            </a:extLst>
          </p:cNvPr>
          <p:cNvSpPr/>
          <p:nvPr/>
        </p:nvSpPr>
        <p:spPr>
          <a:xfrm>
            <a:off x="1169988" y="4581525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40">
            <a:extLst>
              <a:ext uri="{FF2B5EF4-FFF2-40B4-BE49-F238E27FC236}">
                <a16:creationId xmlns:a16="http://schemas.microsoft.com/office/drawing/2014/main" id="{2FFF9403-5B81-814F-B1B1-BF64DEF1ECC7}"/>
              </a:ext>
            </a:extLst>
          </p:cNvPr>
          <p:cNvSpPr/>
          <p:nvPr/>
        </p:nvSpPr>
        <p:spPr>
          <a:xfrm>
            <a:off x="1169988" y="4800600"/>
            <a:ext cx="332422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41">
            <a:extLst>
              <a:ext uri="{FF2B5EF4-FFF2-40B4-BE49-F238E27FC236}">
                <a16:creationId xmlns:a16="http://schemas.microsoft.com/office/drawing/2014/main" id="{D1EDCFCC-B256-4F44-9DD8-0DF6A975BF31}"/>
              </a:ext>
            </a:extLst>
          </p:cNvPr>
          <p:cNvSpPr/>
          <p:nvPr/>
        </p:nvSpPr>
        <p:spPr>
          <a:xfrm>
            <a:off x="1169988" y="5068888"/>
            <a:ext cx="3336925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54">
            <a:extLst>
              <a:ext uri="{FF2B5EF4-FFF2-40B4-BE49-F238E27FC236}">
                <a16:creationId xmlns:a16="http://schemas.microsoft.com/office/drawing/2014/main" id="{A17446EB-F641-2045-A6B8-80F7BA812376}"/>
              </a:ext>
            </a:extLst>
          </p:cNvPr>
          <p:cNvSpPr/>
          <p:nvPr/>
        </p:nvSpPr>
        <p:spPr>
          <a:xfrm>
            <a:off x="4848225" y="1808163"/>
            <a:ext cx="3338513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5">
            <a:extLst>
              <a:ext uri="{FF2B5EF4-FFF2-40B4-BE49-F238E27FC236}">
                <a16:creationId xmlns:a16="http://schemas.microsoft.com/office/drawing/2014/main" id="{64521B9B-0E36-8A4B-8136-DF3A23C5F71F}"/>
              </a:ext>
            </a:extLst>
          </p:cNvPr>
          <p:cNvSpPr/>
          <p:nvPr/>
        </p:nvSpPr>
        <p:spPr>
          <a:xfrm>
            <a:off x="4848225" y="5068888"/>
            <a:ext cx="3338513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3" name="شكل حر: شكل 56">
            <a:extLst>
              <a:ext uri="{FF2B5EF4-FFF2-40B4-BE49-F238E27FC236}">
                <a16:creationId xmlns:a16="http://schemas.microsoft.com/office/drawing/2014/main" id="{6EE2AAFD-D99F-E048-AB40-73403291F00F}"/>
              </a:ext>
            </a:extLst>
          </p:cNvPr>
          <p:cNvSpPr/>
          <p:nvPr/>
        </p:nvSpPr>
        <p:spPr>
          <a:xfrm>
            <a:off x="4848225" y="2132013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7">
            <a:extLst>
              <a:ext uri="{FF2B5EF4-FFF2-40B4-BE49-F238E27FC236}">
                <a16:creationId xmlns:a16="http://schemas.microsoft.com/office/drawing/2014/main" id="{392626D1-1880-214E-BAD8-F992521E0BB4}"/>
              </a:ext>
            </a:extLst>
          </p:cNvPr>
          <p:cNvSpPr/>
          <p:nvPr/>
        </p:nvSpPr>
        <p:spPr>
          <a:xfrm>
            <a:off x="4848225" y="2351088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8">
            <a:extLst>
              <a:ext uri="{FF2B5EF4-FFF2-40B4-BE49-F238E27FC236}">
                <a16:creationId xmlns:a16="http://schemas.microsoft.com/office/drawing/2014/main" id="{1D473DFF-7356-8449-A249-39610C09D5EE}"/>
              </a:ext>
            </a:extLst>
          </p:cNvPr>
          <p:cNvSpPr/>
          <p:nvPr/>
        </p:nvSpPr>
        <p:spPr>
          <a:xfrm>
            <a:off x="4848225" y="2571750"/>
            <a:ext cx="3325813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9">
            <a:extLst>
              <a:ext uri="{FF2B5EF4-FFF2-40B4-BE49-F238E27FC236}">
                <a16:creationId xmlns:a16="http://schemas.microsoft.com/office/drawing/2014/main" id="{4E18B545-04A6-DB4A-B85A-D6AF37CB47A0}"/>
              </a:ext>
            </a:extLst>
          </p:cNvPr>
          <p:cNvSpPr/>
          <p:nvPr/>
        </p:nvSpPr>
        <p:spPr>
          <a:xfrm>
            <a:off x="4848225" y="2801938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60">
            <a:extLst>
              <a:ext uri="{FF2B5EF4-FFF2-40B4-BE49-F238E27FC236}">
                <a16:creationId xmlns:a16="http://schemas.microsoft.com/office/drawing/2014/main" id="{96F6538F-1142-3C4D-9ED6-3AA7EE3A958C}"/>
              </a:ext>
            </a:extLst>
          </p:cNvPr>
          <p:cNvSpPr/>
          <p:nvPr/>
        </p:nvSpPr>
        <p:spPr>
          <a:xfrm>
            <a:off x="4848225" y="3021013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1">
            <a:extLst>
              <a:ext uri="{FF2B5EF4-FFF2-40B4-BE49-F238E27FC236}">
                <a16:creationId xmlns:a16="http://schemas.microsoft.com/office/drawing/2014/main" id="{F5521E96-91FB-B84E-95CB-D4C345ED5BBE}"/>
              </a:ext>
            </a:extLst>
          </p:cNvPr>
          <p:cNvSpPr/>
          <p:nvPr/>
        </p:nvSpPr>
        <p:spPr>
          <a:xfrm>
            <a:off x="4848225" y="3241675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2">
            <a:extLst>
              <a:ext uri="{FF2B5EF4-FFF2-40B4-BE49-F238E27FC236}">
                <a16:creationId xmlns:a16="http://schemas.microsoft.com/office/drawing/2014/main" id="{A99E6FCC-845A-E940-99BC-B4F3851AD5E7}"/>
              </a:ext>
            </a:extLst>
          </p:cNvPr>
          <p:cNvSpPr/>
          <p:nvPr/>
        </p:nvSpPr>
        <p:spPr>
          <a:xfrm>
            <a:off x="4848225" y="3460750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3">
            <a:extLst>
              <a:ext uri="{FF2B5EF4-FFF2-40B4-BE49-F238E27FC236}">
                <a16:creationId xmlns:a16="http://schemas.microsoft.com/office/drawing/2014/main" id="{E125FF79-D30E-7B45-91F6-80016F90E4C8}"/>
              </a:ext>
            </a:extLst>
          </p:cNvPr>
          <p:cNvSpPr/>
          <p:nvPr/>
        </p:nvSpPr>
        <p:spPr>
          <a:xfrm>
            <a:off x="4848225" y="3690938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4">
            <a:extLst>
              <a:ext uri="{FF2B5EF4-FFF2-40B4-BE49-F238E27FC236}">
                <a16:creationId xmlns:a16="http://schemas.microsoft.com/office/drawing/2014/main" id="{4559CB5D-980A-DF4E-9FD1-323A7D2C59DD}"/>
              </a:ext>
            </a:extLst>
          </p:cNvPr>
          <p:cNvSpPr/>
          <p:nvPr/>
        </p:nvSpPr>
        <p:spPr>
          <a:xfrm>
            <a:off x="4848225" y="3911600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5">
            <a:extLst>
              <a:ext uri="{FF2B5EF4-FFF2-40B4-BE49-F238E27FC236}">
                <a16:creationId xmlns:a16="http://schemas.microsoft.com/office/drawing/2014/main" id="{2DA6B843-DB8B-9C4A-A0C9-3A35A2D88A89}"/>
              </a:ext>
            </a:extLst>
          </p:cNvPr>
          <p:cNvSpPr/>
          <p:nvPr/>
        </p:nvSpPr>
        <p:spPr>
          <a:xfrm>
            <a:off x="4848225" y="4130675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6">
            <a:extLst>
              <a:ext uri="{FF2B5EF4-FFF2-40B4-BE49-F238E27FC236}">
                <a16:creationId xmlns:a16="http://schemas.microsoft.com/office/drawing/2014/main" id="{4AB1CB10-90BD-0948-9B1B-09375DE0B37F}"/>
              </a:ext>
            </a:extLst>
          </p:cNvPr>
          <p:cNvSpPr/>
          <p:nvPr/>
        </p:nvSpPr>
        <p:spPr>
          <a:xfrm>
            <a:off x="4848225" y="4351338"/>
            <a:ext cx="3325813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7">
            <a:extLst>
              <a:ext uri="{FF2B5EF4-FFF2-40B4-BE49-F238E27FC236}">
                <a16:creationId xmlns:a16="http://schemas.microsoft.com/office/drawing/2014/main" id="{218E4100-B7B0-3445-9AF3-156B7B4E2F15}"/>
              </a:ext>
            </a:extLst>
          </p:cNvPr>
          <p:cNvSpPr/>
          <p:nvPr/>
        </p:nvSpPr>
        <p:spPr>
          <a:xfrm>
            <a:off x="4848225" y="4581525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8">
            <a:extLst>
              <a:ext uri="{FF2B5EF4-FFF2-40B4-BE49-F238E27FC236}">
                <a16:creationId xmlns:a16="http://schemas.microsoft.com/office/drawing/2014/main" id="{F6F450C1-1E03-6D48-BCDD-ED66455FED1C}"/>
              </a:ext>
            </a:extLst>
          </p:cNvPr>
          <p:cNvSpPr/>
          <p:nvPr/>
        </p:nvSpPr>
        <p:spPr>
          <a:xfrm>
            <a:off x="4848225" y="4800600"/>
            <a:ext cx="332581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BB8298A6-828B-CD46-81C3-F951D4B0D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7" y="1220788"/>
            <a:ext cx="695483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chemeClr val="accent2"/>
                </a:solidFill>
              </a:rPr>
              <a:t>أوجد ناتج طرح</a:t>
            </a:r>
            <a:r>
              <a:rPr lang="ar-SA" altLang="ar-SA" sz="2400" dirty="0">
                <a:solidFill>
                  <a:srgbClr val="FF0000"/>
                </a:solidFill>
              </a:rPr>
              <a:t> (٣جـ</a:t>
            </a:r>
            <a:r>
              <a:rPr lang="ar-SA" altLang="ar-SA" baseline="30000" dirty="0">
                <a:solidFill>
                  <a:srgbClr val="FF0000"/>
                </a:solidFill>
              </a:rPr>
              <a:t>٣</a:t>
            </a:r>
            <a:r>
              <a:rPr lang="ar-SA" altLang="ar-SA" sz="2400" dirty="0">
                <a:solidFill>
                  <a:srgbClr val="FF0000"/>
                </a:solidFill>
              </a:rPr>
              <a:t> ــ </a:t>
            </a:r>
            <a:r>
              <a:rPr lang="ar-SA" altLang="ar-SA" sz="2400" dirty="0" err="1">
                <a:solidFill>
                  <a:srgbClr val="FF0000"/>
                </a:solidFill>
              </a:rPr>
              <a:t>ج</a:t>
            </a:r>
            <a:r>
              <a:rPr lang="ar-SA" altLang="ar-SA" sz="2400" dirty="0">
                <a:solidFill>
                  <a:srgbClr val="FF0000"/>
                </a:solidFill>
              </a:rPr>
              <a:t>ـ +١١)     (   جـ</a:t>
            </a:r>
            <a:r>
              <a:rPr lang="ar-SA" altLang="ar-SA" sz="2400" baseline="30000" dirty="0">
                <a:solidFill>
                  <a:srgbClr val="FF0000"/>
                </a:solidFill>
              </a:rPr>
              <a:t>٢    </a:t>
            </a:r>
            <a:r>
              <a:rPr lang="ar-SA" altLang="ar-SA" sz="2400" dirty="0">
                <a:solidFill>
                  <a:srgbClr val="FF0000"/>
                </a:solidFill>
              </a:rPr>
              <a:t> ٢جـ   ٨ )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123941" name="AutoShape 37">
            <a:extLst>
              <a:ext uri="{FF2B5EF4-FFF2-40B4-BE49-F238E27FC236}">
                <a16:creationId xmlns:a16="http://schemas.microsoft.com/office/drawing/2014/main" id="{7C050D58-BAEF-F84D-9115-BF875AFD7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8364" y="3259138"/>
            <a:ext cx="3761723" cy="28463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5D27E64A-87A8-1D44-861D-BEDA38421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530" y="3623658"/>
            <a:ext cx="1358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  <a:buNone/>
            </a:pPr>
            <a:r>
              <a:rPr lang="ar-SA" altLang="ar-SA" sz="2000" dirty="0"/>
              <a:t>٣جـ</a:t>
            </a:r>
            <a:r>
              <a:rPr lang="ar-SA" altLang="ar-SA" sz="2000" baseline="30000" dirty="0">
                <a:solidFill>
                  <a:srgbClr val="FF0000"/>
                </a:solidFill>
              </a:rPr>
              <a:t>٣</a:t>
            </a:r>
            <a:endParaRPr lang="ar-SA" altLang="ar-SA" sz="2000" dirty="0"/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E8774EEB-F564-1247-BD08-84E3760A9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692" y="3606303"/>
            <a:ext cx="87553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-جـ</a:t>
            </a:r>
            <a:r>
              <a:rPr lang="ar-SA" altLang="ar-SA" sz="2400" baseline="30000" dirty="0"/>
              <a:t>٢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150B6503-E250-9B42-A38C-42168A7A2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0869" y="4376450"/>
            <a:ext cx="90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-٣جـ+٣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E172BA19-6C31-9C49-86E5-20CF40D32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175" y="4334132"/>
            <a:ext cx="43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123950" name="AutoShape 46">
            <a:extLst>
              <a:ext uri="{FF2B5EF4-FFF2-40B4-BE49-F238E27FC236}">
                <a16:creationId xmlns:a16="http://schemas.microsoft.com/office/drawing/2014/main" id="{41853DBB-3A08-8140-A2AC-FC4D8EBE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1" y="2402285"/>
            <a:ext cx="1792287" cy="627062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الأفقية</a:t>
            </a:r>
          </a:p>
        </p:txBody>
      </p:sp>
      <p:grpSp>
        <p:nvGrpSpPr>
          <p:cNvPr id="123955" name="Group 51">
            <a:extLst>
              <a:ext uri="{FF2B5EF4-FFF2-40B4-BE49-F238E27FC236}">
                <a16:creationId xmlns:a16="http://schemas.microsoft.com/office/drawing/2014/main" id="{DA256ACA-29E7-C844-846F-6899AE38C0C6}"/>
              </a:ext>
            </a:extLst>
          </p:cNvPr>
          <p:cNvGrpSpPr>
            <a:grpSpLocks/>
          </p:cNvGrpSpPr>
          <p:nvPr/>
        </p:nvGrpSpPr>
        <p:grpSpPr bwMode="auto">
          <a:xfrm>
            <a:off x="2191268" y="1045720"/>
            <a:ext cx="2579594" cy="280639"/>
            <a:chOff x="2585" y="3884"/>
            <a:chExt cx="1429" cy="136"/>
          </a:xfrm>
        </p:grpSpPr>
        <p:sp>
          <p:nvSpPr>
            <p:cNvPr id="35924" name="Line 52">
              <a:extLst>
                <a:ext uri="{FF2B5EF4-FFF2-40B4-BE49-F238E27FC236}">
                  <a16:creationId xmlns:a16="http://schemas.microsoft.com/office/drawing/2014/main" id="{DE206BE5-FBB0-0340-B605-3A296857D0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5925" name="Line 53">
              <a:extLst>
                <a:ext uri="{FF2B5EF4-FFF2-40B4-BE49-F238E27FC236}">
                  <a16:creationId xmlns:a16="http://schemas.microsoft.com/office/drawing/2014/main" id="{99CAF723-83FD-CB48-A3C0-268A451C4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35926" name="Line 54">
              <a:extLst>
                <a:ext uri="{FF2B5EF4-FFF2-40B4-BE49-F238E27FC236}">
                  <a16:creationId xmlns:a16="http://schemas.microsoft.com/office/drawing/2014/main" id="{2BAC0CFA-0D6E-9143-A770-529EC2A830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10" name="Text Box 87">
            <a:extLst>
              <a:ext uri="{FF2B5EF4-FFF2-40B4-BE49-F238E27FC236}">
                <a16:creationId xmlns:a16="http://schemas.microsoft.com/office/drawing/2014/main" id="{13B2FC47-889A-124D-A9B9-E1CA33C43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344" y="1172941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ــ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57DB9265-FD50-C741-9ED9-6B47B3D39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862" y="3643769"/>
            <a:ext cx="1105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 </a:t>
            </a:r>
            <a:r>
              <a:rPr lang="en-US" altLang="ar-SA" sz="2000" dirty="0"/>
              <a:t>[</a:t>
            </a:r>
            <a:r>
              <a:rPr lang="ar-SA" altLang="ar-SA" sz="2000" dirty="0"/>
              <a:t>١١-٨</a:t>
            </a:r>
            <a:r>
              <a:rPr lang="en-US" altLang="ar-SA" sz="2000" dirty="0"/>
              <a:t>]</a:t>
            </a:r>
            <a:endParaRPr lang="ar-SA" altLang="ar-SA" sz="2000" dirty="0"/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8B932958-414D-C948-9999-1862F43EB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929" y="3606303"/>
            <a:ext cx="4318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9AD10D32-FF0E-0541-9389-46240866D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649" y="4207918"/>
            <a:ext cx="965994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٣ ج</a:t>
            </a:r>
            <a:r>
              <a:rPr lang="ar-SA" altLang="ar-SA" sz="2000" baseline="30000" dirty="0">
                <a:solidFill>
                  <a:srgbClr val="FF0000"/>
                </a:solidFill>
              </a:rPr>
              <a:t>٣</a:t>
            </a:r>
            <a:r>
              <a:rPr lang="ar-SA" altLang="ar-SA" baseline="300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E44F618E-8E86-3445-AF78-CBF50F73F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681" y="1221595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+</a:t>
            </a:r>
          </a:p>
        </p:txBody>
      </p:sp>
      <p:sp>
        <p:nvSpPr>
          <p:cNvPr id="123971" name="AutoShape 67">
            <a:extLst>
              <a:ext uri="{FF2B5EF4-FFF2-40B4-BE49-F238E27FC236}">
                <a16:creationId xmlns:a16="http://schemas.microsoft.com/office/drawing/2014/main" id="{591375F1-FCD2-3340-9DFD-B34C1E38914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2800" y="860425"/>
            <a:ext cx="468313" cy="2524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30EC1608-1D3C-C242-AE46-153C01B70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257" y="1222961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+ </a:t>
            </a:r>
          </a:p>
        </p:txBody>
      </p:sp>
      <p:sp>
        <p:nvSpPr>
          <p:cNvPr id="23" name="Text Box 87">
            <a:extLst>
              <a:ext uri="{FF2B5EF4-FFF2-40B4-BE49-F238E27FC236}">
                <a16:creationId xmlns:a16="http://schemas.microsoft.com/office/drawing/2014/main" id="{E103367B-FDF6-6B44-9634-3C6D08F9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315" y="4357192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-جـ</a:t>
            </a:r>
            <a:r>
              <a:rPr lang="ar-SA" altLang="ar-SA" sz="2000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25" name="Text Box 87">
            <a:extLst>
              <a:ext uri="{FF2B5EF4-FFF2-40B4-BE49-F238E27FC236}">
                <a16:creationId xmlns:a16="http://schemas.microsoft.com/office/drawing/2014/main" id="{AD8339B5-2084-BD48-A9E6-EA7308DDE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170" y="1237616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ــ</a:t>
            </a:r>
          </a:p>
        </p:txBody>
      </p:sp>
      <p:pic>
        <p:nvPicPr>
          <p:cNvPr id="35919" name="Picture 37">
            <a:extLst>
              <a:ext uri="{FF2B5EF4-FFF2-40B4-BE49-F238E27FC236}">
                <a16:creationId xmlns:a16="http://schemas.microsoft.com/office/drawing/2014/main" id="{16F4B297-852A-0941-ABAC-80B6DC2A4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2" b="15297"/>
          <a:stretch/>
        </p:blipFill>
        <p:spPr bwMode="auto">
          <a:xfrm>
            <a:off x="6385175" y="66675"/>
            <a:ext cx="24270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85" name="AutoShape 81">
            <a:extLst>
              <a:ext uri="{FF2B5EF4-FFF2-40B4-BE49-F238E27FC236}">
                <a16:creationId xmlns:a16="http://schemas.microsoft.com/office/drawing/2014/main" id="{2C6B181E-CF21-6443-B0CE-65F14858F3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479800" y="860425"/>
            <a:ext cx="468313" cy="25241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ar-SA"/>
          </a:p>
        </p:txBody>
      </p:sp>
      <p:sp>
        <p:nvSpPr>
          <p:cNvPr id="35922" name="مربع نص 41">
            <a:extLst>
              <a:ext uri="{FF2B5EF4-FFF2-40B4-BE49-F238E27FC236}">
                <a16:creationId xmlns:a16="http://schemas.microsoft.com/office/drawing/2014/main" id="{0390943A-E80C-9A43-95D4-82AA82980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17145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dirty="0"/>
              <a:t>١١ صـ ٣٢</a:t>
            </a:r>
          </a:p>
        </p:txBody>
      </p:sp>
      <p:pic>
        <p:nvPicPr>
          <p:cNvPr id="89" name="صورة 88">
            <a:hlinkClick r:id="rId6" action="ppaction://hlinksldjump"/>
            <a:extLst>
              <a:ext uri="{FF2B5EF4-FFF2-40B4-BE49-F238E27FC236}">
                <a16:creationId xmlns:a16="http://schemas.microsoft.com/office/drawing/2014/main" id="{B1BD2808-0F1C-6B43-A78A-13026B0E7D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grpSp>
        <p:nvGrpSpPr>
          <p:cNvPr id="95" name="Group 51">
            <a:extLst>
              <a:ext uri="{FF2B5EF4-FFF2-40B4-BE49-F238E27FC236}">
                <a16:creationId xmlns:a16="http://schemas.microsoft.com/office/drawing/2014/main" id="{7EF59DCD-2A2B-164B-AC21-A0F8336FEDAB}"/>
              </a:ext>
            </a:extLst>
          </p:cNvPr>
          <p:cNvGrpSpPr>
            <a:grpSpLocks/>
          </p:cNvGrpSpPr>
          <p:nvPr/>
        </p:nvGrpSpPr>
        <p:grpSpPr bwMode="auto">
          <a:xfrm>
            <a:off x="2691580" y="997903"/>
            <a:ext cx="2533160" cy="346312"/>
            <a:chOff x="2585" y="3884"/>
            <a:chExt cx="1429" cy="136"/>
          </a:xfrm>
        </p:grpSpPr>
        <p:sp>
          <p:nvSpPr>
            <p:cNvPr id="96" name="Line 52">
              <a:extLst>
                <a:ext uri="{FF2B5EF4-FFF2-40B4-BE49-F238E27FC236}">
                  <a16:creationId xmlns:a16="http://schemas.microsoft.com/office/drawing/2014/main" id="{E34C4B27-97B3-0844-B90A-C0577CF37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97" name="Line 53">
              <a:extLst>
                <a:ext uri="{FF2B5EF4-FFF2-40B4-BE49-F238E27FC236}">
                  <a16:creationId xmlns:a16="http://schemas.microsoft.com/office/drawing/2014/main" id="{8DF05093-53A4-7F44-ABA3-E395F7F62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98" name="Line 54">
              <a:extLst>
                <a:ext uri="{FF2B5EF4-FFF2-40B4-BE49-F238E27FC236}">
                  <a16:creationId xmlns:a16="http://schemas.microsoft.com/office/drawing/2014/main" id="{C6754E33-BB45-4245-BB41-6534A6ACA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sp>
        <p:nvSpPr>
          <p:cNvPr id="103" name="AutoShape 106">
            <a:extLst>
              <a:ext uri="{FF2B5EF4-FFF2-40B4-BE49-F238E27FC236}">
                <a16:creationId xmlns:a16="http://schemas.microsoft.com/office/drawing/2014/main" id="{2D9D8077-99D1-344E-BF94-DA05B1D37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357" y="2298946"/>
            <a:ext cx="1908175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الطريقة الرأسية</a:t>
            </a:r>
          </a:p>
        </p:txBody>
      </p:sp>
      <p:sp>
        <p:nvSpPr>
          <p:cNvPr id="104" name="AutoShape 117">
            <a:extLst>
              <a:ext uri="{FF2B5EF4-FFF2-40B4-BE49-F238E27FC236}">
                <a16:creationId xmlns:a16="http://schemas.microsoft.com/office/drawing/2014/main" id="{44CA60AB-580A-6843-875A-AE577EE24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047" y="3313782"/>
            <a:ext cx="2844800" cy="237648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5" name="Text Box 87">
            <a:extLst>
              <a:ext uri="{FF2B5EF4-FFF2-40B4-BE49-F238E27FC236}">
                <a16:creationId xmlns:a16="http://schemas.microsoft.com/office/drawing/2014/main" id="{40FB8835-C5B2-F54E-ABDF-4BB9183CA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712" y="3602468"/>
            <a:ext cx="2203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٣جـ</a:t>
            </a:r>
            <a:r>
              <a:rPr lang="ar-SA" altLang="ar-SA" sz="2000" baseline="30000" dirty="0">
                <a:solidFill>
                  <a:srgbClr val="FF0000"/>
                </a:solidFill>
              </a:rPr>
              <a:t>٣</a:t>
            </a:r>
            <a:r>
              <a:rPr lang="ar-SA" altLang="ar-SA" sz="2000" dirty="0"/>
              <a:t> +٠ – </a:t>
            </a:r>
            <a:r>
              <a:rPr lang="ar-SA" altLang="ar-SA" sz="2000" dirty="0" err="1"/>
              <a:t>ج</a:t>
            </a:r>
            <a:r>
              <a:rPr lang="ar-SA" altLang="ar-SA" sz="2000" dirty="0"/>
              <a:t>ـ +  ١١ </a:t>
            </a:r>
          </a:p>
        </p:txBody>
      </p:sp>
      <p:sp>
        <p:nvSpPr>
          <p:cNvPr id="106" name="Text Box 87">
            <a:extLst>
              <a:ext uri="{FF2B5EF4-FFF2-40B4-BE49-F238E27FC236}">
                <a16:creationId xmlns:a16="http://schemas.microsoft.com/office/drawing/2014/main" id="{8E8D6E1C-886A-2048-B84C-947CAD5C5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012" y="3995708"/>
            <a:ext cx="21566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٠  - جـ</a:t>
            </a:r>
            <a:r>
              <a:rPr lang="ar-SA" altLang="ar-SA" sz="2000" baseline="30000" dirty="0">
                <a:solidFill>
                  <a:srgbClr val="FF0000"/>
                </a:solidFill>
              </a:rPr>
              <a:t>٢</a:t>
            </a:r>
            <a:r>
              <a:rPr lang="ar-SA" altLang="ar-SA" sz="2000" dirty="0"/>
              <a:t> -٢جـ -  ٨ </a:t>
            </a:r>
          </a:p>
        </p:txBody>
      </p:sp>
      <p:sp>
        <p:nvSpPr>
          <p:cNvPr id="107" name="Line 120">
            <a:extLst>
              <a:ext uri="{FF2B5EF4-FFF2-40B4-BE49-F238E27FC236}">
                <a16:creationId xmlns:a16="http://schemas.microsoft.com/office/drawing/2014/main" id="{3B4A5D58-DCDD-4C42-BF0C-7297B54C21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84288" y="4608512"/>
            <a:ext cx="2374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EB846ACD-D831-8547-BB90-95CCBAF9D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717" y="1177754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ــ</a:t>
            </a:r>
          </a:p>
        </p:txBody>
      </p:sp>
      <p:sp>
        <p:nvSpPr>
          <p:cNvPr id="88" name="Text Box 87">
            <a:extLst>
              <a:ext uri="{FF2B5EF4-FFF2-40B4-BE49-F238E27FC236}">
                <a16:creationId xmlns:a16="http://schemas.microsoft.com/office/drawing/2014/main" id="{2F5736AE-134C-C441-B0EC-7A196D308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198" y="1226591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rgbClr val="FF0000"/>
                </a:solidFill>
              </a:rPr>
              <a:t>+ </a:t>
            </a:r>
          </a:p>
        </p:txBody>
      </p:sp>
      <p:sp>
        <p:nvSpPr>
          <p:cNvPr id="94" name="Text Box 87">
            <a:extLst>
              <a:ext uri="{FF2B5EF4-FFF2-40B4-BE49-F238E27FC236}">
                <a16:creationId xmlns:a16="http://schemas.microsoft.com/office/drawing/2014/main" id="{B7642AF5-C470-B74C-9F78-56B400BF0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904" y="1167606"/>
            <a:ext cx="39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/>
              <a:t>ــ</a:t>
            </a:r>
          </a:p>
        </p:txBody>
      </p:sp>
      <p:sp>
        <p:nvSpPr>
          <p:cNvPr id="99" name="Text Box 87">
            <a:extLst>
              <a:ext uri="{FF2B5EF4-FFF2-40B4-BE49-F238E27FC236}">
                <a16:creationId xmlns:a16="http://schemas.microsoft.com/office/drawing/2014/main" id="{06AC657B-4534-3D49-8558-4B21A9A06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7" y="4709016"/>
            <a:ext cx="827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-جـ</a:t>
            </a:r>
            <a:r>
              <a:rPr lang="ar-SA" altLang="ar-SA" sz="2000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00" name="Text Box 87">
            <a:extLst>
              <a:ext uri="{FF2B5EF4-FFF2-40B4-BE49-F238E27FC236}">
                <a16:creationId xmlns:a16="http://schemas.microsoft.com/office/drawing/2014/main" id="{03F4DE4E-51DF-DD47-AA7D-70BDCA8BC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8" y="4727593"/>
            <a:ext cx="90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-٣جـ+٣</a:t>
            </a:r>
          </a:p>
        </p:txBody>
      </p:sp>
      <p:sp>
        <p:nvSpPr>
          <p:cNvPr id="101" name="Text Box 87">
            <a:extLst>
              <a:ext uri="{FF2B5EF4-FFF2-40B4-BE49-F238E27FC236}">
                <a16:creationId xmlns:a16="http://schemas.microsoft.com/office/drawing/2014/main" id="{53DE1623-C42C-5C49-BC00-DB8B4B3ED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045" y="3623658"/>
            <a:ext cx="1714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 </a:t>
            </a:r>
            <a:r>
              <a:rPr lang="en-US" altLang="ar-SA" sz="2000" dirty="0"/>
              <a:t>[</a:t>
            </a:r>
            <a:r>
              <a:rPr lang="ar-SA" altLang="ar-SA" sz="2000" dirty="0"/>
              <a:t>-جـ-٢جـ</a:t>
            </a:r>
            <a:r>
              <a:rPr lang="en-US" altLang="ar-SA" sz="2000" dirty="0"/>
              <a:t>]</a:t>
            </a:r>
            <a:r>
              <a:rPr lang="ar-SA" altLang="ar-SA" sz="2000" dirty="0"/>
              <a:t>+</a:t>
            </a:r>
          </a:p>
        </p:txBody>
      </p:sp>
      <p:sp>
        <p:nvSpPr>
          <p:cNvPr id="102" name="Text Box 87">
            <a:extLst>
              <a:ext uri="{FF2B5EF4-FFF2-40B4-BE49-F238E27FC236}">
                <a16:creationId xmlns:a16="http://schemas.microsoft.com/office/drawing/2014/main" id="{00B233CD-3A09-F840-B2EF-16048C1C1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169" y="4687947"/>
            <a:ext cx="965994" cy="4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 dirty="0"/>
              <a:t>٣ ج</a:t>
            </a:r>
            <a:r>
              <a:rPr lang="ar-SA" altLang="ar-SA" sz="2000" baseline="30000" dirty="0">
                <a:solidFill>
                  <a:srgbClr val="FF0000"/>
                </a:solidFill>
              </a:rPr>
              <a:t>٣</a:t>
            </a:r>
            <a:r>
              <a:rPr lang="ar-SA" altLang="ar-SA" baseline="300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2F8F509-6497-5D59-4459-8A79E71D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209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994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3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2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2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1000"/>
                                        <p:tgtEl>
                                          <p:spTgt spid="12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1000"/>
                                        <p:tgtEl>
                                          <p:spTgt spid="123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0" dur="10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 animBg="1"/>
      <p:bldP spid="2" grpId="0"/>
      <p:bldP spid="5" grpId="0"/>
      <p:bldP spid="7" grpId="0"/>
      <p:bldP spid="9" grpId="0" animBg="1"/>
      <p:bldP spid="123950" grpId="0" animBg="1"/>
      <p:bldP spid="10" grpId="0"/>
      <p:bldP spid="10" grpId="1"/>
      <p:bldP spid="11" grpId="0"/>
      <p:bldP spid="12" grpId="0" animBg="1"/>
      <p:bldP spid="13" grpId="0"/>
      <p:bldP spid="19" grpId="0"/>
      <p:bldP spid="20" grpId="0"/>
      <p:bldP spid="20" grpId="1"/>
      <p:bldP spid="23" grpId="0"/>
      <p:bldP spid="25" grpId="0"/>
      <p:bldP spid="103" grpId="0" animBg="1"/>
      <p:bldP spid="105" grpId="0"/>
      <p:bldP spid="106" grpId="0"/>
      <p:bldP spid="87" grpId="0"/>
      <p:bldP spid="88" grpId="0"/>
      <p:bldP spid="88" grpId="1"/>
      <p:bldP spid="94" grpId="0"/>
      <p:bldP spid="99" grpId="0"/>
      <p:bldP spid="100" grpId="0"/>
      <p:bldP spid="101" grpId="0"/>
      <p:bldP spid="1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B211593-53F2-7546-BD15-E21EA23D3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4865537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7" name="شكل حر: شكل 53">
            <a:extLst>
              <a:ext uri="{FF2B5EF4-FFF2-40B4-BE49-F238E27FC236}">
                <a16:creationId xmlns:a16="http://schemas.microsoft.com/office/drawing/2014/main" id="{2FD07822-A4EF-2442-8B5B-7E9F46B905CB}"/>
              </a:ext>
            </a:extLst>
          </p:cNvPr>
          <p:cNvSpPr/>
          <p:nvPr/>
        </p:nvSpPr>
        <p:spPr>
          <a:xfrm>
            <a:off x="4572000" y="595313"/>
            <a:ext cx="3657600" cy="479742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9" name="شكل حر: شكل 6">
            <a:extLst>
              <a:ext uri="{FF2B5EF4-FFF2-40B4-BE49-F238E27FC236}">
                <a16:creationId xmlns:a16="http://schemas.microsoft.com/office/drawing/2014/main" id="{CA8CD6C7-28E1-9945-8F1B-DFA9E2E70AB3}"/>
              </a:ext>
            </a:extLst>
          </p:cNvPr>
          <p:cNvSpPr/>
          <p:nvPr/>
        </p:nvSpPr>
        <p:spPr>
          <a:xfrm>
            <a:off x="647700" y="185738"/>
            <a:ext cx="7885113" cy="5761037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6473E5C-A87C-E546-98A8-FCD2D699E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4871047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11" name="شكل حر: شكل 8">
            <a:extLst>
              <a:ext uri="{FF2B5EF4-FFF2-40B4-BE49-F238E27FC236}">
                <a16:creationId xmlns:a16="http://schemas.microsoft.com/office/drawing/2014/main" id="{30060396-7FD4-0843-9C9C-1200347A4B41}"/>
              </a:ext>
            </a:extLst>
          </p:cNvPr>
          <p:cNvSpPr/>
          <p:nvPr/>
        </p:nvSpPr>
        <p:spPr>
          <a:xfrm>
            <a:off x="903288" y="698500"/>
            <a:ext cx="3657600" cy="4797425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A3C14A3-1A13-1245-B525-D467774A3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4871047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13" name="شكل حر: شكل 10">
            <a:extLst>
              <a:ext uri="{FF2B5EF4-FFF2-40B4-BE49-F238E27FC236}">
                <a16:creationId xmlns:a16="http://schemas.microsoft.com/office/drawing/2014/main" id="{5861FC7F-9961-F241-B5EE-81516DCD0821}"/>
              </a:ext>
            </a:extLst>
          </p:cNvPr>
          <p:cNvSpPr/>
          <p:nvPr/>
        </p:nvSpPr>
        <p:spPr>
          <a:xfrm>
            <a:off x="4583113" y="698500"/>
            <a:ext cx="3657600" cy="4797425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2298D010-9C90-5E4E-A7AF-6A80A9AEB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4871047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15" name="شكل حر: شكل 12">
            <a:extLst>
              <a:ext uri="{FF2B5EF4-FFF2-40B4-BE49-F238E27FC236}">
                <a16:creationId xmlns:a16="http://schemas.microsoft.com/office/drawing/2014/main" id="{86FA6D43-7522-4545-A881-0BBD84C6F608}"/>
              </a:ext>
            </a:extLst>
          </p:cNvPr>
          <p:cNvSpPr/>
          <p:nvPr/>
        </p:nvSpPr>
        <p:spPr>
          <a:xfrm>
            <a:off x="836613" y="646113"/>
            <a:ext cx="3724275" cy="4799012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48C292B-34F8-454A-880C-A25321813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4871047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17" name="شكل حر: شكل 14">
            <a:extLst>
              <a:ext uri="{FF2B5EF4-FFF2-40B4-BE49-F238E27FC236}">
                <a16:creationId xmlns:a16="http://schemas.microsoft.com/office/drawing/2014/main" id="{B3C94F9C-E031-B54D-ADA7-EC1DC8507160}"/>
              </a:ext>
            </a:extLst>
          </p:cNvPr>
          <p:cNvSpPr/>
          <p:nvPr/>
        </p:nvSpPr>
        <p:spPr>
          <a:xfrm>
            <a:off x="4572000" y="646113"/>
            <a:ext cx="3735388" cy="4799012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DC18C36-2BED-7E43-9C25-C136FC61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4865537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19" name="شكل حر: شكل 26">
            <a:extLst>
              <a:ext uri="{FF2B5EF4-FFF2-40B4-BE49-F238E27FC236}">
                <a16:creationId xmlns:a16="http://schemas.microsoft.com/office/drawing/2014/main" id="{0B565E42-23C1-F94A-A344-0BC51DE4DEE4}"/>
              </a:ext>
            </a:extLst>
          </p:cNvPr>
          <p:cNvSpPr/>
          <p:nvPr/>
        </p:nvSpPr>
        <p:spPr>
          <a:xfrm>
            <a:off x="904875" y="595313"/>
            <a:ext cx="3657600" cy="4797425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20" name="شكل حر: شكل 27">
            <a:extLst>
              <a:ext uri="{FF2B5EF4-FFF2-40B4-BE49-F238E27FC236}">
                <a16:creationId xmlns:a16="http://schemas.microsoft.com/office/drawing/2014/main" id="{3A24C0E4-6108-E94D-8715-8740F578D50B}"/>
              </a:ext>
            </a:extLst>
          </p:cNvPr>
          <p:cNvSpPr/>
          <p:nvPr/>
        </p:nvSpPr>
        <p:spPr>
          <a:xfrm>
            <a:off x="1169988" y="1808163"/>
            <a:ext cx="3205162" cy="4603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21" name="شكل حر: شكل 28">
            <a:extLst>
              <a:ext uri="{FF2B5EF4-FFF2-40B4-BE49-F238E27FC236}">
                <a16:creationId xmlns:a16="http://schemas.microsoft.com/office/drawing/2014/main" id="{39EC1FA0-7E76-1B42-9E0D-D9C180DB9016}"/>
              </a:ext>
            </a:extLst>
          </p:cNvPr>
          <p:cNvSpPr/>
          <p:nvPr/>
        </p:nvSpPr>
        <p:spPr>
          <a:xfrm>
            <a:off x="1169988" y="2132013"/>
            <a:ext cx="3192462" cy="46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22" name="شكل حر: شكل 29">
            <a:extLst>
              <a:ext uri="{FF2B5EF4-FFF2-40B4-BE49-F238E27FC236}">
                <a16:creationId xmlns:a16="http://schemas.microsoft.com/office/drawing/2014/main" id="{74A48380-6529-B64B-83C4-7035F75039FA}"/>
              </a:ext>
            </a:extLst>
          </p:cNvPr>
          <p:cNvSpPr/>
          <p:nvPr/>
        </p:nvSpPr>
        <p:spPr>
          <a:xfrm>
            <a:off x="1169988" y="2351088"/>
            <a:ext cx="3192462" cy="46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23" name="شكل حر: شكل 30">
            <a:extLst>
              <a:ext uri="{FF2B5EF4-FFF2-40B4-BE49-F238E27FC236}">
                <a16:creationId xmlns:a16="http://schemas.microsoft.com/office/drawing/2014/main" id="{E4529948-A57C-9F47-989E-F0290C99E234}"/>
              </a:ext>
            </a:extLst>
          </p:cNvPr>
          <p:cNvSpPr/>
          <p:nvPr/>
        </p:nvSpPr>
        <p:spPr>
          <a:xfrm>
            <a:off x="1169988" y="2571750"/>
            <a:ext cx="3192462" cy="4445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24" name="شكل حر: شكل 31">
            <a:extLst>
              <a:ext uri="{FF2B5EF4-FFF2-40B4-BE49-F238E27FC236}">
                <a16:creationId xmlns:a16="http://schemas.microsoft.com/office/drawing/2014/main" id="{9E5B00EA-D9C2-6949-B9BD-4178E7C525D3}"/>
              </a:ext>
            </a:extLst>
          </p:cNvPr>
          <p:cNvSpPr/>
          <p:nvPr/>
        </p:nvSpPr>
        <p:spPr>
          <a:xfrm>
            <a:off x="1169988" y="2801938"/>
            <a:ext cx="3192462" cy="46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25" name="شكل حر: شكل 32">
            <a:extLst>
              <a:ext uri="{FF2B5EF4-FFF2-40B4-BE49-F238E27FC236}">
                <a16:creationId xmlns:a16="http://schemas.microsoft.com/office/drawing/2014/main" id="{E9C03F1B-BAF1-804E-BC99-0170A6C75317}"/>
              </a:ext>
            </a:extLst>
          </p:cNvPr>
          <p:cNvSpPr/>
          <p:nvPr/>
        </p:nvSpPr>
        <p:spPr>
          <a:xfrm>
            <a:off x="1169988" y="3021013"/>
            <a:ext cx="3192462" cy="46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26" name="شكل حر: شكل 33">
            <a:extLst>
              <a:ext uri="{FF2B5EF4-FFF2-40B4-BE49-F238E27FC236}">
                <a16:creationId xmlns:a16="http://schemas.microsoft.com/office/drawing/2014/main" id="{6766B0DE-9B2A-5A48-8FE1-9A0EAA0A2C96}"/>
              </a:ext>
            </a:extLst>
          </p:cNvPr>
          <p:cNvSpPr/>
          <p:nvPr/>
        </p:nvSpPr>
        <p:spPr>
          <a:xfrm>
            <a:off x="1169988" y="3241675"/>
            <a:ext cx="3192462" cy="46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27" name="شكل حر: شكل 34">
            <a:extLst>
              <a:ext uri="{FF2B5EF4-FFF2-40B4-BE49-F238E27FC236}">
                <a16:creationId xmlns:a16="http://schemas.microsoft.com/office/drawing/2014/main" id="{02CC90C6-CCAD-AE43-9EDE-D9D7A38A3461}"/>
              </a:ext>
            </a:extLst>
          </p:cNvPr>
          <p:cNvSpPr/>
          <p:nvPr/>
        </p:nvSpPr>
        <p:spPr>
          <a:xfrm>
            <a:off x="1169988" y="3460750"/>
            <a:ext cx="3192462" cy="46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28" name="شكل حر: شكل 35">
            <a:extLst>
              <a:ext uri="{FF2B5EF4-FFF2-40B4-BE49-F238E27FC236}">
                <a16:creationId xmlns:a16="http://schemas.microsoft.com/office/drawing/2014/main" id="{A7142381-3794-D34C-97C5-3C32D8B78C34}"/>
              </a:ext>
            </a:extLst>
          </p:cNvPr>
          <p:cNvSpPr/>
          <p:nvPr/>
        </p:nvSpPr>
        <p:spPr>
          <a:xfrm>
            <a:off x="1169988" y="3690938"/>
            <a:ext cx="3192462" cy="46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29" name="شكل حر: شكل 36">
            <a:extLst>
              <a:ext uri="{FF2B5EF4-FFF2-40B4-BE49-F238E27FC236}">
                <a16:creationId xmlns:a16="http://schemas.microsoft.com/office/drawing/2014/main" id="{4BE86292-6863-8041-A5C3-3719B184BB4A}"/>
              </a:ext>
            </a:extLst>
          </p:cNvPr>
          <p:cNvSpPr/>
          <p:nvPr/>
        </p:nvSpPr>
        <p:spPr>
          <a:xfrm>
            <a:off x="1169988" y="3911600"/>
            <a:ext cx="3192462" cy="46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0" name="شكل حر: شكل 37">
            <a:extLst>
              <a:ext uri="{FF2B5EF4-FFF2-40B4-BE49-F238E27FC236}">
                <a16:creationId xmlns:a16="http://schemas.microsoft.com/office/drawing/2014/main" id="{E82BA218-8C7A-2345-BE0D-1974DE741B4C}"/>
              </a:ext>
            </a:extLst>
          </p:cNvPr>
          <p:cNvSpPr/>
          <p:nvPr/>
        </p:nvSpPr>
        <p:spPr>
          <a:xfrm>
            <a:off x="1169988" y="4130675"/>
            <a:ext cx="3192462" cy="46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1" name="شكل حر: شكل 38">
            <a:extLst>
              <a:ext uri="{FF2B5EF4-FFF2-40B4-BE49-F238E27FC236}">
                <a16:creationId xmlns:a16="http://schemas.microsoft.com/office/drawing/2014/main" id="{57DE0DC6-E47F-3E4A-B213-0FB42D6005B3}"/>
              </a:ext>
            </a:extLst>
          </p:cNvPr>
          <p:cNvSpPr/>
          <p:nvPr/>
        </p:nvSpPr>
        <p:spPr>
          <a:xfrm>
            <a:off x="1169988" y="4351338"/>
            <a:ext cx="3192462" cy="4445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2" name="شكل حر: شكل 39">
            <a:extLst>
              <a:ext uri="{FF2B5EF4-FFF2-40B4-BE49-F238E27FC236}">
                <a16:creationId xmlns:a16="http://schemas.microsoft.com/office/drawing/2014/main" id="{0C4F2030-0EE3-4842-AB14-35E19E2F31F1}"/>
              </a:ext>
            </a:extLst>
          </p:cNvPr>
          <p:cNvSpPr/>
          <p:nvPr/>
        </p:nvSpPr>
        <p:spPr>
          <a:xfrm>
            <a:off x="1169988" y="4581525"/>
            <a:ext cx="3192462" cy="46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3" name="شكل حر: شكل 40">
            <a:extLst>
              <a:ext uri="{FF2B5EF4-FFF2-40B4-BE49-F238E27FC236}">
                <a16:creationId xmlns:a16="http://schemas.microsoft.com/office/drawing/2014/main" id="{E7587774-A650-0B45-9DED-A5148FA03845}"/>
              </a:ext>
            </a:extLst>
          </p:cNvPr>
          <p:cNvSpPr/>
          <p:nvPr/>
        </p:nvSpPr>
        <p:spPr>
          <a:xfrm>
            <a:off x="1169988" y="4800600"/>
            <a:ext cx="3192462" cy="46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4" name="شكل حر: شكل 41">
            <a:extLst>
              <a:ext uri="{FF2B5EF4-FFF2-40B4-BE49-F238E27FC236}">
                <a16:creationId xmlns:a16="http://schemas.microsoft.com/office/drawing/2014/main" id="{2417AACF-17A4-B548-A80C-2E24AD364B95}"/>
              </a:ext>
            </a:extLst>
          </p:cNvPr>
          <p:cNvSpPr/>
          <p:nvPr/>
        </p:nvSpPr>
        <p:spPr>
          <a:xfrm>
            <a:off x="1169988" y="5068888"/>
            <a:ext cx="3205162" cy="4603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5" name="شكل حر: شكل 54">
            <a:extLst>
              <a:ext uri="{FF2B5EF4-FFF2-40B4-BE49-F238E27FC236}">
                <a16:creationId xmlns:a16="http://schemas.microsoft.com/office/drawing/2014/main" id="{96EE15B7-06D3-1140-8781-7F55BAB6C716}"/>
              </a:ext>
            </a:extLst>
          </p:cNvPr>
          <p:cNvSpPr/>
          <p:nvPr/>
        </p:nvSpPr>
        <p:spPr>
          <a:xfrm>
            <a:off x="4848225" y="1808163"/>
            <a:ext cx="3206750" cy="4603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6" name="شكل حر: شكل 55">
            <a:extLst>
              <a:ext uri="{FF2B5EF4-FFF2-40B4-BE49-F238E27FC236}">
                <a16:creationId xmlns:a16="http://schemas.microsoft.com/office/drawing/2014/main" id="{395A8481-C20E-5240-AA28-CE40B144D80D}"/>
              </a:ext>
            </a:extLst>
          </p:cNvPr>
          <p:cNvSpPr/>
          <p:nvPr/>
        </p:nvSpPr>
        <p:spPr>
          <a:xfrm>
            <a:off x="4848225" y="5068888"/>
            <a:ext cx="3206750" cy="46037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7" name="شكل حر: شكل 56">
            <a:extLst>
              <a:ext uri="{FF2B5EF4-FFF2-40B4-BE49-F238E27FC236}">
                <a16:creationId xmlns:a16="http://schemas.microsoft.com/office/drawing/2014/main" id="{1ACD2959-3C8F-6640-A39F-7F01F1C06FE1}"/>
              </a:ext>
            </a:extLst>
          </p:cNvPr>
          <p:cNvSpPr/>
          <p:nvPr/>
        </p:nvSpPr>
        <p:spPr>
          <a:xfrm>
            <a:off x="4848225" y="2132013"/>
            <a:ext cx="3194050" cy="46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8" name="شكل حر: شكل 57">
            <a:extLst>
              <a:ext uri="{FF2B5EF4-FFF2-40B4-BE49-F238E27FC236}">
                <a16:creationId xmlns:a16="http://schemas.microsoft.com/office/drawing/2014/main" id="{A8928D3B-9354-4941-BE63-0BDCF1C04C96}"/>
              </a:ext>
            </a:extLst>
          </p:cNvPr>
          <p:cNvSpPr/>
          <p:nvPr/>
        </p:nvSpPr>
        <p:spPr>
          <a:xfrm>
            <a:off x="4848225" y="2351088"/>
            <a:ext cx="3194050" cy="46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9" name="شكل حر: شكل 58">
            <a:extLst>
              <a:ext uri="{FF2B5EF4-FFF2-40B4-BE49-F238E27FC236}">
                <a16:creationId xmlns:a16="http://schemas.microsoft.com/office/drawing/2014/main" id="{52CD6C11-0CCC-7B46-989A-BA5C629A5E8E}"/>
              </a:ext>
            </a:extLst>
          </p:cNvPr>
          <p:cNvSpPr/>
          <p:nvPr/>
        </p:nvSpPr>
        <p:spPr>
          <a:xfrm>
            <a:off x="4848225" y="2571750"/>
            <a:ext cx="3194050" cy="4445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0" name="شكل حر: شكل 59">
            <a:extLst>
              <a:ext uri="{FF2B5EF4-FFF2-40B4-BE49-F238E27FC236}">
                <a16:creationId xmlns:a16="http://schemas.microsoft.com/office/drawing/2014/main" id="{CB504DCF-55B2-A84B-83C3-AC5DE138C0C5}"/>
              </a:ext>
            </a:extLst>
          </p:cNvPr>
          <p:cNvSpPr/>
          <p:nvPr/>
        </p:nvSpPr>
        <p:spPr>
          <a:xfrm>
            <a:off x="4848225" y="2801938"/>
            <a:ext cx="3194050" cy="46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1" name="شكل حر: شكل 60">
            <a:extLst>
              <a:ext uri="{FF2B5EF4-FFF2-40B4-BE49-F238E27FC236}">
                <a16:creationId xmlns:a16="http://schemas.microsoft.com/office/drawing/2014/main" id="{586D61FF-561B-DC44-9950-4F109997E240}"/>
              </a:ext>
            </a:extLst>
          </p:cNvPr>
          <p:cNvSpPr/>
          <p:nvPr/>
        </p:nvSpPr>
        <p:spPr>
          <a:xfrm>
            <a:off x="4848225" y="3021013"/>
            <a:ext cx="3194050" cy="46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2" name="شكل حر: شكل 61">
            <a:extLst>
              <a:ext uri="{FF2B5EF4-FFF2-40B4-BE49-F238E27FC236}">
                <a16:creationId xmlns:a16="http://schemas.microsoft.com/office/drawing/2014/main" id="{6039A633-7843-F349-B3F5-9AAD4B14882F}"/>
              </a:ext>
            </a:extLst>
          </p:cNvPr>
          <p:cNvSpPr/>
          <p:nvPr/>
        </p:nvSpPr>
        <p:spPr>
          <a:xfrm>
            <a:off x="4848225" y="3241675"/>
            <a:ext cx="3194050" cy="46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3" name="شكل حر: شكل 62">
            <a:extLst>
              <a:ext uri="{FF2B5EF4-FFF2-40B4-BE49-F238E27FC236}">
                <a16:creationId xmlns:a16="http://schemas.microsoft.com/office/drawing/2014/main" id="{5924B546-18D1-EC4C-A6E1-6D17AE336092}"/>
              </a:ext>
            </a:extLst>
          </p:cNvPr>
          <p:cNvSpPr/>
          <p:nvPr/>
        </p:nvSpPr>
        <p:spPr>
          <a:xfrm>
            <a:off x="4848225" y="3460750"/>
            <a:ext cx="3194050" cy="46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4" name="شكل حر: شكل 63">
            <a:extLst>
              <a:ext uri="{FF2B5EF4-FFF2-40B4-BE49-F238E27FC236}">
                <a16:creationId xmlns:a16="http://schemas.microsoft.com/office/drawing/2014/main" id="{7BAAE6F4-3627-6244-B9C5-F1110D86333F}"/>
              </a:ext>
            </a:extLst>
          </p:cNvPr>
          <p:cNvSpPr/>
          <p:nvPr/>
        </p:nvSpPr>
        <p:spPr>
          <a:xfrm>
            <a:off x="4848225" y="3690938"/>
            <a:ext cx="3194050" cy="4603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5" name="شكل حر: شكل 64">
            <a:extLst>
              <a:ext uri="{FF2B5EF4-FFF2-40B4-BE49-F238E27FC236}">
                <a16:creationId xmlns:a16="http://schemas.microsoft.com/office/drawing/2014/main" id="{8A025AD7-7FA3-AA42-97AD-51E0506B8213}"/>
              </a:ext>
            </a:extLst>
          </p:cNvPr>
          <p:cNvSpPr/>
          <p:nvPr/>
        </p:nvSpPr>
        <p:spPr>
          <a:xfrm>
            <a:off x="4848225" y="3911600"/>
            <a:ext cx="3194050" cy="46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6" name="شكل حر: شكل 65">
            <a:extLst>
              <a:ext uri="{FF2B5EF4-FFF2-40B4-BE49-F238E27FC236}">
                <a16:creationId xmlns:a16="http://schemas.microsoft.com/office/drawing/2014/main" id="{B93BB056-68B6-084F-8A4D-63D4E512E3E7}"/>
              </a:ext>
            </a:extLst>
          </p:cNvPr>
          <p:cNvSpPr/>
          <p:nvPr/>
        </p:nvSpPr>
        <p:spPr>
          <a:xfrm>
            <a:off x="4848225" y="4130675"/>
            <a:ext cx="3194050" cy="46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7" name="شكل حر: شكل 66">
            <a:extLst>
              <a:ext uri="{FF2B5EF4-FFF2-40B4-BE49-F238E27FC236}">
                <a16:creationId xmlns:a16="http://schemas.microsoft.com/office/drawing/2014/main" id="{75473A15-5266-B548-8559-2CAAD30F5BB1}"/>
              </a:ext>
            </a:extLst>
          </p:cNvPr>
          <p:cNvSpPr/>
          <p:nvPr/>
        </p:nvSpPr>
        <p:spPr>
          <a:xfrm>
            <a:off x="4848225" y="4351338"/>
            <a:ext cx="3194050" cy="44450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8" name="شكل حر: شكل 67">
            <a:extLst>
              <a:ext uri="{FF2B5EF4-FFF2-40B4-BE49-F238E27FC236}">
                <a16:creationId xmlns:a16="http://schemas.microsoft.com/office/drawing/2014/main" id="{7CCA0D33-567F-1648-A8F9-7C2E3A247D3D}"/>
              </a:ext>
            </a:extLst>
          </p:cNvPr>
          <p:cNvSpPr/>
          <p:nvPr/>
        </p:nvSpPr>
        <p:spPr>
          <a:xfrm>
            <a:off x="4848225" y="4581525"/>
            <a:ext cx="3194050" cy="46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49" name="شكل حر: شكل 68">
            <a:extLst>
              <a:ext uri="{FF2B5EF4-FFF2-40B4-BE49-F238E27FC236}">
                <a16:creationId xmlns:a16="http://schemas.microsoft.com/office/drawing/2014/main" id="{EA6FC322-CA07-924B-8664-5A9CA8D50F0E}"/>
              </a:ext>
            </a:extLst>
          </p:cNvPr>
          <p:cNvSpPr/>
          <p:nvPr/>
        </p:nvSpPr>
        <p:spPr>
          <a:xfrm>
            <a:off x="4848225" y="4800600"/>
            <a:ext cx="3194050" cy="4603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38961" name="مربع نص 131">
            <a:extLst>
              <a:ext uri="{FF2B5EF4-FFF2-40B4-BE49-F238E27FC236}">
                <a16:creationId xmlns:a16="http://schemas.microsoft.com/office/drawing/2014/main" id="{50436067-D165-A848-928F-C0643E77E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sp>
        <p:nvSpPr>
          <p:cNvPr id="38962" name="مربع نص 132">
            <a:extLst>
              <a:ext uri="{FF2B5EF4-FFF2-40B4-BE49-F238E27FC236}">
                <a16:creationId xmlns:a16="http://schemas.microsoft.com/office/drawing/2014/main" id="{014AEAD6-EF83-CF49-BFAD-7EB3DA0FD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138738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2</a:t>
            </a:r>
          </a:p>
        </p:txBody>
      </p:sp>
      <p:pic>
        <p:nvPicPr>
          <p:cNvPr id="38963" name="صورة 4">
            <a:extLst>
              <a:ext uri="{FF2B5EF4-FFF2-40B4-BE49-F238E27FC236}">
                <a16:creationId xmlns:a16="http://schemas.microsoft.com/office/drawing/2014/main" id="{24F27063-1E03-264F-93ED-BDED92D42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144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7DF281D1-653D-5046-8103-7978094BB9BD}"/>
              </a:ext>
            </a:extLst>
          </p:cNvPr>
          <p:cNvSpPr/>
          <p:nvPr/>
        </p:nvSpPr>
        <p:spPr>
          <a:xfrm>
            <a:off x="4375150" y="762000"/>
            <a:ext cx="3408363" cy="531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ar-SA" sz="3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مهارات التفكير العليا:</a:t>
            </a:r>
          </a:p>
        </p:txBody>
      </p:sp>
      <p:pic>
        <p:nvPicPr>
          <p:cNvPr id="38965" name="صورة 2">
            <a:extLst>
              <a:ext uri="{FF2B5EF4-FFF2-40B4-BE49-F238E27FC236}">
                <a16:creationId xmlns:a16="http://schemas.microsoft.com/office/drawing/2014/main" id="{8075C790-4B45-634D-A80A-8AB90616B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57313"/>
            <a:ext cx="62245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6" name="صورة 6">
            <a:extLst>
              <a:ext uri="{FF2B5EF4-FFF2-40B4-BE49-F238E27FC236}">
                <a16:creationId xmlns:a16="http://schemas.microsoft.com/office/drawing/2014/main" id="{563FFAAC-CF11-AD49-87DC-1518222D9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3051175"/>
            <a:ext cx="40576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96480716-ADF5-1648-8C49-701785CEBB8C}"/>
              </a:ext>
            </a:extLst>
          </p:cNvPr>
          <p:cNvSpPr/>
          <p:nvPr/>
        </p:nvSpPr>
        <p:spPr>
          <a:xfrm>
            <a:off x="5065713" y="3092450"/>
            <a:ext cx="2030412" cy="1504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/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11C0506-FAA2-DAC6-3794-8D36778B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804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C716C3C6-23FB-F74D-95E5-74B73F9A3676}"/>
              </a:ext>
            </a:extLst>
          </p:cNvPr>
          <p:cNvSpPr/>
          <p:nvPr/>
        </p:nvSpPr>
        <p:spPr>
          <a:xfrm flipH="1">
            <a:off x="3550703" y="1004888"/>
            <a:ext cx="4534644" cy="554990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dirty="0"/>
          </a:p>
        </p:txBody>
      </p:sp>
      <p:pic>
        <p:nvPicPr>
          <p:cNvPr id="18438" name="صورة 15">
            <a:extLst>
              <a:ext uri="{FF2B5EF4-FFF2-40B4-BE49-F238E27FC236}">
                <a16:creationId xmlns:a16="http://schemas.microsoft.com/office/drawing/2014/main" id="{01E9444D-C1AC-6C4C-8994-C38480B5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35896" y="1061244"/>
            <a:ext cx="4366031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45B457A-30AB-8E4E-A983-2BF8920F64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107504" y="1618457"/>
            <a:ext cx="4167852" cy="4178299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A382803C-B9C2-F9AE-CA49-57465442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211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334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1127521"/>
            <a:ext cx="1143000" cy="4799412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 sz="1350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20377"/>
            <a:ext cx="6858000" cy="4708923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 sz="1350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1028700"/>
            <a:ext cx="5143500" cy="85725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2514593" y="1885950"/>
          <a:ext cx="5133982" cy="3829056"/>
        </p:xfrm>
        <a:graphic>
          <a:graphicData uri="http://schemas.openxmlformats.org/drawingml/2006/table">
            <a:tbl>
              <a:tblPr rtl="1"/>
              <a:tblGrid>
                <a:gridCol w="366713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366713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2726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2738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10086" y="1219400"/>
            <a:ext cx="910829" cy="1010841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350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57301" y="2343151"/>
            <a:ext cx="897731" cy="3394472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 sz="1350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 sz="1350"/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651D2F7-5079-50DA-061C-C109CC76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9FC5-8903-FB47-82E2-8942590F4845}" type="slidenum">
              <a:rPr lang="ar-SA" altLang="ar-SA" smtClean="0"/>
              <a:pPr/>
              <a:t>187</a:t>
            </a:fld>
            <a:endParaRPr lang="en-US" altLang="ar-SA"/>
          </a:p>
        </p:txBody>
      </p:sp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7383967" y="233810"/>
            <a:ext cx="425497" cy="18465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562402" y="857250"/>
            <a:ext cx="783292" cy="8286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1867475" y="1214263"/>
            <a:ext cx="538859" cy="5700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208019" y="1225019"/>
            <a:ext cx="783292" cy="8286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0935" y="960729"/>
            <a:ext cx="783292" cy="828607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2850554" y="892405"/>
            <a:ext cx="3789605" cy="570032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7183853" y="1577392"/>
            <a:ext cx="1936887" cy="30351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7199074" y="15942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7447940" y="15942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7696814" y="15916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7199075" y="15916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7447941" y="159168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7696815" y="158916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3158480" y="786366"/>
            <a:ext cx="325794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ar-EG" sz="405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405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7183852" y="207789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7199073" y="210479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7447939" y="210478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7696813" y="21022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7199074" y="21022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7447940" y="21022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7696814" y="20997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7183851" y="2588481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7199073" y="26153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7447938" y="261537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7696812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7199073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7447939" y="26128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7696813" y="261033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7183850" y="309906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7199072" y="31259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7447938" y="31259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7696812" y="3123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7199073" y="3123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7447938" y="3123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7696812" y="3120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7183850" y="360964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7199071" y="363654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7447937" y="3636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7696811" y="3634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7199072" y="3634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7447938" y="363402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7696812" y="363150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7183849" y="412023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7199070" y="41471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7447936" y="4147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7696810" y="4144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7199071" y="4144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7447937" y="41446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7696811" y="41420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7183848" y="4637424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7199070" y="466431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7447935" y="46643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7696809" y="46617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7199070" y="46617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7447936" y="466179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7696810" y="465927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4973956" y="163202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4989177" y="16589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5238043" y="16589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5486917" y="16563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4989178" y="16563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5238044" y="16563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5486918" y="16538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4973955" y="214260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4989177" y="21695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5238042" y="21694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5486916" y="21669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4989177" y="21669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5238043" y="21669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5486917" y="21644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4973954" y="2653191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4989176" y="268008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5238042" y="268008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5486916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4989177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5238042" y="267756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5486916" y="267504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4973954" y="316377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4989175" y="31906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5238041" y="319066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5486915" y="31881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4989176" y="318814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5238042" y="318814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5486916" y="31856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4973953" y="367435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4989174" y="3701253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5238040" y="370125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5486914" y="36987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4989175" y="36987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5238041" y="36987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5486915" y="36962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4973952" y="418494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4989174" y="42118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5238039" y="421183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5486913" y="42093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4989174" y="420931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5238040" y="42093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5486914" y="420679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4973951" y="4702134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4989173" y="472902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5238039" y="472902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5486913" y="47265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4989174" y="47265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5238039" y="47265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5486913" y="47239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2623450" y="188854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2638671" y="19154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2887537" y="1915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3136411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2638672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2887538" y="191291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3136412" y="191039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2623449" y="239912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2638671" y="2426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2887536" y="242602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3136410" y="242350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2638671" y="242350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2887537" y="242350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3136411" y="242098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2623448" y="290971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2638670" y="293660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2887536" y="293660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3136410" y="29340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2638671" y="29340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2887536" y="293408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3136410" y="293156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2623448" y="342029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2638669" y="3447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2887535" y="344719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3136409" y="3444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2638670" y="3444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2887536" y="344466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3136410" y="344214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2623447" y="393088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2638668" y="395777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2887534" y="39577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3136408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2638669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2887535" y="395525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3136409" y="395273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2623446" y="444146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2638668" y="44683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2887533" y="44683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3136407" y="44658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2638668" y="44658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2887534" y="446583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3136408" y="446331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2654618" y="555093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2669839" y="557783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2918705" y="55778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3167579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2669840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2918706" y="557531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3167580" y="55727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437684" y="1893585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452905" y="19204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701771" y="192047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950645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452906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701772" y="191795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950646" y="191543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437683" y="240416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452904" y="243106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701770" y="243106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950644" y="2428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452905" y="242854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701771" y="242854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950645" y="242602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437682" y="291475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452904" y="294164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701769" y="294164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950643" y="2939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452904" y="293912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701770" y="293912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950644" y="293660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437681" y="342533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452903" y="34522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701769" y="345223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950643" y="344971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452904" y="344971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701769" y="344970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950643" y="344718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437681" y="393592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452902" y="396281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701768" y="396281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950642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452903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701769" y="396029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950643" y="395777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437680" y="4446506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452901" y="447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701767" y="447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950641" y="44708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452902" y="44708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701768" y="447087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950642" y="4468358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468851" y="5555979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484073" y="5582872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732939" y="55828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981813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484074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732939" y="558035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981813" y="557783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7160531" y="5167298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7175752" y="5194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7424618" y="519419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7673492" y="51916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7175753" y="519167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7424619" y="519167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7673493" y="518915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7160531" y="5589552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7175752" y="561644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7424618" y="561644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7673492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7175753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7424619" y="561392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7673493" y="5611404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4950634" y="5119293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4965855" y="5146187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5214721" y="514618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5463595" y="514366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4965856" y="5143666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5214722" y="514366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5463596" y="5141145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4950634" y="554154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4965855" y="5568441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5214721" y="55684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5463595" y="556592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4965856" y="556592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5214722" y="556591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5463596" y="556339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2640185" y="502336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2655406" y="505026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2904272" y="505026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3153146" y="50477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2655407" y="504774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2904273" y="504773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3153147" y="504521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454418" y="5028407"/>
            <a:ext cx="1936887" cy="31359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15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469640" y="50553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718506" y="505530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967380" y="505278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469641" y="5052780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718506" y="505277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967380" y="5050259"/>
            <a:ext cx="260842" cy="260842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53EB734-925E-EE2A-93B7-D005475B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188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C716C3C6-23FB-F74D-95E5-74B73F9A3676}"/>
              </a:ext>
            </a:extLst>
          </p:cNvPr>
          <p:cNvSpPr/>
          <p:nvPr/>
        </p:nvSpPr>
        <p:spPr>
          <a:xfrm>
            <a:off x="611188" y="866775"/>
            <a:ext cx="4789487" cy="554990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10138582 w 10466513"/>
              <a:gd name="connsiteY6" fmla="*/ 5745020 h 5745020"/>
              <a:gd name="connsiteX7" fmla="*/ 10466513 w 10466513"/>
              <a:gd name="connsiteY7" fmla="*/ 5482749 h 5745020"/>
              <a:gd name="connsiteX8" fmla="*/ 10466513 w 10466513"/>
              <a:gd name="connsiteY8" fmla="*/ 250892 h 5745020"/>
              <a:gd name="connsiteX9" fmla="*/ 10138582 w 10466513"/>
              <a:gd name="connsiteY9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466513 w 10466513"/>
              <a:gd name="connsiteY9" fmla="*/ 250892 h 5745020"/>
              <a:gd name="connsiteX10" fmla="*/ 10138582 w 10466513"/>
              <a:gd name="connsiteY10" fmla="*/ 0 h 5745020"/>
              <a:gd name="connsiteX0" fmla="*/ 10138582 w 10466513"/>
              <a:gd name="connsiteY0" fmla="*/ 0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9" fmla="*/ 10138582 w 10466513"/>
              <a:gd name="connsiteY9" fmla="*/ 0 h 5745020"/>
              <a:gd name="connsiteX0" fmla="*/ 10466513 w 10466513"/>
              <a:gd name="connsiteY0" fmla="*/ 5482749 h 5745020"/>
              <a:gd name="connsiteX1" fmla="*/ 5329173 w 10466513"/>
              <a:gd name="connsiteY1" fmla="*/ 5189 h 5745020"/>
              <a:gd name="connsiteX2" fmla="*/ 327930 w 10466513"/>
              <a:gd name="connsiteY2" fmla="*/ 0 h 5745020"/>
              <a:gd name="connsiteX3" fmla="*/ 0 w 10466513"/>
              <a:gd name="connsiteY3" fmla="*/ 250892 h 5745020"/>
              <a:gd name="connsiteX4" fmla="*/ 0 w 10466513"/>
              <a:gd name="connsiteY4" fmla="*/ 5482749 h 5745020"/>
              <a:gd name="connsiteX5" fmla="*/ 327930 w 10466513"/>
              <a:gd name="connsiteY5" fmla="*/ 5745020 h 5745020"/>
              <a:gd name="connsiteX6" fmla="*/ 5275167 w 10466513"/>
              <a:gd name="connsiteY6" fmla="*/ 5729986 h 5745020"/>
              <a:gd name="connsiteX7" fmla="*/ 10138582 w 10466513"/>
              <a:gd name="connsiteY7" fmla="*/ 5745020 h 5745020"/>
              <a:gd name="connsiteX8" fmla="*/ 10466513 w 10466513"/>
              <a:gd name="connsiteY8" fmla="*/ 5482749 h 5745020"/>
              <a:gd name="connsiteX0" fmla="*/ 10138582 w 10138601"/>
              <a:gd name="connsiteY0" fmla="*/ 5745020 h 5745020"/>
              <a:gd name="connsiteX1" fmla="*/ 5329173 w 10138601"/>
              <a:gd name="connsiteY1" fmla="*/ 5189 h 5745020"/>
              <a:gd name="connsiteX2" fmla="*/ 327930 w 10138601"/>
              <a:gd name="connsiteY2" fmla="*/ 0 h 5745020"/>
              <a:gd name="connsiteX3" fmla="*/ 0 w 10138601"/>
              <a:gd name="connsiteY3" fmla="*/ 250892 h 5745020"/>
              <a:gd name="connsiteX4" fmla="*/ 0 w 10138601"/>
              <a:gd name="connsiteY4" fmla="*/ 5482749 h 5745020"/>
              <a:gd name="connsiteX5" fmla="*/ 327930 w 10138601"/>
              <a:gd name="connsiteY5" fmla="*/ 5745020 h 5745020"/>
              <a:gd name="connsiteX6" fmla="*/ 5275167 w 10138601"/>
              <a:gd name="connsiteY6" fmla="*/ 5729986 h 5745020"/>
              <a:gd name="connsiteX7" fmla="*/ 10138582 w 10138601"/>
              <a:gd name="connsiteY7" fmla="*/ 5745020 h 5745020"/>
              <a:gd name="connsiteX0" fmla="*/ 5275167 w 5329173"/>
              <a:gd name="connsiteY0" fmla="*/ 5729986 h 5745020"/>
              <a:gd name="connsiteX1" fmla="*/ 5329173 w 5329173"/>
              <a:gd name="connsiteY1" fmla="*/ 5189 h 5745020"/>
              <a:gd name="connsiteX2" fmla="*/ 327930 w 5329173"/>
              <a:gd name="connsiteY2" fmla="*/ 0 h 5745020"/>
              <a:gd name="connsiteX3" fmla="*/ 0 w 5329173"/>
              <a:gd name="connsiteY3" fmla="*/ 250892 h 5745020"/>
              <a:gd name="connsiteX4" fmla="*/ 0 w 5329173"/>
              <a:gd name="connsiteY4" fmla="*/ 5482749 h 5745020"/>
              <a:gd name="connsiteX5" fmla="*/ 327930 w 5329173"/>
              <a:gd name="connsiteY5" fmla="*/ 5745020 h 5745020"/>
              <a:gd name="connsiteX6" fmla="*/ 5275167 w 5329173"/>
              <a:gd name="connsiteY6" fmla="*/ 5729986 h 5745020"/>
              <a:gd name="connsiteX0" fmla="*/ 5275167 w 5294883"/>
              <a:gd name="connsiteY0" fmla="*/ 5747657 h 5762691"/>
              <a:gd name="connsiteX1" fmla="*/ 5294883 w 5294883"/>
              <a:gd name="connsiteY1" fmla="*/ 0 h 5762691"/>
              <a:gd name="connsiteX2" fmla="*/ 327930 w 5294883"/>
              <a:gd name="connsiteY2" fmla="*/ 17671 h 5762691"/>
              <a:gd name="connsiteX3" fmla="*/ 0 w 5294883"/>
              <a:gd name="connsiteY3" fmla="*/ 268563 h 5762691"/>
              <a:gd name="connsiteX4" fmla="*/ 0 w 5294883"/>
              <a:gd name="connsiteY4" fmla="*/ 5500420 h 5762691"/>
              <a:gd name="connsiteX5" fmla="*/ 327930 w 5294883"/>
              <a:gd name="connsiteY5" fmla="*/ 5762691 h 5762691"/>
              <a:gd name="connsiteX6" fmla="*/ 5275167 w 5294883"/>
              <a:gd name="connsiteY6" fmla="*/ 5747657 h 576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4883" h="5762691">
                <a:moveTo>
                  <a:pt x="5275167" y="5747657"/>
                </a:moveTo>
                <a:lnTo>
                  <a:pt x="5294883" y="0"/>
                </a:lnTo>
                <a:lnTo>
                  <a:pt x="327930" y="17671"/>
                </a:lnTo>
                <a:cubicBezTo>
                  <a:pt x="144341" y="17671"/>
                  <a:pt x="0" y="126839"/>
                  <a:pt x="0" y="268563"/>
                </a:cubicBezTo>
                <a:lnTo>
                  <a:pt x="0" y="5500420"/>
                </a:lnTo>
                <a:cubicBezTo>
                  <a:pt x="0" y="5642083"/>
                  <a:pt x="144341" y="5762691"/>
                  <a:pt x="327930" y="5762691"/>
                </a:cubicBezTo>
                <a:lnTo>
                  <a:pt x="5275167" y="57476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dirty="0"/>
          </a:p>
        </p:txBody>
      </p:sp>
      <p:pic>
        <p:nvPicPr>
          <p:cNvPr id="18438" name="صورة 15">
            <a:extLst>
              <a:ext uri="{FF2B5EF4-FFF2-40B4-BE49-F238E27FC236}">
                <a16:creationId xmlns:a16="http://schemas.microsoft.com/office/drawing/2014/main" id="{01E9444D-C1AC-6C4C-8994-C38480B5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866775"/>
            <a:ext cx="45847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CBE5CAF-5363-2B48-A2A9-24B683F48138}"/>
              </a:ext>
            </a:extLst>
          </p:cNvPr>
          <p:cNvSpPr/>
          <p:nvPr/>
        </p:nvSpPr>
        <p:spPr>
          <a:xfrm>
            <a:off x="1184275" y="284638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700" dirty="0">
                <a:solidFill>
                  <a:srgbClr val="E2789F"/>
                </a:solidFill>
                <a:cs typeface="Barada Reqa" pitchFamily="2" charset="-78"/>
              </a:rPr>
              <a:t>جمع كثيرات الحدود وطرحها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346260C-8FB9-7F48-80A8-172009CBDB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4735037" y="1502625"/>
            <a:ext cx="4167852" cy="4178299"/>
          </a:xfrm>
          <a:prstGeom prst="rect">
            <a:avLst/>
          </a:prstGeom>
          <a:ln>
            <a:noFill/>
          </a:ln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B960425-7EB2-29EA-B0FF-DBC0B5F6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189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044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8">
            <a:extLst>
              <a:ext uri="{FF2B5EF4-FFF2-40B4-BE49-F238E27FC236}">
                <a16:creationId xmlns:a16="http://schemas.microsoft.com/office/drawing/2014/main" id="{11E95860-390D-3A40-B9BC-9E1819018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66700"/>
            <a:ext cx="4684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معمل الجبر ( جمع كثيرات الحدود وطرحها )</a:t>
            </a:r>
            <a:endParaRPr lang="en-US" altLang="ar-SA" sz="2400">
              <a:solidFill>
                <a:srgbClr val="FF0000"/>
              </a:solidFill>
            </a:endParaRPr>
          </a:p>
        </p:txBody>
      </p:sp>
      <p:sp>
        <p:nvSpPr>
          <p:cNvPr id="5207" name="Text Box 87">
            <a:extLst>
              <a:ext uri="{FF2B5EF4-FFF2-40B4-BE49-F238E27FC236}">
                <a16:creationId xmlns:a16="http://schemas.microsoft.com/office/drawing/2014/main" id="{475FA91E-5716-AE42-B9BE-7291DFFD8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47725"/>
            <a:ext cx="853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استعمل بطاقات الجبر لإيجاد ناتج ( ٢ س</a:t>
            </a:r>
            <a:r>
              <a:rPr lang="ar-SA" altLang="ar-SA" baseline="30000"/>
              <a:t>٢</a:t>
            </a:r>
            <a:r>
              <a:rPr lang="ar-SA" altLang="ar-SA" sz="2400"/>
              <a:t> ــ ٣ س + ٥ ) + ( س</a:t>
            </a:r>
            <a:r>
              <a:rPr lang="ar-SA" altLang="ar-SA" baseline="30000"/>
              <a:t>٢</a:t>
            </a:r>
            <a:r>
              <a:rPr lang="ar-SA" altLang="ar-SA" sz="2400"/>
              <a:t> + ٦ س ــ ٤ )</a:t>
            </a:r>
          </a:p>
        </p:txBody>
      </p:sp>
      <p:grpSp>
        <p:nvGrpSpPr>
          <p:cNvPr id="127041" name="Group 65">
            <a:extLst>
              <a:ext uri="{FF2B5EF4-FFF2-40B4-BE49-F238E27FC236}">
                <a16:creationId xmlns:a16="http://schemas.microsoft.com/office/drawing/2014/main" id="{2AAACFA3-ECC6-C144-BDB5-1669F619E85C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112963"/>
            <a:ext cx="8135938" cy="4087812"/>
            <a:chOff x="340" y="1105"/>
            <a:chExt cx="5125" cy="2575"/>
          </a:xfrm>
        </p:grpSpPr>
        <p:grpSp>
          <p:nvGrpSpPr>
            <p:cNvPr id="16429" name="Group 55">
              <a:extLst>
                <a:ext uri="{FF2B5EF4-FFF2-40B4-BE49-F238E27FC236}">
                  <a16:creationId xmlns:a16="http://schemas.microsoft.com/office/drawing/2014/main" id="{B263456A-D726-BD45-897A-7682BB810E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105"/>
              <a:ext cx="5125" cy="2575"/>
              <a:chOff x="340" y="1405"/>
              <a:chExt cx="5125" cy="1509"/>
            </a:xfrm>
          </p:grpSpPr>
          <p:pic>
            <p:nvPicPr>
              <p:cNvPr id="16432" name="Picture 51">
                <a:extLst>
                  <a:ext uri="{FF2B5EF4-FFF2-40B4-BE49-F238E27FC236}">
                    <a16:creationId xmlns:a16="http://schemas.microsoft.com/office/drawing/2014/main" id="{63185B3E-D1F2-0C49-907A-17E584A8E4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1405"/>
                <a:ext cx="5125" cy="1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6433" name="Picture 52">
                <a:extLst>
                  <a:ext uri="{FF2B5EF4-FFF2-40B4-BE49-F238E27FC236}">
                    <a16:creationId xmlns:a16="http://schemas.microsoft.com/office/drawing/2014/main" id="{E1379593-14BB-C84B-B6CF-CC6CA67758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1457"/>
                <a:ext cx="1564" cy="1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6434" name="Picture 53">
                <a:extLst>
                  <a:ext uri="{FF2B5EF4-FFF2-40B4-BE49-F238E27FC236}">
                    <a16:creationId xmlns:a16="http://schemas.microsoft.com/office/drawing/2014/main" id="{8BDD6208-4ECD-A543-AA92-DBB1D12D63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6" y="1457"/>
                <a:ext cx="1564" cy="1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6435" name="Picture 54">
                <a:extLst>
                  <a:ext uri="{FF2B5EF4-FFF2-40B4-BE49-F238E27FC236}">
                    <a16:creationId xmlns:a16="http://schemas.microsoft.com/office/drawing/2014/main" id="{5B07147E-CDA6-5C47-BB33-B58088C19B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" y="1457"/>
                <a:ext cx="1469" cy="1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430" name="Line 63">
              <a:extLst>
                <a:ext uri="{FF2B5EF4-FFF2-40B4-BE49-F238E27FC236}">
                  <a16:creationId xmlns:a16="http://schemas.microsoft.com/office/drawing/2014/main" id="{81F90356-5050-3E44-B894-C1D6C0E18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" y="3398"/>
              <a:ext cx="50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16431" name="Line 64">
              <a:extLst>
                <a:ext uri="{FF2B5EF4-FFF2-40B4-BE49-F238E27FC236}">
                  <a16:creationId xmlns:a16="http://schemas.microsoft.com/office/drawing/2014/main" id="{44D10C56-8EAB-DD4F-A2A9-9358B40A1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" y="2287"/>
              <a:ext cx="50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pic>
        <p:nvPicPr>
          <p:cNvPr id="127032" name="Picture 56">
            <a:extLst>
              <a:ext uri="{FF2B5EF4-FFF2-40B4-BE49-F238E27FC236}">
                <a16:creationId xmlns:a16="http://schemas.microsoft.com/office/drawing/2014/main" id="{44030ED5-4DC6-014E-883A-4CABE9AC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27325"/>
            <a:ext cx="66357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34" name="Picture 58">
            <a:extLst>
              <a:ext uri="{FF2B5EF4-FFF2-40B4-BE49-F238E27FC236}">
                <a16:creationId xmlns:a16="http://schemas.microsoft.com/office/drawing/2014/main" id="{5626825B-0186-0441-BE44-F3D49F351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508500"/>
            <a:ext cx="250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35" name="Picture 59">
            <a:extLst>
              <a:ext uri="{FF2B5EF4-FFF2-40B4-BE49-F238E27FC236}">
                <a16:creationId xmlns:a16="http://schemas.microsoft.com/office/drawing/2014/main" id="{E46CAD1C-5995-8C4C-B439-BD5744E22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2722563"/>
            <a:ext cx="214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36" name="Picture 60">
            <a:extLst>
              <a:ext uri="{FF2B5EF4-FFF2-40B4-BE49-F238E27FC236}">
                <a16:creationId xmlns:a16="http://schemas.microsoft.com/office/drawing/2014/main" id="{FB517469-D900-4946-8663-074B82C33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962275"/>
            <a:ext cx="2143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37" name="Picture 61">
            <a:extLst>
              <a:ext uri="{FF2B5EF4-FFF2-40B4-BE49-F238E27FC236}">
                <a16:creationId xmlns:a16="http://schemas.microsoft.com/office/drawing/2014/main" id="{DE21B433-B434-1D4F-9468-7F047046D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4727575"/>
            <a:ext cx="214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87">
            <a:extLst>
              <a:ext uri="{FF2B5EF4-FFF2-40B4-BE49-F238E27FC236}">
                <a16:creationId xmlns:a16="http://schemas.microsoft.com/office/drawing/2014/main" id="{8B519FDD-A09E-0246-8549-3669F02A3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888" y="1458913"/>
            <a:ext cx="25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E861D81E-C9C9-D947-BA5C-EA7C3C69F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1484313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٢ س</a:t>
            </a:r>
            <a:r>
              <a:rPr lang="ar-SA" altLang="ar-SA" baseline="30000"/>
              <a:t>٢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0C7E812B-C119-134F-B95A-FD8E881D3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14843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260F0F87-112B-D841-A9B9-DF58FA0F6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1484313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٣ س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0F15A1C2-B6EC-C145-A9DA-7588E2135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4843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922CC0E1-546F-BF49-8EDE-603D59225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148431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٥</a:t>
            </a: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6EF7B189-E21A-DD44-B535-1A7E60985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1484313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س</a:t>
            </a:r>
            <a:r>
              <a:rPr lang="ar-SA" altLang="ar-SA" baseline="30000"/>
              <a:t>٢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1CA6E248-B001-5F43-B7A8-F1C04140F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3" y="14843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9CEB3B77-C5FD-F749-AC73-3B2942862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1484313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٦ س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F0EA1396-FE15-FC4C-B4E7-FB75585B8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4843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CF230A35-6246-8C4C-9E88-133208A3D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148431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٤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2F8D5AF7-97C5-F649-8B14-BA5A684EA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14843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9145F68C-3737-EC4D-9EF0-99E59D040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38" y="1449388"/>
            <a:ext cx="25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)</a:t>
            </a: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D010EC4D-28F3-5D41-BD9D-6C97CEE62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1458913"/>
            <a:ext cx="25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EB7671F2-1EC6-A94E-A755-159948A1C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1449388"/>
            <a:ext cx="25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)</a:t>
            </a:r>
          </a:p>
        </p:txBody>
      </p:sp>
      <p:pic>
        <p:nvPicPr>
          <p:cNvPr id="127058" name="Picture 82">
            <a:extLst>
              <a:ext uri="{FF2B5EF4-FFF2-40B4-BE49-F238E27FC236}">
                <a16:creationId xmlns:a16="http://schemas.microsoft.com/office/drawing/2014/main" id="{74D6F2E6-13C9-4941-9897-1D53A9FAA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716213"/>
            <a:ext cx="66357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59" name="Picture 83">
            <a:extLst>
              <a:ext uri="{FF2B5EF4-FFF2-40B4-BE49-F238E27FC236}">
                <a16:creationId xmlns:a16="http://schemas.microsoft.com/office/drawing/2014/main" id="{C3938564-B7BF-2547-ADEB-52BDD068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722563"/>
            <a:ext cx="214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60" name="Picture 84">
            <a:extLst>
              <a:ext uri="{FF2B5EF4-FFF2-40B4-BE49-F238E27FC236}">
                <a16:creationId xmlns:a16="http://schemas.microsoft.com/office/drawing/2014/main" id="{F2CABCF6-85BE-4B41-9291-320870750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22563"/>
            <a:ext cx="214312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62" name="Picture 86">
            <a:extLst>
              <a:ext uri="{FF2B5EF4-FFF2-40B4-BE49-F238E27FC236}">
                <a16:creationId xmlns:a16="http://schemas.microsoft.com/office/drawing/2014/main" id="{5DFC73CF-EA61-CE41-ADFE-191555833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27575"/>
            <a:ext cx="2143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63" name="Picture 87">
            <a:extLst>
              <a:ext uri="{FF2B5EF4-FFF2-40B4-BE49-F238E27FC236}">
                <a16:creationId xmlns:a16="http://schemas.microsoft.com/office/drawing/2014/main" id="{29E3C4D4-2DF7-F148-A43D-D3B38C60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4727575"/>
            <a:ext cx="214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64" name="Picture 88">
            <a:extLst>
              <a:ext uri="{FF2B5EF4-FFF2-40B4-BE49-F238E27FC236}">
                <a16:creationId xmlns:a16="http://schemas.microsoft.com/office/drawing/2014/main" id="{32B16F63-F95A-4247-B13A-5F592EF6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27575"/>
            <a:ext cx="2143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66" name="Picture 90">
            <a:extLst>
              <a:ext uri="{FF2B5EF4-FFF2-40B4-BE49-F238E27FC236}">
                <a16:creationId xmlns:a16="http://schemas.microsoft.com/office/drawing/2014/main" id="{45FEEFE5-40A1-EA4C-8F03-7479221BB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2962275"/>
            <a:ext cx="2143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67" name="Picture 91">
            <a:extLst>
              <a:ext uri="{FF2B5EF4-FFF2-40B4-BE49-F238E27FC236}">
                <a16:creationId xmlns:a16="http://schemas.microsoft.com/office/drawing/2014/main" id="{4D38CA57-2627-3449-8161-8B1670B30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2962275"/>
            <a:ext cx="214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68" name="Picture 92">
            <a:extLst>
              <a:ext uri="{FF2B5EF4-FFF2-40B4-BE49-F238E27FC236}">
                <a16:creationId xmlns:a16="http://schemas.microsoft.com/office/drawing/2014/main" id="{4D4EA867-8343-DB44-8238-5D167F88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962275"/>
            <a:ext cx="214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69" name="Picture 93">
            <a:extLst>
              <a:ext uri="{FF2B5EF4-FFF2-40B4-BE49-F238E27FC236}">
                <a16:creationId xmlns:a16="http://schemas.microsoft.com/office/drawing/2014/main" id="{7FBADA09-CA77-E84F-8356-4B0AF110F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962275"/>
            <a:ext cx="214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70" name="Picture 94">
            <a:extLst>
              <a:ext uri="{FF2B5EF4-FFF2-40B4-BE49-F238E27FC236}">
                <a16:creationId xmlns:a16="http://schemas.microsoft.com/office/drawing/2014/main" id="{FF9DD3DF-66A3-9043-B28B-86213F61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508500"/>
            <a:ext cx="250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71" name="Picture 95">
            <a:extLst>
              <a:ext uri="{FF2B5EF4-FFF2-40B4-BE49-F238E27FC236}">
                <a16:creationId xmlns:a16="http://schemas.microsoft.com/office/drawing/2014/main" id="{4AF8CD4C-0289-C549-82A5-B9EC48BEF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08500"/>
            <a:ext cx="250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72" name="Picture 96">
            <a:extLst>
              <a:ext uri="{FF2B5EF4-FFF2-40B4-BE49-F238E27FC236}">
                <a16:creationId xmlns:a16="http://schemas.microsoft.com/office/drawing/2014/main" id="{254BEB4B-9B40-304E-8DF7-78B21F7D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08500"/>
            <a:ext cx="250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73" name="Picture 97">
            <a:extLst>
              <a:ext uri="{FF2B5EF4-FFF2-40B4-BE49-F238E27FC236}">
                <a16:creationId xmlns:a16="http://schemas.microsoft.com/office/drawing/2014/main" id="{4662AC82-27E5-3048-8F04-FA99140C2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508500"/>
            <a:ext cx="250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74" name="Picture 98">
            <a:extLst>
              <a:ext uri="{FF2B5EF4-FFF2-40B4-BE49-F238E27FC236}">
                <a16:creationId xmlns:a16="http://schemas.microsoft.com/office/drawing/2014/main" id="{59A00162-2072-1D41-9BFF-2BA9EFB5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4508500"/>
            <a:ext cx="250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7075" name="Picture 99">
            <a:extLst>
              <a:ext uri="{FF2B5EF4-FFF2-40B4-BE49-F238E27FC236}">
                <a16:creationId xmlns:a16="http://schemas.microsoft.com/office/drawing/2014/main" id="{B0D489A4-773A-B045-BBDF-31F69621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66357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87">
            <a:extLst>
              <a:ext uri="{FF2B5EF4-FFF2-40B4-BE49-F238E27FC236}">
                <a16:creationId xmlns:a16="http://schemas.microsoft.com/office/drawing/2014/main" id="{1450D3B1-7BD8-CB4A-AC9B-C5CFBC2F4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765800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٣ س</a:t>
            </a:r>
            <a:r>
              <a:rPr lang="ar-SA" altLang="ar-SA" baseline="30000"/>
              <a:t>٢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08A75C1D-AA2D-BA45-99F2-3E54CEE9F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5726113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٣ س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B4411276-309A-7947-88C6-83D19038B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5719763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١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D290B5FF-34B6-384D-9882-6786C5BDB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56975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7EDCA750-BE1B-9648-A472-F66D7063E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56975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22" name="عنصر نائب لرقم الشريحة 21">
            <a:extLst>
              <a:ext uri="{FF2B5EF4-FFF2-40B4-BE49-F238E27FC236}">
                <a16:creationId xmlns:a16="http://schemas.microsoft.com/office/drawing/2014/main" id="{0DBB84AC-B4E0-E936-F87C-8910362C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190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635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7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7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7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27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27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7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2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2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27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27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27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2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2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27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27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27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2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2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127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270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2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2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27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27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2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2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127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127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127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2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2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800" decel="100000"/>
                                        <p:tgtEl>
                                          <p:spTgt spid="127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127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12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12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800" decel="100000"/>
                                        <p:tgtEl>
                                          <p:spTgt spid="127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127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00" decel="100000" fill="hold"/>
                                        <p:tgtEl>
                                          <p:spTgt spid="12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12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800" decel="100000"/>
                                        <p:tgtEl>
                                          <p:spTgt spid="127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127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127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127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800" decel="100000"/>
                                        <p:tgtEl>
                                          <p:spTgt spid="127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127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12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12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800" decel="100000"/>
                                        <p:tgtEl>
                                          <p:spTgt spid="127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decel="100000" fill="hold"/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00" decel="100000" fill="hold"/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800" decel="100000"/>
                                        <p:tgtEl>
                                          <p:spTgt spid="127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800" decel="100000"/>
                                        <p:tgtEl>
                                          <p:spTgt spid="127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27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2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12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800" decel="100000"/>
                                        <p:tgtEl>
                                          <p:spTgt spid="127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127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12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00" decel="100000" fill="hold"/>
                                        <p:tgtEl>
                                          <p:spTgt spid="12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5" dur="2000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2000"/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9" dur="2000"/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2000"/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3" dur="2000"/>
                                        <p:tgtEl>
                                          <p:spTgt spid="12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2000"/>
                                        <p:tgtEl>
                                          <p:spTgt spid="12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7" dur="20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2000"/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1" dur="2000"/>
                                        <p:tgtEl>
                                          <p:spTgt spid="12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2000"/>
                                        <p:tgtEl>
                                          <p:spTgt spid="12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5" dur="2000"/>
                                        <p:tgtEl>
                                          <p:spTgt spid="12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2000"/>
                                        <p:tgtEl>
                                          <p:spTgt spid="12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1" dur="2000"/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2000"/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5" dur="2000"/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2000"/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9" dur="2000"/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000"/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3" dur="2000"/>
                                        <p:tgtEl>
                                          <p:spTgt spid="12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2000"/>
                                        <p:tgtEl>
                                          <p:spTgt spid="12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7" dur="2000"/>
                                        <p:tgtEl>
                                          <p:spTgt spid="12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2000"/>
                                        <p:tgtEl>
                                          <p:spTgt spid="12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1" dur="2000"/>
                                        <p:tgtEl>
                                          <p:spTgt spid="12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2000"/>
                                        <p:tgtEl>
                                          <p:spTgt spid="12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5" dur="2000"/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2000"/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9" dur="2000"/>
                                        <p:tgtEl>
                                          <p:spTgt spid="12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2000"/>
                                        <p:tgtEl>
                                          <p:spTgt spid="12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 nodeType="clickPar">
                      <p:stCondLst>
                        <p:cond delay="indefinite"/>
                      </p:stCondLst>
                      <p:childTnLst>
                        <p:par>
                          <p:cTn id="3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 nodeType="clickPar">
                      <p:stCondLst>
                        <p:cond delay="indefinite"/>
                      </p:stCondLst>
                      <p:childTnLst>
                        <p:par>
                          <p:cTn id="3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 nodeType="clickPar">
                      <p:stCondLst>
                        <p:cond delay="indefinite"/>
                      </p:stCondLst>
                      <p:childTnLst>
                        <p:par>
                          <p:cTn id="3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 nodeType="clickPar">
                      <p:stCondLst>
                        <p:cond delay="indefinite"/>
                      </p:stCondLst>
                      <p:childTnLst>
                        <p:par>
                          <p:cTn id="3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 nodeType="clickPar">
                      <p:stCondLst>
                        <p:cond delay="indefinite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58">
            <a:extLst>
              <a:ext uri="{FF2B5EF4-FFF2-40B4-BE49-F238E27FC236}">
                <a16:creationId xmlns:a16="http://schemas.microsoft.com/office/drawing/2014/main" id="{4D2E0109-5635-1245-8397-06F660FCD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66700"/>
            <a:ext cx="4684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>
                <a:solidFill>
                  <a:srgbClr val="FF0000"/>
                </a:solidFill>
              </a:rPr>
              <a:t>معمل الجبر ( جمع كثيرات الحدود وطرحها )</a:t>
            </a:r>
            <a:endParaRPr lang="en-US" altLang="ar-SA" sz="2400">
              <a:solidFill>
                <a:srgbClr val="FF0000"/>
              </a:solidFill>
            </a:endParaRPr>
          </a:p>
        </p:txBody>
      </p:sp>
      <p:sp>
        <p:nvSpPr>
          <p:cNvPr id="5207" name="Text Box 87">
            <a:extLst>
              <a:ext uri="{FF2B5EF4-FFF2-40B4-BE49-F238E27FC236}">
                <a16:creationId xmlns:a16="http://schemas.microsoft.com/office/drawing/2014/main" id="{70198FBB-C503-ED4A-B3CD-E15843768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47725"/>
            <a:ext cx="853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استعمل بطاقات الجبر لإيجاد ناتج ( ٢ س</a:t>
            </a:r>
            <a:r>
              <a:rPr lang="ar-SA" altLang="ar-SA" baseline="30000"/>
              <a:t>٢</a:t>
            </a:r>
            <a:r>
              <a:rPr lang="ar-SA" altLang="ar-SA" sz="2400"/>
              <a:t> ــ ٣ س + ٥ ) ــ ( س</a:t>
            </a:r>
            <a:r>
              <a:rPr lang="ar-SA" altLang="ar-SA" baseline="30000"/>
              <a:t>٢</a:t>
            </a:r>
            <a:r>
              <a:rPr lang="ar-SA" altLang="ar-SA" sz="2400"/>
              <a:t> + ٦ س ــ ٤ )</a:t>
            </a:r>
          </a:p>
        </p:txBody>
      </p:sp>
      <p:grpSp>
        <p:nvGrpSpPr>
          <p:cNvPr id="128043" name="Group 43">
            <a:extLst>
              <a:ext uri="{FF2B5EF4-FFF2-40B4-BE49-F238E27FC236}">
                <a16:creationId xmlns:a16="http://schemas.microsoft.com/office/drawing/2014/main" id="{C3D8F209-875F-FC45-9E41-B1CF27F473CC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112963"/>
            <a:ext cx="8135938" cy="4087812"/>
            <a:chOff x="340" y="1105"/>
            <a:chExt cx="5125" cy="2575"/>
          </a:xfrm>
        </p:grpSpPr>
        <p:grpSp>
          <p:nvGrpSpPr>
            <p:cNvPr id="17467" name="Group 44">
              <a:extLst>
                <a:ext uri="{FF2B5EF4-FFF2-40B4-BE49-F238E27FC236}">
                  <a16:creationId xmlns:a16="http://schemas.microsoft.com/office/drawing/2014/main" id="{CC7EEDCD-E903-8C4C-BA4E-EED26DAF6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105"/>
              <a:ext cx="5125" cy="2575"/>
              <a:chOff x="340" y="1405"/>
              <a:chExt cx="5125" cy="1509"/>
            </a:xfrm>
          </p:grpSpPr>
          <p:pic>
            <p:nvPicPr>
              <p:cNvPr id="17470" name="Picture 45">
                <a:extLst>
                  <a:ext uri="{FF2B5EF4-FFF2-40B4-BE49-F238E27FC236}">
                    <a16:creationId xmlns:a16="http://schemas.microsoft.com/office/drawing/2014/main" id="{5702619F-FEDC-5941-A38F-D95660800B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1405"/>
                <a:ext cx="5125" cy="1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471" name="Picture 46">
                <a:extLst>
                  <a:ext uri="{FF2B5EF4-FFF2-40B4-BE49-F238E27FC236}">
                    <a16:creationId xmlns:a16="http://schemas.microsoft.com/office/drawing/2014/main" id="{1771F08E-70CC-1449-AC65-D33BD0AF6C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" y="1457"/>
                <a:ext cx="1564" cy="1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472" name="Picture 47">
                <a:extLst>
                  <a:ext uri="{FF2B5EF4-FFF2-40B4-BE49-F238E27FC236}">
                    <a16:creationId xmlns:a16="http://schemas.microsoft.com/office/drawing/2014/main" id="{114DBAE9-AAC4-9145-AA4A-9A06BC4135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6" y="1457"/>
                <a:ext cx="1564" cy="1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473" name="Picture 48">
                <a:extLst>
                  <a:ext uri="{FF2B5EF4-FFF2-40B4-BE49-F238E27FC236}">
                    <a16:creationId xmlns:a16="http://schemas.microsoft.com/office/drawing/2014/main" id="{A849475E-9DC7-A742-A60E-0048998EF8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" y="1457"/>
                <a:ext cx="1469" cy="13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33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468" name="Line 49">
              <a:extLst>
                <a:ext uri="{FF2B5EF4-FFF2-40B4-BE49-F238E27FC236}">
                  <a16:creationId xmlns:a16="http://schemas.microsoft.com/office/drawing/2014/main" id="{988111BB-2ED5-974D-944E-986CFFB828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" y="3398"/>
              <a:ext cx="50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  <p:sp>
          <p:nvSpPr>
            <p:cNvPr id="17469" name="Line 50">
              <a:extLst>
                <a:ext uri="{FF2B5EF4-FFF2-40B4-BE49-F238E27FC236}">
                  <a16:creationId xmlns:a16="http://schemas.microsoft.com/office/drawing/2014/main" id="{1D9816B4-FC51-F840-A8C4-ED2F199D7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" y="2287"/>
              <a:ext cx="50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ar-SA"/>
            </a:p>
          </p:txBody>
        </p:sp>
      </p:grpSp>
      <p:pic>
        <p:nvPicPr>
          <p:cNvPr id="128051" name="Picture 51">
            <a:extLst>
              <a:ext uri="{FF2B5EF4-FFF2-40B4-BE49-F238E27FC236}">
                <a16:creationId xmlns:a16="http://schemas.microsoft.com/office/drawing/2014/main" id="{54A7E56C-2617-1446-90C1-6024424F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27325"/>
            <a:ext cx="66357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52" name="Picture 52">
            <a:extLst>
              <a:ext uri="{FF2B5EF4-FFF2-40B4-BE49-F238E27FC236}">
                <a16:creationId xmlns:a16="http://schemas.microsoft.com/office/drawing/2014/main" id="{B362AA22-CC5E-0B44-91E0-D2B623DE6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508500"/>
            <a:ext cx="250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53" name="Picture 53">
            <a:extLst>
              <a:ext uri="{FF2B5EF4-FFF2-40B4-BE49-F238E27FC236}">
                <a16:creationId xmlns:a16="http://schemas.microsoft.com/office/drawing/2014/main" id="{1E05D624-9AD0-C248-A6BB-E6A8A52B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2722563"/>
            <a:ext cx="214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54" name="Picture 54">
            <a:extLst>
              <a:ext uri="{FF2B5EF4-FFF2-40B4-BE49-F238E27FC236}">
                <a16:creationId xmlns:a16="http://schemas.microsoft.com/office/drawing/2014/main" id="{04C6872B-3A27-9C47-BF72-E97EB800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962275"/>
            <a:ext cx="2143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55" name="Picture 55">
            <a:extLst>
              <a:ext uri="{FF2B5EF4-FFF2-40B4-BE49-F238E27FC236}">
                <a16:creationId xmlns:a16="http://schemas.microsoft.com/office/drawing/2014/main" id="{DEDACB47-0EE7-964A-B98D-80710C27F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4727575"/>
            <a:ext cx="214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87">
            <a:extLst>
              <a:ext uri="{FF2B5EF4-FFF2-40B4-BE49-F238E27FC236}">
                <a16:creationId xmlns:a16="http://schemas.microsoft.com/office/drawing/2014/main" id="{1A43C6F0-89A6-E441-BB6A-31038751E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888" y="1458913"/>
            <a:ext cx="25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F204067F-061C-3A4C-BFB8-7078654ED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2700" y="1484313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٢ س</a:t>
            </a:r>
            <a:r>
              <a:rPr lang="ar-SA" altLang="ar-SA" baseline="30000"/>
              <a:t>٢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0CE6285A-EF8F-B54E-A9E5-37431BAB1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14843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CC9A0D61-75EF-6347-B5C6-24210E3B0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1484313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٣ س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837ED2E0-AD11-A849-B2B2-CC566DD89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14843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10B1A2BA-B1D0-FE4F-9FBB-3D6059FC1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48431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٥</a:t>
            </a: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0116FBC0-F2B9-9F47-9B3F-897BB401C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1484313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س</a:t>
            </a:r>
            <a:r>
              <a:rPr lang="ar-SA" altLang="ar-SA" baseline="30000"/>
              <a:t>٢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335C6169-FB45-5B44-AB66-824F1C837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3" y="14843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547BDE72-A0D6-794C-994B-6BE0A9C98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1484313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٦ س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0E3DD9ED-FAAB-F54B-ADF3-38ECBB3ED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4843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695F9264-9EEB-5C45-8A88-F525B2B4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1484313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٤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FF78DC46-53A8-3449-B047-2BF955E1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148431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DA91E4FB-2EEA-3348-97B2-457ADCE79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38" y="1449388"/>
            <a:ext cx="25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)</a:t>
            </a: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711DFCBB-7432-C24D-AB8A-2751CC2E1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1458913"/>
            <a:ext cx="25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(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928A4203-6C4C-1C4B-8F8F-6477C1151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1449388"/>
            <a:ext cx="250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)</a:t>
            </a:r>
          </a:p>
        </p:txBody>
      </p:sp>
      <p:pic>
        <p:nvPicPr>
          <p:cNvPr id="128071" name="Picture 71">
            <a:extLst>
              <a:ext uri="{FF2B5EF4-FFF2-40B4-BE49-F238E27FC236}">
                <a16:creationId xmlns:a16="http://schemas.microsoft.com/office/drawing/2014/main" id="{C27D9B76-A823-B748-8325-87A5F4A8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716213"/>
            <a:ext cx="66357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72" name="Picture 72">
            <a:extLst>
              <a:ext uri="{FF2B5EF4-FFF2-40B4-BE49-F238E27FC236}">
                <a16:creationId xmlns:a16="http://schemas.microsoft.com/office/drawing/2014/main" id="{BDFDA4B6-EEDA-614D-8F59-14C635E9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722563"/>
            <a:ext cx="214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73" name="Picture 73">
            <a:extLst>
              <a:ext uri="{FF2B5EF4-FFF2-40B4-BE49-F238E27FC236}">
                <a16:creationId xmlns:a16="http://schemas.microsoft.com/office/drawing/2014/main" id="{0ABBF4B3-F2C1-4449-9029-906886D3C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2722563"/>
            <a:ext cx="214312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74" name="Picture 74">
            <a:extLst>
              <a:ext uri="{FF2B5EF4-FFF2-40B4-BE49-F238E27FC236}">
                <a16:creationId xmlns:a16="http://schemas.microsoft.com/office/drawing/2014/main" id="{1558A393-E4B3-3349-88E7-7C2C12DA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727575"/>
            <a:ext cx="2143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75" name="Picture 75">
            <a:extLst>
              <a:ext uri="{FF2B5EF4-FFF2-40B4-BE49-F238E27FC236}">
                <a16:creationId xmlns:a16="http://schemas.microsoft.com/office/drawing/2014/main" id="{143B1CE3-F7A1-B84C-BAB8-88D01890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4727575"/>
            <a:ext cx="214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76" name="Picture 76">
            <a:extLst>
              <a:ext uri="{FF2B5EF4-FFF2-40B4-BE49-F238E27FC236}">
                <a16:creationId xmlns:a16="http://schemas.microsoft.com/office/drawing/2014/main" id="{D28F4E63-B412-3841-B0B8-24075E56D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27575"/>
            <a:ext cx="2143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77" name="Picture 77">
            <a:extLst>
              <a:ext uri="{FF2B5EF4-FFF2-40B4-BE49-F238E27FC236}">
                <a16:creationId xmlns:a16="http://schemas.microsoft.com/office/drawing/2014/main" id="{BB996367-0FE7-A348-A88C-BE1842864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2962275"/>
            <a:ext cx="2143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78" name="Picture 78">
            <a:extLst>
              <a:ext uri="{FF2B5EF4-FFF2-40B4-BE49-F238E27FC236}">
                <a16:creationId xmlns:a16="http://schemas.microsoft.com/office/drawing/2014/main" id="{AEC2403F-1095-E14E-BA74-F37541A2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2962275"/>
            <a:ext cx="214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79" name="Picture 79">
            <a:extLst>
              <a:ext uri="{FF2B5EF4-FFF2-40B4-BE49-F238E27FC236}">
                <a16:creationId xmlns:a16="http://schemas.microsoft.com/office/drawing/2014/main" id="{D48E3F70-9A04-9049-AAAF-5E504A2F5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962275"/>
            <a:ext cx="214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80" name="Picture 80">
            <a:extLst>
              <a:ext uri="{FF2B5EF4-FFF2-40B4-BE49-F238E27FC236}">
                <a16:creationId xmlns:a16="http://schemas.microsoft.com/office/drawing/2014/main" id="{0AE62D3D-D68E-2847-9888-E01D847C6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962275"/>
            <a:ext cx="214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81" name="Picture 81">
            <a:extLst>
              <a:ext uri="{FF2B5EF4-FFF2-40B4-BE49-F238E27FC236}">
                <a16:creationId xmlns:a16="http://schemas.microsoft.com/office/drawing/2014/main" id="{9F703487-4C04-2643-9C2D-D94C03D4F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508500"/>
            <a:ext cx="250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82" name="Picture 82">
            <a:extLst>
              <a:ext uri="{FF2B5EF4-FFF2-40B4-BE49-F238E27FC236}">
                <a16:creationId xmlns:a16="http://schemas.microsoft.com/office/drawing/2014/main" id="{CA3D10C9-7929-6F49-88E8-DBF5D40F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08500"/>
            <a:ext cx="250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83" name="Picture 83">
            <a:extLst>
              <a:ext uri="{FF2B5EF4-FFF2-40B4-BE49-F238E27FC236}">
                <a16:creationId xmlns:a16="http://schemas.microsoft.com/office/drawing/2014/main" id="{98BB8201-DDF6-7447-BE96-4362780A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508500"/>
            <a:ext cx="250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84" name="Picture 84">
            <a:extLst>
              <a:ext uri="{FF2B5EF4-FFF2-40B4-BE49-F238E27FC236}">
                <a16:creationId xmlns:a16="http://schemas.microsoft.com/office/drawing/2014/main" id="{2870643D-2099-A040-858A-B38B5E3C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508500"/>
            <a:ext cx="250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85" name="Picture 85">
            <a:extLst>
              <a:ext uri="{FF2B5EF4-FFF2-40B4-BE49-F238E27FC236}">
                <a16:creationId xmlns:a16="http://schemas.microsoft.com/office/drawing/2014/main" id="{DA74625C-DBD6-8741-AA46-CC27C778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4508500"/>
            <a:ext cx="2508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86" name="Picture 86">
            <a:extLst>
              <a:ext uri="{FF2B5EF4-FFF2-40B4-BE49-F238E27FC236}">
                <a16:creationId xmlns:a16="http://schemas.microsoft.com/office/drawing/2014/main" id="{CAB23A23-42F4-8C46-BFE9-AD743B4A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08500"/>
            <a:ext cx="66357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87">
            <a:extLst>
              <a:ext uri="{FF2B5EF4-FFF2-40B4-BE49-F238E27FC236}">
                <a16:creationId xmlns:a16="http://schemas.microsoft.com/office/drawing/2014/main" id="{5AC59431-2AA4-BB48-A2F3-EF0FB66A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765800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س</a:t>
            </a:r>
            <a:r>
              <a:rPr lang="ar-SA" altLang="ar-SA" baseline="30000"/>
              <a:t>٢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38472C2A-34FE-8945-841B-F15503EB1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5726113"/>
            <a:ext cx="900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٩ س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57BBBD80-45FF-8444-853F-CC51672B4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5719763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٩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DA17A925-CC23-A240-801D-7870734D6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56975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ــ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5B561F97-9757-B047-B15B-79ADEF37D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56975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pic>
        <p:nvPicPr>
          <p:cNvPr id="128092" name="Picture 92">
            <a:extLst>
              <a:ext uri="{FF2B5EF4-FFF2-40B4-BE49-F238E27FC236}">
                <a16:creationId xmlns:a16="http://schemas.microsoft.com/office/drawing/2014/main" id="{109DB254-E00F-A044-B948-7723E58D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4527550"/>
            <a:ext cx="21431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93" name="Picture 93">
            <a:extLst>
              <a:ext uri="{FF2B5EF4-FFF2-40B4-BE49-F238E27FC236}">
                <a16:creationId xmlns:a16="http://schemas.microsoft.com/office/drawing/2014/main" id="{7178A07D-DDF5-F34E-BD94-69430F6F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527550"/>
            <a:ext cx="21431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94" name="Picture 94">
            <a:extLst>
              <a:ext uri="{FF2B5EF4-FFF2-40B4-BE49-F238E27FC236}">
                <a16:creationId xmlns:a16="http://schemas.microsoft.com/office/drawing/2014/main" id="{CBD22CB2-AC80-ED4B-AB9C-1724B51A4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27550"/>
            <a:ext cx="214312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95" name="Picture 95">
            <a:extLst>
              <a:ext uri="{FF2B5EF4-FFF2-40B4-BE49-F238E27FC236}">
                <a16:creationId xmlns:a16="http://schemas.microsoft.com/office/drawing/2014/main" id="{A9992706-53EE-C84E-A2C9-7006085B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524375"/>
            <a:ext cx="21431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96" name="Picture 96">
            <a:extLst>
              <a:ext uri="{FF2B5EF4-FFF2-40B4-BE49-F238E27FC236}">
                <a16:creationId xmlns:a16="http://schemas.microsoft.com/office/drawing/2014/main" id="{A1EB9916-20D3-EB44-BF0E-91E9A40E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524375"/>
            <a:ext cx="21431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97" name="Picture 97">
            <a:extLst>
              <a:ext uri="{FF2B5EF4-FFF2-40B4-BE49-F238E27FC236}">
                <a16:creationId xmlns:a16="http://schemas.microsoft.com/office/drawing/2014/main" id="{C580D7D8-3312-1149-A599-47155627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4524375"/>
            <a:ext cx="214312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98" name="Picture 98">
            <a:extLst>
              <a:ext uri="{FF2B5EF4-FFF2-40B4-BE49-F238E27FC236}">
                <a16:creationId xmlns:a16="http://schemas.microsoft.com/office/drawing/2014/main" id="{C5A5192B-31EB-9149-9619-B5C088F9E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727575"/>
            <a:ext cx="2143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099" name="Picture 99">
            <a:extLst>
              <a:ext uri="{FF2B5EF4-FFF2-40B4-BE49-F238E27FC236}">
                <a16:creationId xmlns:a16="http://schemas.microsoft.com/office/drawing/2014/main" id="{64968A19-2FEE-6C45-8175-2E20DACB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727575"/>
            <a:ext cx="2143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100" name="Picture 100">
            <a:extLst>
              <a:ext uri="{FF2B5EF4-FFF2-40B4-BE49-F238E27FC236}">
                <a16:creationId xmlns:a16="http://schemas.microsoft.com/office/drawing/2014/main" id="{09265E82-9F0A-5840-93C6-5A55D762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4727575"/>
            <a:ext cx="214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8101" name="Picture 101">
            <a:extLst>
              <a:ext uri="{FF2B5EF4-FFF2-40B4-BE49-F238E27FC236}">
                <a16:creationId xmlns:a16="http://schemas.microsoft.com/office/drawing/2014/main" id="{F00A103E-2113-EE43-8F60-FCF1FD50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4727575"/>
            <a:ext cx="2143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8111" name="Group 111">
            <a:extLst>
              <a:ext uri="{FF2B5EF4-FFF2-40B4-BE49-F238E27FC236}">
                <a16:creationId xmlns:a16="http://schemas.microsoft.com/office/drawing/2014/main" id="{E8110C1D-2B1C-6D46-A786-B2007BD7A897}"/>
              </a:ext>
            </a:extLst>
          </p:cNvPr>
          <p:cNvGrpSpPr>
            <a:grpSpLocks/>
          </p:cNvGrpSpPr>
          <p:nvPr/>
        </p:nvGrpSpPr>
        <p:grpSpPr bwMode="auto">
          <a:xfrm>
            <a:off x="7019925" y="4530725"/>
            <a:ext cx="647700" cy="612775"/>
            <a:chOff x="4876" y="2818"/>
            <a:chExt cx="408" cy="386"/>
          </a:xfrm>
        </p:grpSpPr>
        <p:pic>
          <p:nvPicPr>
            <p:cNvPr id="17464" name="Picture 105">
              <a:extLst>
                <a:ext uri="{FF2B5EF4-FFF2-40B4-BE49-F238E27FC236}">
                  <a16:creationId xmlns:a16="http://schemas.microsoft.com/office/drawing/2014/main" id="{76AFFD04-8F49-A04B-BFA4-18E241662F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2818"/>
              <a:ext cx="408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65" name="Rectangle 110">
              <a:extLst>
                <a:ext uri="{FF2B5EF4-FFF2-40B4-BE49-F238E27FC236}">
                  <a16:creationId xmlns:a16="http://schemas.microsoft.com/office/drawing/2014/main" id="{833E19DF-A8C8-7042-B4F4-437222D26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" y="2849"/>
              <a:ext cx="323" cy="3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cmpd="thinThick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17466" name="Text Box 108">
              <a:extLst>
                <a:ext uri="{FF2B5EF4-FFF2-40B4-BE49-F238E27FC236}">
                  <a16:creationId xmlns:a16="http://schemas.microsoft.com/office/drawing/2014/main" id="{687BCF4A-AFE6-B741-A885-85E570DF5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8" y="2908"/>
              <a:ext cx="3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400">
                  <a:solidFill>
                    <a:schemeClr val="bg1"/>
                  </a:solidFill>
                </a:rPr>
                <a:t>س</a:t>
              </a:r>
              <a:r>
                <a:rPr lang="ar-SA" altLang="ar-SA" sz="1800" baseline="30000">
                  <a:solidFill>
                    <a:schemeClr val="bg1"/>
                  </a:solidFill>
                </a:rPr>
                <a:t>2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حبر 23">
                <a:extLst>
                  <a:ext uri="{FF2B5EF4-FFF2-40B4-BE49-F238E27FC236}">
                    <a16:creationId xmlns:a16="http://schemas.microsoft.com/office/drawing/2014/main" id="{29C4EE52-B4A7-2949-A3B7-784D603FEAA0}"/>
                  </a:ext>
                </a:extLst>
              </p14:cNvPr>
              <p14:cNvContentPartPr/>
              <p14:nvPr/>
            </p14:nvContentPartPr>
            <p14:xfrm>
              <a:off x="4634640" y="3813480"/>
              <a:ext cx="360" cy="360"/>
            </p14:xfrm>
          </p:contentPart>
        </mc:Choice>
        <mc:Fallback xmlns="">
          <p:pic>
            <p:nvPicPr>
              <p:cNvPr id="24" name="حبر 23">
                <a:extLst>
                  <a:ext uri="{FF2B5EF4-FFF2-40B4-BE49-F238E27FC236}">
                    <a16:creationId xmlns:a16="http://schemas.microsoft.com/office/drawing/2014/main" id="{29C4EE52-B4A7-2949-A3B7-784D603FEA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25280" y="38041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عنصر نائب لرقم الشريحة 21">
            <a:extLst>
              <a:ext uri="{FF2B5EF4-FFF2-40B4-BE49-F238E27FC236}">
                <a16:creationId xmlns:a16="http://schemas.microsoft.com/office/drawing/2014/main" id="{427B5FEE-057C-C840-76B3-F22C665D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191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2828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8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8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8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8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2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8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2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128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28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2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2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28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28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28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2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2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28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28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2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2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28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28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2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2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128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28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2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2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28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28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2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2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128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128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800" decel="100000"/>
                                        <p:tgtEl>
                                          <p:spTgt spid="128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800" decel="100000"/>
                                        <p:tgtEl>
                                          <p:spTgt spid="128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128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12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12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800" decel="100000"/>
                                        <p:tgtEl>
                                          <p:spTgt spid="128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800" decel="100000"/>
                                        <p:tgtEl>
                                          <p:spTgt spid="128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800" decel="100000"/>
                                        <p:tgtEl>
                                          <p:spTgt spid="128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800" decel="100000"/>
                                        <p:tgtEl>
                                          <p:spTgt spid="128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128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12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2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800" decel="100000"/>
                                        <p:tgtEl>
                                          <p:spTgt spid="128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128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12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12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800" decel="100000"/>
                                        <p:tgtEl>
                                          <p:spTgt spid="128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128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12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12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800" decel="100000"/>
                                        <p:tgtEl>
                                          <p:spTgt spid="128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128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12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128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2000"/>
                                        <p:tgtEl>
                                          <p:spTgt spid="12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2000"/>
                                        <p:tgtEl>
                                          <p:spTgt spid="12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800" decel="100000"/>
                                        <p:tgtEl>
                                          <p:spTgt spid="128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800" decel="100000" fill="hold"/>
                                        <p:tgtEl>
                                          <p:spTgt spid="128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800" decel="100000" fill="hold"/>
                                        <p:tgtEl>
                                          <p:spTgt spid="12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800" decel="100000" fill="hold"/>
                                        <p:tgtEl>
                                          <p:spTgt spid="128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800" decel="100000"/>
                                        <p:tgtEl>
                                          <p:spTgt spid="128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800" decel="100000" fill="hold"/>
                                        <p:tgtEl>
                                          <p:spTgt spid="128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128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00" decel="100000" fill="hold"/>
                                        <p:tgtEl>
                                          <p:spTgt spid="128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800" decel="100000"/>
                                        <p:tgtEl>
                                          <p:spTgt spid="128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800" decel="100000" fill="hold"/>
                                        <p:tgtEl>
                                          <p:spTgt spid="128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800" decel="100000" fill="hold"/>
                                        <p:tgtEl>
                                          <p:spTgt spid="128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800" decel="100000" fill="hold"/>
                                        <p:tgtEl>
                                          <p:spTgt spid="128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800" decel="100000"/>
                                        <p:tgtEl>
                                          <p:spTgt spid="128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1280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128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800" decel="100000" fill="hold"/>
                                        <p:tgtEl>
                                          <p:spTgt spid="128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800" decel="100000"/>
                                        <p:tgtEl>
                                          <p:spTgt spid="128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800" decel="100000" fill="hold"/>
                                        <p:tgtEl>
                                          <p:spTgt spid="128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800" decel="100000" fill="hold"/>
                                        <p:tgtEl>
                                          <p:spTgt spid="12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800" decel="100000" fill="hold"/>
                                        <p:tgtEl>
                                          <p:spTgt spid="12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800" decel="100000"/>
                                        <p:tgtEl>
                                          <p:spTgt spid="128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800" decel="100000" fill="hold"/>
                                        <p:tgtEl>
                                          <p:spTgt spid="128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800" decel="100000" fill="hold"/>
                                        <p:tgtEl>
                                          <p:spTgt spid="128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800" decel="100000" fill="hold"/>
                                        <p:tgtEl>
                                          <p:spTgt spid="128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4" dur="2000"/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2000"/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8" dur="2000"/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2000"/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2" dur="2000"/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2000"/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6" dur="2000"/>
                                        <p:tgtEl>
                                          <p:spTgt spid="12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2000"/>
                                        <p:tgtEl>
                                          <p:spTgt spid="12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0" dur="2000"/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2000"/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4" dur="2000"/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2000"/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 nodeType="clickPar">
                      <p:stCondLst>
                        <p:cond delay="indefinite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800" decel="100000"/>
                                        <p:tgtEl>
                                          <p:spTgt spid="128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800" decel="100000" fill="hold"/>
                                        <p:tgtEl>
                                          <p:spTgt spid="128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800" decel="100000" fill="hold"/>
                                        <p:tgtEl>
                                          <p:spTgt spid="128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800" decel="100000" fill="hold"/>
                                        <p:tgtEl>
                                          <p:spTgt spid="128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800" decel="100000"/>
                                        <p:tgtEl>
                                          <p:spTgt spid="128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0" dur="800" decel="100000" fill="hold"/>
                                        <p:tgtEl>
                                          <p:spTgt spid="128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800" decel="100000" fill="hold"/>
                                        <p:tgtEl>
                                          <p:spTgt spid="12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800" decel="100000" fill="hold"/>
                                        <p:tgtEl>
                                          <p:spTgt spid="12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800" decel="100000"/>
                                        <p:tgtEl>
                                          <p:spTgt spid="128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8" dur="800" decel="100000" fill="hold"/>
                                        <p:tgtEl>
                                          <p:spTgt spid="128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800" decel="100000" fill="hold"/>
                                        <p:tgtEl>
                                          <p:spTgt spid="12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800" decel="100000" fill="hold"/>
                                        <p:tgtEl>
                                          <p:spTgt spid="12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800" decel="100000"/>
                                        <p:tgtEl>
                                          <p:spTgt spid="128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800" decel="100000" fill="hold"/>
                                        <p:tgtEl>
                                          <p:spTgt spid="128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800" decel="100000" fill="hold"/>
                                        <p:tgtEl>
                                          <p:spTgt spid="12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800" decel="100000" fill="hold"/>
                                        <p:tgtEl>
                                          <p:spTgt spid="12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2" dur="2000"/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2000"/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6" dur="2000"/>
                                        <p:tgtEl>
                                          <p:spTgt spid="12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2000"/>
                                        <p:tgtEl>
                                          <p:spTgt spid="12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0" dur="2000"/>
                                        <p:tgtEl>
                                          <p:spTgt spid="12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2000"/>
                                        <p:tgtEl>
                                          <p:spTgt spid="12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4" dur="2000"/>
                                        <p:tgtEl>
                                          <p:spTgt spid="12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" dur="2000"/>
                                        <p:tgtEl>
                                          <p:spTgt spid="12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 nodeType="clickPar">
                      <p:stCondLst>
                        <p:cond delay="indefinite"/>
                      </p:stCondLst>
                      <p:childTnLst>
                        <p:par>
                          <p:cTn id="4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0" dur="2000"/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2000"/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4" dur="2000"/>
                                        <p:tgtEl>
                                          <p:spTgt spid="128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2000"/>
                                        <p:tgtEl>
                                          <p:spTgt spid="128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 nodeType="clickPar">
                      <p:stCondLst>
                        <p:cond delay="indefinite"/>
                      </p:stCondLst>
                      <p:childTnLst>
                        <p:par>
                          <p:cTn id="4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 nodeType="clickPar">
                      <p:stCondLst>
                        <p:cond delay="indefinite"/>
                      </p:stCondLst>
                      <p:childTnLst>
                        <p:par>
                          <p:cTn id="4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 nodeType="clickPar">
                      <p:stCondLst>
                        <p:cond delay="indefinite"/>
                      </p:stCondLst>
                      <p:childTnLst>
                        <p:par>
                          <p:cTn id="4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 nodeType="clickPar">
                      <p:stCondLst>
                        <p:cond delay="indefinite"/>
                      </p:stCondLst>
                      <p:childTnLst>
                        <p:par>
                          <p:cTn id="4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 nodeType="clickPar">
                      <p:stCondLst>
                        <p:cond delay="indefinite"/>
                      </p:stCondLst>
                      <p:childTnLst>
                        <p:par>
                          <p:cTn id="4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صورة 57">
            <a:extLst>
              <a:ext uri="{FF2B5EF4-FFF2-40B4-BE49-F238E27FC236}">
                <a16:creationId xmlns:a16="http://schemas.microsoft.com/office/drawing/2014/main" id="{2D26012F-B604-F84C-B1A9-C0E27951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43" y="555599"/>
            <a:ext cx="3715004" cy="5784953"/>
          </a:xfrm>
          <a:custGeom>
            <a:avLst/>
            <a:gdLst>
              <a:gd name="connsiteX0" fmla="*/ 856 w 4953338"/>
              <a:gd name="connsiteY0" fmla="*/ 117 h 5373215"/>
              <a:gd name="connsiteX1" fmla="*/ 4954194 w 4953338"/>
              <a:gd name="connsiteY1" fmla="*/ 117 h 5373215"/>
              <a:gd name="connsiteX2" fmla="*/ 4954194 w 4953338"/>
              <a:gd name="connsiteY2" fmla="*/ 5373333 h 5373215"/>
              <a:gd name="connsiteX3" fmla="*/ 856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856" y="117"/>
                </a:moveTo>
                <a:lnTo>
                  <a:pt x="4954194" y="117"/>
                </a:lnTo>
                <a:lnTo>
                  <a:pt x="4954194" y="5373333"/>
                </a:lnTo>
                <a:lnTo>
                  <a:pt x="856" y="5373333"/>
                </a:lnTo>
                <a:close/>
              </a:path>
            </a:pathLst>
          </a:custGeom>
        </p:spPr>
      </p:pic>
      <p:sp>
        <p:nvSpPr>
          <p:cNvPr id="59" name="شكل حر: شكل 53">
            <a:extLst>
              <a:ext uri="{FF2B5EF4-FFF2-40B4-BE49-F238E27FC236}">
                <a16:creationId xmlns:a16="http://schemas.microsoft.com/office/drawing/2014/main" id="{07B40D01-E245-FE44-819F-F2080EA80ACC}"/>
              </a:ext>
            </a:extLst>
          </p:cNvPr>
          <p:cNvSpPr/>
          <p:nvPr/>
        </p:nvSpPr>
        <p:spPr>
          <a:xfrm>
            <a:off x="4572000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 dirty="0"/>
          </a:p>
        </p:txBody>
      </p:sp>
      <p:sp>
        <p:nvSpPr>
          <p:cNvPr id="60" name="شكل حر: شكل 6">
            <a:extLst>
              <a:ext uri="{FF2B5EF4-FFF2-40B4-BE49-F238E27FC236}">
                <a16:creationId xmlns:a16="http://schemas.microsoft.com/office/drawing/2014/main" id="{8552309D-5BDC-D247-8F7C-6F60B8679655}"/>
              </a:ext>
            </a:extLst>
          </p:cNvPr>
          <p:cNvSpPr/>
          <p:nvPr/>
        </p:nvSpPr>
        <p:spPr>
          <a:xfrm>
            <a:off x="636588" y="274638"/>
            <a:ext cx="7870825" cy="6372225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61" name="صورة 60">
            <a:extLst>
              <a:ext uri="{FF2B5EF4-FFF2-40B4-BE49-F238E27FC236}">
                <a16:creationId xmlns:a16="http://schemas.microsoft.com/office/drawing/2014/main" id="{B1D62C75-7FAB-904D-A443-F83CFF97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51" y="655058"/>
            <a:ext cx="3715004" cy="5791504"/>
          </a:xfrm>
          <a:custGeom>
            <a:avLst/>
            <a:gdLst>
              <a:gd name="connsiteX0" fmla="*/ 50 w 4953338"/>
              <a:gd name="connsiteY0" fmla="*/ 139 h 5379300"/>
              <a:gd name="connsiteX1" fmla="*/ 4953388 w 4953338"/>
              <a:gd name="connsiteY1" fmla="*/ 139 h 5379300"/>
              <a:gd name="connsiteX2" fmla="*/ 4953388 w 4953338"/>
              <a:gd name="connsiteY2" fmla="*/ 5379440 h 5379300"/>
              <a:gd name="connsiteX3" fmla="*/ 50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50" y="139"/>
                </a:moveTo>
                <a:lnTo>
                  <a:pt x="4953388" y="139"/>
                </a:lnTo>
                <a:lnTo>
                  <a:pt x="4953388" y="5379440"/>
                </a:lnTo>
                <a:lnTo>
                  <a:pt x="50" y="5379440"/>
                </a:lnTo>
                <a:close/>
              </a:path>
            </a:pathLst>
          </a:custGeom>
        </p:spPr>
      </p:pic>
      <p:sp>
        <p:nvSpPr>
          <p:cNvPr id="62" name="شكل حر: شكل 8">
            <a:extLst>
              <a:ext uri="{FF2B5EF4-FFF2-40B4-BE49-F238E27FC236}">
                <a16:creationId xmlns:a16="http://schemas.microsoft.com/office/drawing/2014/main" id="{BA0CE813-F41F-4549-8085-7D911E8D35E2}"/>
              </a:ext>
            </a:extLst>
          </p:cNvPr>
          <p:cNvSpPr/>
          <p:nvPr/>
        </p:nvSpPr>
        <p:spPr>
          <a:xfrm>
            <a:off x="903288" y="698500"/>
            <a:ext cx="3657600" cy="5703888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6CE9008C-FA1F-4343-BAD6-4FC7E25D8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43" y="655058"/>
            <a:ext cx="3715004" cy="5791504"/>
          </a:xfrm>
          <a:custGeom>
            <a:avLst/>
            <a:gdLst>
              <a:gd name="connsiteX0" fmla="*/ 856 w 4953338"/>
              <a:gd name="connsiteY0" fmla="*/ 139 h 5379300"/>
              <a:gd name="connsiteX1" fmla="*/ 4954194 w 4953338"/>
              <a:gd name="connsiteY1" fmla="*/ 139 h 5379300"/>
              <a:gd name="connsiteX2" fmla="*/ 4954194 w 4953338"/>
              <a:gd name="connsiteY2" fmla="*/ 5379440 h 5379300"/>
              <a:gd name="connsiteX3" fmla="*/ 856 w 4953338"/>
              <a:gd name="connsiteY3" fmla="*/ 5379440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9300">
                <a:moveTo>
                  <a:pt x="856" y="139"/>
                </a:moveTo>
                <a:lnTo>
                  <a:pt x="4954194" y="139"/>
                </a:lnTo>
                <a:lnTo>
                  <a:pt x="4954194" y="5379440"/>
                </a:lnTo>
                <a:lnTo>
                  <a:pt x="856" y="5379440"/>
                </a:lnTo>
                <a:close/>
              </a:path>
            </a:pathLst>
          </a:custGeom>
        </p:spPr>
      </p:pic>
      <p:sp>
        <p:nvSpPr>
          <p:cNvPr id="64" name="شكل حر: شكل 10">
            <a:extLst>
              <a:ext uri="{FF2B5EF4-FFF2-40B4-BE49-F238E27FC236}">
                <a16:creationId xmlns:a16="http://schemas.microsoft.com/office/drawing/2014/main" id="{885D342D-1B3D-F147-8764-648945CC3437}"/>
              </a:ext>
            </a:extLst>
          </p:cNvPr>
          <p:cNvSpPr/>
          <p:nvPr/>
        </p:nvSpPr>
        <p:spPr>
          <a:xfrm>
            <a:off x="4583113" y="698500"/>
            <a:ext cx="3657600" cy="5703888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65" name="صورة 64">
            <a:extLst>
              <a:ext uri="{FF2B5EF4-FFF2-40B4-BE49-F238E27FC236}">
                <a16:creationId xmlns:a16="http://schemas.microsoft.com/office/drawing/2014/main" id="{7AB7E2C8-9630-7047-BA9E-7BA841DF6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94" y="604855"/>
            <a:ext cx="3783461" cy="5791504"/>
          </a:xfrm>
          <a:custGeom>
            <a:avLst/>
            <a:gdLst>
              <a:gd name="connsiteX0" fmla="*/ 35 w 5044615"/>
              <a:gd name="connsiteY0" fmla="*/ 128 h 5379300"/>
              <a:gd name="connsiteX1" fmla="*/ 5044651 w 5044615"/>
              <a:gd name="connsiteY1" fmla="*/ 128 h 5379300"/>
              <a:gd name="connsiteX2" fmla="*/ 5044651 w 5044615"/>
              <a:gd name="connsiteY2" fmla="*/ 5379429 h 5379300"/>
              <a:gd name="connsiteX3" fmla="*/ 35 w 5044615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4615" h="5379300">
                <a:moveTo>
                  <a:pt x="35" y="128"/>
                </a:moveTo>
                <a:lnTo>
                  <a:pt x="5044651" y="128"/>
                </a:lnTo>
                <a:lnTo>
                  <a:pt x="5044651" y="5379429"/>
                </a:lnTo>
                <a:lnTo>
                  <a:pt x="35" y="5379429"/>
                </a:lnTo>
                <a:close/>
              </a:path>
            </a:pathLst>
          </a:custGeom>
        </p:spPr>
      </p:pic>
      <p:sp>
        <p:nvSpPr>
          <p:cNvPr id="70" name="شكل حر: شكل 12">
            <a:extLst>
              <a:ext uri="{FF2B5EF4-FFF2-40B4-BE49-F238E27FC236}">
                <a16:creationId xmlns:a16="http://schemas.microsoft.com/office/drawing/2014/main" id="{49DA33A7-5A3A-6F47-914F-CD3A8A865752}"/>
              </a:ext>
            </a:extLst>
          </p:cNvPr>
          <p:cNvSpPr/>
          <p:nvPr/>
        </p:nvSpPr>
        <p:spPr>
          <a:xfrm>
            <a:off x="836613" y="646113"/>
            <a:ext cx="3724275" cy="5705475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311B0360-3809-E644-B5B7-A79143459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616" y="604855"/>
            <a:ext cx="3792590" cy="5791504"/>
          </a:xfrm>
          <a:custGeom>
            <a:avLst/>
            <a:gdLst>
              <a:gd name="connsiteX0" fmla="*/ 854 w 5056786"/>
              <a:gd name="connsiteY0" fmla="*/ 128 h 5379300"/>
              <a:gd name="connsiteX1" fmla="*/ 5057640 w 5056786"/>
              <a:gd name="connsiteY1" fmla="*/ 128 h 5379300"/>
              <a:gd name="connsiteX2" fmla="*/ 5057640 w 5056786"/>
              <a:gd name="connsiteY2" fmla="*/ 5379429 h 5379300"/>
              <a:gd name="connsiteX3" fmla="*/ 854 w 5056786"/>
              <a:gd name="connsiteY3" fmla="*/ 5379429 h 5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786" h="5379300">
                <a:moveTo>
                  <a:pt x="854" y="128"/>
                </a:moveTo>
                <a:lnTo>
                  <a:pt x="5057640" y="128"/>
                </a:lnTo>
                <a:lnTo>
                  <a:pt x="5057640" y="5379429"/>
                </a:lnTo>
                <a:lnTo>
                  <a:pt x="854" y="5379429"/>
                </a:lnTo>
                <a:close/>
              </a:path>
            </a:pathLst>
          </a:custGeom>
        </p:spPr>
      </p:pic>
      <p:sp>
        <p:nvSpPr>
          <p:cNvPr id="72" name="شكل حر: شكل 14">
            <a:extLst>
              <a:ext uri="{FF2B5EF4-FFF2-40B4-BE49-F238E27FC236}">
                <a16:creationId xmlns:a16="http://schemas.microsoft.com/office/drawing/2014/main" id="{13891C87-0F1B-004C-B66E-77715A7B083D}"/>
              </a:ext>
            </a:extLst>
          </p:cNvPr>
          <p:cNvSpPr/>
          <p:nvPr/>
        </p:nvSpPr>
        <p:spPr>
          <a:xfrm>
            <a:off x="4572000" y="646113"/>
            <a:ext cx="3735388" cy="5705475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pic>
        <p:nvPicPr>
          <p:cNvPr id="73" name="صورة 72">
            <a:extLst>
              <a:ext uri="{FF2B5EF4-FFF2-40B4-BE49-F238E27FC236}">
                <a16:creationId xmlns:a16="http://schemas.microsoft.com/office/drawing/2014/main" id="{170481D1-39F7-4C45-B154-1C4271FE2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1" y="555599"/>
            <a:ext cx="3715004" cy="5784953"/>
          </a:xfrm>
          <a:custGeom>
            <a:avLst/>
            <a:gdLst>
              <a:gd name="connsiteX0" fmla="*/ 50 w 4953338"/>
              <a:gd name="connsiteY0" fmla="*/ 117 h 5373215"/>
              <a:gd name="connsiteX1" fmla="*/ 4953388 w 4953338"/>
              <a:gd name="connsiteY1" fmla="*/ 117 h 5373215"/>
              <a:gd name="connsiteX2" fmla="*/ 4953388 w 4953338"/>
              <a:gd name="connsiteY2" fmla="*/ 5373333 h 5373215"/>
              <a:gd name="connsiteX3" fmla="*/ 50 w 4953338"/>
              <a:gd name="connsiteY3" fmla="*/ 5373333 h 537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338" h="5373215">
                <a:moveTo>
                  <a:pt x="50" y="117"/>
                </a:moveTo>
                <a:lnTo>
                  <a:pt x="4953388" y="117"/>
                </a:lnTo>
                <a:lnTo>
                  <a:pt x="4953388" y="5373333"/>
                </a:lnTo>
                <a:lnTo>
                  <a:pt x="50" y="5373333"/>
                </a:lnTo>
                <a:close/>
              </a:path>
            </a:pathLst>
          </a:custGeom>
        </p:spPr>
      </p:pic>
      <p:sp>
        <p:nvSpPr>
          <p:cNvPr id="74" name="شكل حر: شكل 26">
            <a:extLst>
              <a:ext uri="{FF2B5EF4-FFF2-40B4-BE49-F238E27FC236}">
                <a16:creationId xmlns:a16="http://schemas.microsoft.com/office/drawing/2014/main" id="{E9175133-30D8-614A-9841-65B7C448164C}"/>
              </a:ext>
            </a:extLst>
          </p:cNvPr>
          <p:cNvSpPr/>
          <p:nvPr/>
        </p:nvSpPr>
        <p:spPr>
          <a:xfrm>
            <a:off x="904875" y="595313"/>
            <a:ext cx="3657600" cy="5703887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75" name="شكل حر: شكل 27">
            <a:extLst>
              <a:ext uri="{FF2B5EF4-FFF2-40B4-BE49-F238E27FC236}">
                <a16:creationId xmlns:a16="http://schemas.microsoft.com/office/drawing/2014/main" id="{2CD61E4B-6934-8446-849F-51F59E50F3B4}"/>
              </a:ext>
            </a:extLst>
          </p:cNvPr>
          <p:cNvSpPr/>
          <p:nvPr/>
        </p:nvSpPr>
        <p:spPr>
          <a:xfrm>
            <a:off x="1169988" y="1808163"/>
            <a:ext cx="3205162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28">
            <a:extLst>
              <a:ext uri="{FF2B5EF4-FFF2-40B4-BE49-F238E27FC236}">
                <a16:creationId xmlns:a16="http://schemas.microsoft.com/office/drawing/2014/main" id="{E8E724F2-D982-7A41-A73D-1B8DA26675F7}"/>
              </a:ext>
            </a:extLst>
          </p:cNvPr>
          <p:cNvSpPr/>
          <p:nvPr/>
        </p:nvSpPr>
        <p:spPr>
          <a:xfrm>
            <a:off x="1169988" y="2132013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7" name="شكل حر: شكل 29">
            <a:extLst>
              <a:ext uri="{FF2B5EF4-FFF2-40B4-BE49-F238E27FC236}">
                <a16:creationId xmlns:a16="http://schemas.microsoft.com/office/drawing/2014/main" id="{473A924E-C2F6-EC49-95F7-7C467AAEA8BD}"/>
              </a:ext>
            </a:extLst>
          </p:cNvPr>
          <p:cNvSpPr/>
          <p:nvPr/>
        </p:nvSpPr>
        <p:spPr>
          <a:xfrm>
            <a:off x="1169988" y="235108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30">
            <a:extLst>
              <a:ext uri="{FF2B5EF4-FFF2-40B4-BE49-F238E27FC236}">
                <a16:creationId xmlns:a16="http://schemas.microsoft.com/office/drawing/2014/main" id="{F9FF00C1-07D9-9C48-AD87-4F7A4231B2DD}"/>
              </a:ext>
            </a:extLst>
          </p:cNvPr>
          <p:cNvSpPr/>
          <p:nvPr/>
        </p:nvSpPr>
        <p:spPr>
          <a:xfrm>
            <a:off x="1169988" y="2571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31">
            <a:extLst>
              <a:ext uri="{FF2B5EF4-FFF2-40B4-BE49-F238E27FC236}">
                <a16:creationId xmlns:a16="http://schemas.microsoft.com/office/drawing/2014/main" id="{90944B34-4F7D-D54D-A773-3742D3D463F4}"/>
              </a:ext>
            </a:extLst>
          </p:cNvPr>
          <p:cNvSpPr/>
          <p:nvPr/>
        </p:nvSpPr>
        <p:spPr>
          <a:xfrm>
            <a:off x="1169988" y="28019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32">
            <a:extLst>
              <a:ext uri="{FF2B5EF4-FFF2-40B4-BE49-F238E27FC236}">
                <a16:creationId xmlns:a16="http://schemas.microsoft.com/office/drawing/2014/main" id="{23AE96A4-B4C0-C348-AFD9-D5C4D858197C}"/>
              </a:ext>
            </a:extLst>
          </p:cNvPr>
          <p:cNvSpPr/>
          <p:nvPr/>
        </p:nvSpPr>
        <p:spPr>
          <a:xfrm>
            <a:off x="1169988" y="3021013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33">
            <a:extLst>
              <a:ext uri="{FF2B5EF4-FFF2-40B4-BE49-F238E27FC236}">
                <a16:creationId xmlns:a16="http://schemas.microsoft.com/office/drawing/2014/main" id="{8DBC0CBD-752C-DC45-B4C7-4325A50C9F9F}"/>
              </a:ext>
            </a:extLst>
          </p:cNvPr>
          <p:cNvSpPr/>
          <p:nvPr/>
        </p:nvSpPr>
        <p:spPr>
          <a:xfrm>
            <a:off x="1169988" y="3241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34">
            <a:extLst>
              <a:ext uri="{FF2B5EF4-FFF2-40B4-BE49-F238E27FC236}">
                <a16:creationId xmlns:a16="http://schemas.microsoft.com/office/drawing/2014/main" id="{32C82F54-B3BB-C14C-967E-969B241AC4E1}"/>
              </a:ext>
            </a:extLst>
          </p:cNvPr>
          <p:cNvSpPr/>
          <p:nvPr/>
        </p:nvSpPr>
        <p:spPr>
          <a:xfrm>
            <a:off x="1169988" y="346075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35">
            <a:extLst>
              <a:ext uri="{FF2B5EF4-FFF2-40B4-BE49-F238E27FC236}">
                <a16:creationId xmlns:a16="http://schemas.microsoft.com/office/drawing/2014/main" id="{81635CFC-6D0A-C04B-81C2-11FA260F3167}"/>
              </a:ext>
            </a:extLst>
          </p:cNvPr>
          <p:cNvSpPr/>
          <p:nvPr/>
        </p:nvSpPr>
        <p:spPr>
          <a:xfrm>
            <a:off x="1169988" y="3690938"/>
            <a:ext cx="3192462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36">
            <a:extLst>
              <a:ext uri="{FF2B5EF4-FFF2-40B4-BE49-F238E27FC236}">
                <a16:creationId xmlns:a16="http://schemas.microsoft.com/office/drawing/2014/main" id="{34DBF8FB-AF44-D041-B1A4-0959570200B4}"/>
              </a:ext>
            </a:extLst>
          </p:cNvPr>
          <p:cNvSpPr/>
          <p:nvPr/>
        </p:nvSpPr>
        <p:spPr>
          <a:xfrm>
            <a:off x="1169988" y="3911600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37">
            <a:extLst>
              <a:ext uri="{FF2B5EF4-FFF2-40B4-BE49-F238E27FC236}">
                <a16:creationId xmlns:a16="http://schemas.microsoft.com/office/drawing/2014/main" id="{313AFA93-D98D-9B46-A30B-3FF12DCD2139}"/>
              </a:ext>
            </a:extLst>
          </p:cNvPr>
          <p:cNvSpPr/>
          <p:nvPr/>
        </p:nvSpPr>
        <p:spPr>
          <a:xfrm>
            <a:off x="1169988" y="413067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38">
            <a:extLst>
              <a:ext uri="{FF2B5EF4-FFF2-40B4-BE49-F238E27FC236}">
                <a16:creationId xmlns:a16="http://schemas.microsoft.com/office/drawing/2014/main" id="{7D386B2E-5107-5F4B-96EF-4CF5EEBE6640}"/>
              </a:ext>
            </a:extLst>
          </p:cNvPr>
          <p:cNvSpPr/>
          <p:nvPr/>
        </p:nvSpPr>
        <p:spPr>
          <a:xfrm>
            <a:off x="1169988" y="4351338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7" name="شكل حر: شكل 39">
            <a:extLst>
              <a:ext uri="{FF2B5EF4-FFF2-40B4-BE49-F238E27FC236}">
                <a16:creationId xmlns:a16="http://schemas.microsoft.com/office/drawing/2014/main" id="{905602D5-DA28-ED4E-875B-A58F1F29CAEE}"/>
              </a:ext>
            </a:extLst>
          </p:cNvPr>
          <p:cNvSpPr/>
          <p:nvPr/>
        </p:nvSpPr>
        <p:spPr>
          <a:xfrm>
            <a:off x="1169988" y="4581525"/>
            <a:ext cx="3192462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8" name="شكل حر: شكل 40">
            <a:extLst>
              <a:ext uri="{FF2B5EF4-FFF2-40B4-BE49-F238E27FC236}">
                <a16:creationId xmlns:a16="http://schemas.microsoft.com/office/drawing/2014/main" id="{833CDD45-059C-D640-A0B9-E1755C29655C}"/>
              </a:ext>
            </a:extLst>
          </p:cNvPr>
          <p:cNvSpPr/>
          <p:nvPr/>
        </p:nvSpPr>
        <p:spPr>
          <a:xfrm>
            <a:off x="1169988" y="4800600"/>
            <a:ext cx="3192462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9" name="شكل حر: شكل 41">
            <a:extLst>
              <a:ext uri="{FF2B5EF4-FFF2-40B4-BE49-F238E27FC236}">
                <a16:creationId xmlns:a16="http://schemas.microsoft.com/office/drawing/2014/main" id="{62A94EA3-3BBB-BD43-9AA1-BB0A394FA944}"/>
              </a:ext>
            </a:extLst>
          </p:cNvPr>
          <p:cNvSpPr/>
          <p:nvPr/>
        </p:nvSpPr>
        <p:spPr>
          <a:xfrm>
            <a:off x="1169988" y="5068888"/>
            <a:ext cx="3205162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0" name="شكل حر: شكل 54">
            <a:extLst>
              <a:ext uri="{FF2B5EF4-FFF2-40B4-BE49-F238E27FC236}">
                <a16:creationId xmlns:a16="http://schemas.microsoft.com/office/drawing/2014/main" id="{799A88A9-C1E4-DB49-8EB6-8A35B817CA5F}"/>
              </a:ext>
            </a:extLst>
          </p:cNvPr>
          <p:cNvSpPr/>
          <p:nvPr/>
        </p:nvSpPr>
        <p:spPr>
          <a:xfrm>
            <a:off x="4848225" y="1808163"/>
            <a:ext cx="32067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1" name="شكل حر: شكل 55">
            <a:extLst>
              <a:ext uri="{FF2B5EF4-FFF2-40B4-BE49-F238E27FC236}">
                <a16:creationId xmlns:a16="http://schemas.microsoft.com/office/drawing/2014/main" id="{FAEED912-3A5C-CD4C-8550-7B6A7E091974}"/>
              </a:ext>
            </a:extLst>
          </p:cNvPr>
          <p:cNvSpPr/>
          <p:nvPr/>
        </p:nvSpPr>
        <p:spPr>
          <a:xfrm>
            <a:off x="4848225" y="5068888"/>
            <a:ext cx="3206750" cy="55562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2" name="شكل حر: شكل 56">
            <a:extLst>
              <a:ext uri="{FF2B5EF4-FFF2-40B4-BE49-F238E27FC236}">
                <a16:creationId xmlns:a16="http://schemas.microsoft.com/office/drawing/2014/main" id="{5B94C494-B748-2743-A8E8-D29677F00622}"/>
              </a:ext>
            </a:extLst>
          </p:cNvPr>
          <p:cNvSpPr/>
          <p:nvPr/>
        </p:nvSpPr>
        <p:spPr>
          <a:xfrm>
            <a:off x="4848225" y="2132013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3" name="شكل حر: شكل 57">
            <a:extLst>
              <a:ext uri="{FF2B5EF4-FFF2-40B4-BE49-F238E27FC236}">
                <a16:creationId xmlns:a16="http://schemas.microsoft.com/office/drawing/2014/main" id="{E43324F2-C81F-554B-91E1-C2827ADA4F35}"/>
              </a:ext>
            </a:extLst>
          </p:cNvPr>
          <p:cNvSpPr/>
          <p:nvPr/>
        </p:nvSpPr>
        <p:spPr>
          <a:xfrm>
            <a:off x="4848225" y="235108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4" name="شكل حر: شكل 58">
            <a:extLst>
              <a:ext uri="{FF2B5EF4-FFF2-40B4-BE49-F238E27FC236}">
                <a16:creationId xmlns:a16="http://schemas.microsoft.com/office/drawing/2014/main" id="{44D23FD8-D493-3A4E-BBF8-7AEF30ACDD5A}"/>
              </a:ext>
            </a:extLst>
          </p:cNvPr>
          <p:cNvSpPr/>
          <p:nvPr/>
        </p:nvSpPr>
        <p:spPr>
          <a:xfrm>
            <a:off x="4848225" y="2571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5" name="شكل حر: شكل 59">
            <a:extLst>
              <a:ext uri="{FF2B5EF4-FFF2-40B4-BE49-F238E27FC236}">
                <a16:creationId xmlns:a16="http://schemas.microsoft.com/office/drawing/2014/main" id="{C9C844F6-5636-0B43-939B-77D6CFEAD169}"/>
              </a:ext>
            </a:extLst>
          </p:cNvPr>
          <p:cNvSpPr/>
          <p:nvPr/>
        </p:nvSpPr>
        <p:spPr>
          <a:xfrm>
            <a:off x="4848225" y="28019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6" name="شكل حر: شكل 60">
            <a:extLst>
              <a:ext uri="{FF2B5EF4-FFF2-40B4-BE49-F238E27FC236}">
                <a16:creationId xmlns:a16="http://schemas.microsoft.com/office/drawing/2014/main" id="{6561239A-45E2-FD4C-B9A1-43E0777AB3AE}"/>
              </a:ext>
            </a:extLst>
          </p:cNvPr>
          <p:cNvSpPr/>
          <p:nvPr/>
        </p:nvSpPr>
        <p:spPr>
          <a:xfrm>
            <a:off x="4848225" y="3021013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7" name="شكل حر: شكل 61">
            <a:extLst>
              <a:ext uri="{FF2B5EF4-FFF2-40B4-BE49-F238E27FC236}">
                <a16:creationId xmlns:a16="http://schemas.microsoft.com/office/drawing/2014/main" id="{9D5B4CE6-7136-8B40-8E4E-70495C1F218F}"/>
              </a:ext>
            </a:extLst>
          </p:cNvPr>
          <p:cNvSpPr/>
          <p:nvPr/>
        </p:nvSpPr>
        <p:spPr>
          <a:xfrm>
            <a:off x="4848225" y="3241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8" name="شكل حر: شكل 62">
            <a:extLst>
              <a:ext uri="{FF2B5EF4-FFF2-40B4-BE49-F238E27FC236}">
                <a16:creationId xmlns:a16="http://schemas.microsoft.com/office/drawing/2014/main" id="{3D962D74-86D9-4C4B-8125-21BDE39E94F9}"/>
              </a:ext>
            </a:extLst>
          </p:cNvPr>
          <p:cNvSpPr/>
          <p:nvPr/>
        </p:nvSpPr>
        <p:spPr>
          <a:xfrm>
            <a:off x="4848225" y="346075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99" name="شكل حر: شكل 63">
            <a:extLst>
              <a:ext uri="{FF2B5EF4-FFF2-40B4-BE49-F238E27FC236}">
                <a16:creationId xmlns:a16="http://schemas.microsoft.com/office/drawing/2014/main" id="{36D52D3D-DE6B-204C-BC9B-AA27392FF36A}"/>
              </a:ext>
            </a:extLst>
          </p:cNvPr>
          <p:cNvSpPr/>
          <p:nvPr/>
        </p:nvSpPr>
        <p:spPr>
          <a:xfrm>
            <a:off x="4848225" y="3690938"/>
            <a:ext cx="3194050" cy="55562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0" name="شكل حر: شكل 64">
            <a:extLst>
              <a:ext uri="{FF2B5EF4-FFF2-40B4-BE49-F238E27FC236}">
                <a16:creationId xmlns:a16="http://schemas.microsoft.com/office/drawing/2014/main" id="{80BEC95B-E271-FE47-9547-4FA786963542}"/>
              </a:ext>
            </a:extLst>
          </p:cNvPr>
          <p:cNvSpPr/>
          <p:nvPr/>
        </p:nvSpPr>
        <p:spPr>
          <a:xfrm>
            <a:off x="4848225" y="3911600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1" name="شكل حر: شكل 65">
            <a:extLst>
              <a:ext uri="{FF2B5EF4-FFF2-40B4-BE49-F238E27FC236}">
                <a16:creationId xmlns:a16="http://schemas.microsoft.com/office/drawing/2014/main" id="{E255681F-5A0A-1046-8B50-FF230C84E4DD}"/>
              </a:ext>
            </a:extLst>
          </p:cNvPr>
          <p:cNvSpPr/>
          <p:nvPr/>
        </p:nvSpPr>
        <p:spPr>
          <a:xfrm>
            <a:off x="4848225" y="413067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2" name="شكل حر: شكل 66">
            <a:extLst>
              <a:ext uri="{FF2B5EF4-FFF2-40B4-BE49-F238E27FC236}">
                <a16:creationId xmlns:a16="http://schemas.microsoft.com/office/drawing/2014/main" id="{5767430F-6996-EA40-9499-E4AC8524257D}"/>
              </a:ext>
            </a:extLst>
          </p:cNvPr>
          <p:cNvSpPr/>
          <p:nvPr/>
        </p:nvSpPr>
        <p:spPr>
          <a:xfrm>
            <a:off x="4848225" y="4351338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3" name="شكل حر: شكل 67">
            <a:extLst>
              <a:ext uri="{FF2B5EF4-FFF2-40B4-BE49-F238E27FC236}">
                <a16:creationId xmlns:a16="http://schemas.microsoft.com/office/drawing/2014/main" id="{9308AD20-3D21-B54F-B73A-D0555CE56205}"/>
              </a:ext>
            </a:extLst>
          </p:cNvPr>
          <p:cNvSpPr/>
          <p:nvPr/>
        </p:nvSpPr>
        <p:spPr>
          <a:xfrm>
            <a:off x="4848225" y="4581525"/>
            <a:ext cx="3194050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104" name="شكل حر: شكل 68">
            <a:extLst>
              <a:ext uri="{FF2B5EF4-FFF2-40B4-BE49-F238E27FC236}">
                <a16:creationId xmlns:a16="http://schemas.microsoft.com/office/drawing/2014/main" id="{983E84BB-62C8-FD4F-B64C-E936E0CF0C2B}"/>
              </a:ext>
            </a:extLst>
          </p:cNvPr>
          <p:cNvSpPr/>
          <p:nvPr/>
        </p:nvSpPr>
        <p:spPr>
          <a:xfrm>
            <a:off x="4848225" y="4800600"/>
            <a:ext cx="3194050" cy="55563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19504" name="صورة 104">
            <a:extLst>
              <a:ext uri="{FF2B5EF4-FFF2-40B4-BE49-F238E27FC236}">
                <a16:creationId xmlns:a16="http://schemas.microsoft.com/office/drawing/2014/main" id="{0FC5A177-3C65-AD4D-A421-86E1740B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1"/>
          <a:stretch>
            <a:fillRect/>
          </a:stretch>
        </p:blipFill>
        <p:spPr bwMode="auto">
          <a:xfrm>
            <a:off x="4425950" y="620713"/>
            <a:ext cx="342900" cy="572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5" name="مربع نص 105">
            <a:extLst>
              <a:ext uri="{FF2B5EF4-FFF2-40B4-BE49-F238E27FC236}">
                <a16:creationId xmlns:a16="http://schemas.microsoft.com/office/drawing/2014/main" id="{CBBA43D4-271B-7F46-829D-C1660CDEA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5137150"/>
            <a:ext cx="735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EG" altLang="ar-SA" sz="1200">
                <a:solidFill>
                  <a:srgbClr val="E3A06B"/>
                </a:solidFill>
                <a:ea typeface="AdvertisingLight"/>
                <a:cs typeface="AdvertisingLight"/>
              </a:rPr>
              <a:t>1</a:t>
            </a:r>
          </a:p>
        </p:txBody>
      </p:sp>
      <p:pic>
        <p:nvPicPr>
          <p:cNvPr id="108" name="صورة 107">
            <a:hlinkClick r:id="rId8" action="ppaction://hlinksldjump"/>
            <a:extLst>
              <a:ext uri="{FF2B5EF4-FFF2-40B4-BE49-F238E27FC236}">
                <a16:creationId xmlns:a16="http://schemas.microsoft.com/office/drawing/2014/main" id="{8B5DEE9F-08FD-F74A-AA6F-B43E0CEF36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02" y="824174"/>
            <a:ext cx="405748" cy="579723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pic>
        <p:nvPicPr>
          <p:cNvPr id="19508" name="صورة 4">
            <a:extLst>
              <a:ext uri="{FF2B5EF4-FFF2-40B4-BE49-F238E27FC236}">
                <a16:creationId xmlns:a16="http://schemas.microsoft.com/office/drawing/2014/main" id="{8A8A30D6-6D05-4748-AA5F-63B6F487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5" t="18001" b="1018"/>
          <a:stretch>
            <a:fillRect/>
          </a:stretch>
        </p:blipFill>
        <p:spPr bwMode="auto">
          <a:xfrm>
            <a:off x="4675188" y="1628775"/>
            <a:ext cx="34353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EA39971F-3805-854A-84CD-B8E08F8BB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4519613"/>
            <a:ext cx="241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نعم الحدود متشابهة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84EB34B3-611D-B149-BDC9-0DF67E92E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5362575"/>
            <a:ext cx="3171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B050"/>
                </a:solidFill>
              </a:rPr>
              <a:t>يتم جمع كثيرتي الحدود بجمع الحدود المتشابهة باستعمال الطريقة الراسية أو الافقية</a:t>
            </a:r>
          </a:p>
        </p:txBody>
      </p:sp>
      <p:pic>
        <p:nvPicPr>
          <p:cNvPr id="19511" name="صورة 115">
            <a:extLst>
              <a:ext uri="{FF2B5EF4-FFF2-40B4-BE49-F238E27FC236}">
                <a16:creationId xmlns:a16="http://schemas.microsoft.com/office/drawing/2014/main" id="{72CD025E-1F57-A34C-8BA1-EC54E2E21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114425"/>
            <a:ext cx="3398837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12" name="صورة 4">
            <a:extLst>
              <a:ext uri="{FF2B5EF4-FFF2-40B4-BE49-F238E27FC236}">
                <a16:creationId xmlns:a16="http://schemas.microsoft.com/office/drawing/2014/main" id="{8858ED96-1D93-AE4F-B54E-26C51E8FB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19994" r="60757" b="32516"/>
          <a:stretch>
            <a:fillRect/>
          </a:stretch>
        </p:blipFill>
        <p:spPr bwMode="auto">
          <a:xfrm>
            <a:off x="1119188" y="1955800"/>
            <a:ext cx="2890837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13" name="صورة 4">
            <a:extLst>
              <a:ext uri="{FF2B5EF4-FFF2-40B4-BE49-F238E27FC236}">
                <a16:creationId xmlns:a16="http://schemas.microsoft.com/office/drawing/2014/main" id="{06C856F1-5D3C-2B48-B892-F61C2B62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5" r="20952" b="80962"/>
          <a:stretch>
            <a:fillRect/>
          </a:stretch>
        </p:blipFill>
        <p:spPr bwMode="auto">
          <a:xfrm>
            <a:off x="5578475" y="831850"/>
            <a:ext cx="22256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23D0B1C2-4978-8F4D-8762-00E86C95588B}"/>
                  </a:ext>
                </a:extLst>
              </p14:cNvPr>
              <p14:cNvContentPartPr/>
              <p14:nvPr/>
            </p14:nvContentPartPr>
            <p14:xfrm>
              <a:off x="6599520" y="4005000"/>
              <a:ext cx="36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23D0B1C2-4978-8F4D-8762-00E86C95588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90160" y="39956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F237792-C95A-66F9-4E16-620184EA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192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108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شكل حر: شكل 6">
            <a:extLst>
              <a:ext uri="{FF2B5EF4-FFF2-40B4-BE49-F238E27FC236}">
                <a16:creationId xmlns:a16="http://schemas.microsoft.com/office/drawing/2014/main" id="{6829615B-C647-294F-98F7-D23B6B353A47}"/>
              </a:ext>
            </a:extLst>
          </p:cNvPr>
          <p:cNvSpPr/>
          <p:nvPr/>
        </p:nvSpPr>
        <p:spPr>
          <a:xfrm>
            <a:off x="647700" y="152400"/>
            <a:ext cx="8388350" cy="6248400"/>
          </a:xfrm>
          <a:custGeom>
            <a:avLst/>
            <a:gdLst>
              <a:gd name="connsiteX0" fmla="*/ 10138460 w 10466513"/>
              <a:gd name="connsiteY0" fmla="*/ 24 h 5745020"/>
              <a:gd name="connsiteX1" fmla="*/ 327808 w 10466513"/>
              <a:gd name="connsiteY1" fmla="*/ 24 h 5745020"/>
              <a:gd name="connsiteX2" fmla="*/ -122 w 10466513"/>
              <a:gd name="connsiteY2" fmla="*/ 250916 h 5745020"/>
              <a:gd name="connsiteX3" fmla="*/ -122 w 10466513"/>
              <a:gd name="connsiteY3" fmla="*/ 5482773 h 5745020"/>
              <a:gd name="connsiteX4" fmla="*/ 327808 w 10466513"/>
              <a:gd name="connsiteY4" fmla="*/ 5745044 h 5745020"/>
              <a:gd name="connsiteX5" fmla="*/ 10138460 w 10466513"/>
              <a:gd name="connsiteY5" fmla="*/ 5745044 h 5745020"/>
              <a:gd name="connsiteX6" fmla="*/ 10466391 w 10466513"/>
              <a:gd name="connsiteY6" fmla="*/ 5482773 h 5745020"/>
              <a:gd name="connsiteX7" fmla="*/ 10466391 w 10466513"/>
              <a:gd name="connsiteY7" fmla="*/ 250916 h 5745020"/>
              <a:gd name="connsiteX8" fmla="*/ 10138460 w 10466513"/>
              <a:gd name="connsiteY8" fmla="*/ 24 h 57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6513" h="5745020">
                <a:moveTo>
                  <a:pt x="10138460" y="24"/>
                </a:moveTo>
                <a:lnTo>
                  <a:pt x="327808" y="24"/>
                </a:lnTo>
                <a:cubicBezTo>
                  <a:pt x="144219" y="24"/>
                  <a:pt x="-122" y="109192"/>
                  <a:pt x="-122" y="250916"/>
                </a:cubicBezTo>
                <a:lnTo>
                  <a:pt x="-122" y="5482773"/>
                </a:lnTo>
                <a:cubicBezTo>
                  <a:pt x="-122" y="5624436"/>
                  <a:pt x="144219" y="5745044"/>
                  <a:pt x="327808" y="5745044"/>
                </a:cubicBezTo>
                <a:lnTo>
                  <a:pt x="10138460" y="5745044"/>
                </a:lnTo>
                <a:cubicBezTo>
                  <a:pt x="10322051" y="5745044"/>
                  <a:pt x="10466391" y="5624436"/>
                  <a:pt x="10466391" y="5482773"/>
                </a:cubicBezTo>
                <a:lnTo>
                  <a:pt x="10466391" y="250916"/>
                </a:lnTo>
                <a:cubicBezTo>
                  <a:pt x="10466391" y="109192"/>
                  <a:pt x="10322051" y="24"/>
                  <a:pt x="10138460" y="2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marL="0" algn="l" defTabSz="914400" rtl="0" eaLnBrk="1" latinLnBrk="0" hangingPunct="1">
              <a:defRPr/>
            </a:pPr>
            <a:endParaRPr lang="ar-EG" sz="1350"/>
          </a:p>
        </p:txBody>
      </p:sp>
      <p:sp>
        <p:nvSpPr>
          <p:cNvPr id="45" name="شكل حر: شكل 53">
            <a:extLst>
              <a:ext uri="{FF2B5EF4-FFF2-40B4-BE49-F238E27FC236}">
                <a16:creationId xmlns:a16="http://schemas.microsoft.com/office/drawing/2014/main" id="{CCD80623-0AC5-364D-981D-17B4B8E51223}"/>
              </a:ext>
            </a:extLst>
          </p:cNvPr>
          <p:cNvSpPr/>
          <p:nvPr/>
        </p:nvSpPr>
        <p:spPr>
          <a:xfrm>
            <a:off x="4465638" y="387350"/>
            <a:ext cx="4208462" cy="5600700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5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5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 dirty="0"/>
          </a:p>
        </p:txBody>
      </p:sp>
      <p:sp>
        <p:nvSpPr>
          <p:cNvPr id="48" name="شكل حر: شكل 8">
            <a:extLst>
              <a:ext uri="{FF2B5EF4-FFF2-40B4-BE49-F238E27FC236}">
                <a16:creationId xmlns:a16="http://schemas.microsoft.com/office/drawing/2014/main" id="{A5CBDA1A-D76D-8F47-A1C8-CB8503CBAB09}"/>
              </a:ext>
            </a:extLst>
          </p:cNvPr>
          <p:cNvSpPr/>
          <p:nvPr/>
        </p:nvSpPr>
        <p:spPr>
          <a:xfrm>
            <a:off x="796925" y="490538"/>
            <a:ext cx="4208463" cy="5600700"/>
          </a:xfrm>
          <a:custGeom>
            <a:avLst/>
            <a:gdLst>
              <a:gd name="connsiteX0" fmla="*/ 4877334 w 4877455"/>
              <a:gd name="connsiteY0" fmla="*/ 5057176 h 5298672"/>
              <a:gd name="connsiteX1" fmla="*/ 4564434 w 4877455"/>
              <a:gd name="connsiteY1" fmla="*/ 5298696 h 5298672"/>
              <a:gd name="connsiteX2" fmla="*/ 312839 w 4877455"/>
              <a:gd name="connsiteY2" fmla="*/ 5298696 h 5298672"/>
              <a:gd name="connsiteX3" fmla="*/ -122 w 4877455"/>
              <a:gd name="connsiteY3" fmla="*/ 5057176 h 5298672"/>
              <a:gd name="connsiteX4" fmla="*/ -122 w 4877455"/>
              <a:gd name="connsiteY4" fmla="*/ 241606 h 5298672"/>
              <a:gd name="connsiteX5" fmla="*/ 312839 w 4877455"/>
              <a:gd name="connsiteY5" fmla="*/ 24 h 5298672"/>
              <a:gd name="connsiteX6" fmla="*/ 4564434 w 4877455"/>
              <a:gd name="connsiteY6" fmla="*/ 24 h 5298672"/>
              <a:gd name="connsiteX7" fmla="*/ 4877334 w 4877455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455" h="5298672">
                <a:moveTo>
                  <a:pt x="4877334" y="5057176"/>
                </a:moveTo>
                <a:cubicBezTo>
                  <a:pt x="4877334" y="5190563"/>
                  <a:pt x="4737375" y="5298696"/>
                  <a:pt x="4564434" y="5298696"/>
                </a:cubicBezTo>
                <a:lnTo>
                  <a:pt x="312839" y="5298696"/>
                </a:lnTo>
                <a:cubicBezTo>
                  <a:pt x="140020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839" y="24"/>
                </a:cubicBezTo>
                <a:lnTo>
                  <a:pt x="4564434" y="24"/>
                </a:lnTo>
                <a:cubicBezTo>
                  <a:pt x="4737253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0" name="شكل حر: شكل 10">
            <a:extLst>
              <a:ext uri="{FF2B5EF4-FFF2-40B4-BE49-F238E27FC236}">
                <a16:creationId xmlns:a16="http://schemas.microsoft.com/office/drawing/2014/main" id="{39F35142-5098-FA47-85D9-5A6653D22FDD}"/>
              </a:ext>
            </a:extLst>
          </p:cNvPr>
          <p:cNvSpPr/>
          <p:nvPr/>
        </p:nvSpPr>
        <p:spPr>
          <a:xfrm>
            <a:off x="4476750" y="490538"/>
            <a:ext cx="4208463" cy="5600700"/>
          </a:xfrm>
          <a:custGeom>
            <a:avLst/>
            <a:gdLst>
              <a:gd name="connsiteX0" fmla="*/ 4877517 w 4877638"/>
              <a:gd name="connsiteY0" fmla="*/ 5057176 h 5298672"/>
              <a:gd name="connsiteX1" fmla="*/ 4564555 w 4877638"/>
              <a:gd name="connsiteY1" fmla="*/ 5298696 h 5298672"/>
              <a:gd name="connsiteX2" fmla="*/ 312778 w 4877638"/>
              <a:gd name="connsiteY2" fmla="*/ 5298696 h 5298672"/>
              <a:gd name="connsiteX3" fmla="*/ -122 w 4877638"/>
              <a:gd name="connsiteY3" fmla="*/ 5057176 h 5298672"/>
              <a:gd name="connsiteX4" fmla="*/ -122 w 4877638"/>
              <a:gd name="connsiteY4" fmla="*/ 241606 h 5298672"/>
              <a:gd name="connsiteX5" fmla="*/ 312778 w 4877638"/>
              <a:gd name="connsiteY5" fmla="*/ 24 h 5298672"/>
              <a:gd name="connsiteX6" fmla="*/ 4564373 w 4877638"/>
              <a:gd name="connsiteY6" fmla="*/ 24 h 5298672"/>
              <a:gd name="connsiteX7" fmla="*/ 4877334 w 4877638"/>
              <a:gd name="connsiteY7" fmla="*/ 241606 h 52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672">
                <a:moveTo>
                  <a:pt x="4877517" y="5057176"/>
                </a:moveTo>
                <a:cubicBezTo>
                  <a:pt x="4877517" y="5190563"/>
                  <a:pt x="4737558" y="5298696"/>
                  <a:pt x="4564555" y="5298696"/>
                </a:cubicBezTo>
                <a:lnTo>
                  <a:pt x="312778" y="5298696"/>
                </a:lnTo>
                <a:cubicBezTo>
                  <a:pt x="139959" y="5298696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2" name="شكل حر: شكل 12">
            <a:extLst>
              <a:ext uri="{FF2B5EF4-FFF2-40B4-BE49-F238E27FC236}">
                <a16:creationId xmlns:a16="http://schemas.microsoft.com/office/drawing/2014/main" id="{12393D7D-ECF2-D74D-B95D-253E6CA7F166}"/>
              </a:ext>
            </a:extLst>
          </p:cNvPr>
          <p:cNvSpPr/>
          <p:nvPr/>
        </p:nvSpPr>
        <p:spPr>
          <a:xfrm>
            <a:off x="722313" y="438150"/>
            <a:ext cx="4286250" cy="5602288"/>
          </a:xfrm>
          <a:custGeom>
            <a:avLst/>
            <a:gdLst>
              <a:gd name="connsiteX0" fmla="*/ 4966239 w 4966360"/>
              <a:gd name="connsiteY0" fmla="*/ 5057175 h 5298732"/>
              <a:gd name="connsiteX1" fmla="*/ 4653339 w 4966360"/>
              <a:gd name="connsiteY1" fmla="*/ 5298757 h 5298732"/>
              <a:gd name="connsiteX2" fmla="*/ 312778 w 4966360"/>
              <a:gd name="connsiteY2" fmla="*/ 5298757 h 5298732"/>
              <a:gd name="connsiteX3" fmla="*/ -122 w 4966360"/>
              <a:gd name="connsiteY3" fmla="*/ 5057175 h 5298732"/>
              <a:gd name="connsiteX4" fmla="*/ -122 w 4966360"/>
              <a:gd name="connsiteY4" fmla="*/ 241606 h 5298732"/>
              <a:gd name="connsiteX5" fmla="*/ 312778 w 4966360"/>
              <a:gd name="connsiteY5" fmla="*/ 24 h 5298732"/>
              <a:gd name="connsiteX6" fmla="*/ 4653339 w 4966360"/>
              <a:gd name="connsiteY6" fmla="*/ 24 h 5298732"/>
              <a:gd name="connsiteX7" fmla="*/ 4966239 w 4966360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360" h="5298732">
                <a:moveTo>
                  <a:pt x="4966239" y="5057175"/>
                </a:moveTo>
                <a:cubicBezTo>
                  <a:pt x="4966239" y="5190624"/>
                  <a:pt x="4826279" y="5298757"/>
                  <a:pt x="4653339" y="5298757"/>
                </a:cubicBezTo>
                <a:lnTo>
                  <a:pt x="312778" y="5298757"/>
                </a:lnTo>
                <a:cubicBezTo>
                  <a:pt x="139959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778" y="24"/>
                </a:cubicBezTo>
                <a:lnTo>
                  <a:pt x="4653339" y="24"/>
                </a:lnTo>
                <a:cubicBezTo>
                  <a:pt x="4826158" y="24"/>
                  <a:pt x="4966239" y="108219"/>
                  <a:pt x="4966239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4" name="شكل حر: شكل 14">
            <a:extLst>
              <a:ext uri="{FF2B5EF4-FFF2-40B4-BE49-F238E27FC236}">
                <a16:creationId xmlns:a16="http://schemas.microsoft.com/office/drawing/2014/main" id="{B3175B9D-B8B9-694F-8EB7-0E69D8363175}"/>
              </a:ext>
            </a:extLst>
          </p:cNvPr>
          <p:cNvSpPr/>
          <p:nvPr/>
        </p:nvSpPr>
        <p:spPr>
          <a:xfrm>
            <a:off x="4457700" y="438150"/>
            <a:ext cx="4297363" cy="5602288"/>
          </a:xfrm>
          <a:custGeom>
            <a:avLst/>
            <a:gdLst>
              <a:gd name="connsiteX0" fmla="*/ 4981086 w 4981207"/>
              <a:gd name="connsiteY0" fmla="*/ 5057175 h 5298732"/>
              <a:gd name="connsiteX1" fmla="*/ 4668187 w 4981207"/>
              <a:gd name="connsiteY1" fmla="*/ 5298757 h 5298732"/>
              <a:gd name="connsiteX2" fmla="*/ 312839 w 4981207"/>
              <a:gd name="connsiteY2" fmla="*/ 5298757 h 5298732"/>
              <a:gd name="connsiteX3" fmla="*/ -122 w 4981207"/>
              <a:gd name="connsiteY3" fmla="*/ 5057175 h 5298732"/>
              <a:gd name="connsiteX4" fmla="*/ -122 w 4981207"/>
              <a:gd name="connsiteY4" fmla="*/ 241606 h 5298732"/>
              <a:gd name="connsiteX5" fmla="*/ 312839 w 4981207"/>
              <a:gd name="connsiteY5" fmla="*/ 24 h 5298732"/>
              <a:gd name="connsiteX6" fmla="*/ 4668187 w 4981207"/>
              <a:gd name="connsiteY6" fmla="*/ 24 h 5298732"/>
              <a:gd name="connsiteX7" fmla="*/ 4981086 w 4981207"/>
              <a:gd name="connsiteY7" fmla="*/ 241606 h 529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81207" h="5298732">
                <a:moveTo>
                  <a:pt x="4981086" y="5057175"/>
                </a:moveTo>
                <a:cubicBezTo>
                  <a:pt x="4981086" y="5190624"/>
                  <a:pt x="4841127" y="5298757"/>
                  <a:pt x="4668187" y="5298757"/>
                </a:cubicBezTo>
                <a:lnTo>
                  <a:pt x="312839" y="5298757"/>
                </a:lnTo>
                <a:cubicBezTo>
                  <a:pt x="140020" y="5298757"/>
                  <a:pt x="-122" y="5190624"/>
                  <a:pt x="-122" y="5057175"/>
                </a:cubicBezTo>
                <a:lnTo>
                  <a:pt x="-122" y="241606"/>
                </a:lnTo>
                <a:cubicBezTo>
                  <a:pt x="-122" y="108219"/>
                  <a:pt x="139837" y="24"/>
                  <a:pt x="312839" y="24"/>
                </a:cubicBezTo>
                <a:lnTo>
                  <a:pt x="4668187" y="24"/>
                </a:lnTo>
                <a:cubicBezTo>
                  <a:pt x="4841006" y="24"/>
                  <a:pt x="4981086" y="108219"/>
                  <a:pt x="4981086" y="241606"/>
                </a:cubicBezTo>
                <a:close/>
              </a:path>
            </a:pathLst>
          </a:custGeom>
          <a:solidFill>
            <a:srgbClr val="FFFFFF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6" name="شكل حر: شكل 26">
            <a:extLst>
              <a:ext uri="{FF2B5EF4-FFF2-40B4-BE49-F238E27FC236}">
                <a16:creationId xmlns:a16="http://schemas.microsoft.com/office/drawing/2014/main" id="{D0F2E600-B9BB-2445-A71A-CA6BD01CDD2C}"/>
              </a:ext>
            </a:extLst>
          </p:cNvPr>
          <p:cNvSpPr/>
          <p:nvPr/>
        </p:nvSpPr>
        <p:spPr>
          <a:xfrm>
            <a:off x="2165350" y="533400"/>
            <a:ext cx="2906713" cy="5599113"/>
          </a:xfrm>
          <a:custGeom>
            <a:avLst/>
            <a:gdLst>
              <a:gd name="connsiteX0" fmla="*/ 4877517 w 4877638"/>
              <a:gd name="connsiteY0" fmla="*/ 5057176 h 5298733"/>
              <a:gd name="connsiteX1" fmla="*/ 4564556 w 4877638"/>
              <a:gd name="connsiteY1" fmla="*/ 5298757 h 5298733"/>
              <a:gd name="connsiteX2" fmla="*/ 312778 w 4877638"/>
              <a:gd name="connsiteY2" fmla="*/ 5298757 h 5298733"/>
              <a:gd name="connsiteX3" fmla="*/ -122 w 4877638"/>
              <a:gd name="connsiteY3" fmla="*/ 5057176 h 5298733"/>
              <a:gd name="connsiteX4" fmla="*/ -122 w 4877638"/>
              <a:gd name="connsiteY4" fmla="*/ 241606 h 5298733"/>
              <a:gd name="connsiteX5" fmla="*/ 312778 w 4877638"/>
              <a:gd name="connsiteY5" fmla="*/ 24 h 5298733"/>
              <a:gd name="connsiteX6" fmla="*/ 4564373 w 4877638"/>
              <a:gd name="connsiteY6" fmla="*/ 24 h 5298733"/>
              <a:gd name="connsiteX7" fmla="*/ 4877334 w 4877638"/>
              <a:gd name="connsiteY7" fmla="*/ 241606 h 529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77638" h="5298733">
                <a:moveTo>
                  <a:pt x="4877517" y="5057176"/>
                </a:moveTo>
                <a:cubicBezTo>
                  <a:pt x="4877517" y="5190563"/>
                  <a:pt x="4737558" y="5298757"/>
                  <a:pt x="4564556" y="5298757"/>
                </a:cubicBezTo>
                <a:lnTo>
                  <a:pt x="312778" y="5298757"/>
                </a:lnTo>
                <a:cubicBezTo>
                  <a:pt x="139959" y="5298757"/>
                  <a:pt x="-122" y="5190563"/>
                  <a:pt x="-122" y="5057176"/>
                </a:cubicBezTo>
                <a:lnTo>
                  <a:pt x="-122" y="241606"/>
                </a:lnTo>
                <a:cubicBezTo>
                  <a:pt x="-122" y="108158"/>
                  <a:pt x="139837" y="24"/>
                  <a:pt x="312778" y="24"/>
                </a:cubicBezTo>
                <a:lnTo>
                  <a:pt x="4564373" y="24"/>
                </a:lnTo>
                <a:cubicBezTo>
                  <a:pt x="4737192" y="24"/>
                  <a:pt x="4877334" y="108158"/>
                  <a:pt x="4877334" y="241606"/>
                </a:cubicBezTo>
                <a:close/>
              </a:path>
            </a:pathLst>
          </a:custGeom>
          <a:solidFill>
            <a:schemeClr val="bg1"/>
          </a:solidFill>
          <a:ln w="6080" cap="flat">
            <a:noFill/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7" name="شكل حر: شكل 27">
            <a:extLst>
              <a:ext uri="{FF2B5EF4-FFF2-40B4-BE49-F238E27FC236}">
                <a16:creationId xmlns:a16="http://schemas.microsoft.com/office/drawing/2014/main" id="{D512B754-6445-B949-9979-DF9FE26C4745}"/>
              </a:ext>
            </a:extLst>
          </p:cNvPr>
          <p:cNvSpPr/>
          <p:nvPr/>
        </p:nvSpPr>
        <p:spPr>
          <a:xfrm>
            <a:off x="1114425" y="1600200"/>
            <a:ext cx="3687763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58" name="شكل حر: شكل 28">
            <a:extLst>
              <a:ext uri="{FF2B5EF4-FFF2-40B4-BE49-F238E27FC236}">
                <a16:creationId xmlns:a16="http://schemas.microsoft.com/office/drawing/2014/main" id="{CAFF3EB0-4821-1B4F-BC67-459003AEF4CB}"/>
              </a:ext>
            </a:extLst>
          </p:cNvPr>
          <p:cNvSpPr/>
          <p:nvPr/>
        </p:nvSpPr>
        <p:spPr>
          <a:xfrm>
            <a:off x="1116013" y="1924050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59" name="شكل حر: شكل 29">
            <a:extLst>
              <a:ext uri="{FF2B5EF4-FFF2-40B4-BE49-F238E27FC236}">
                <a16:creationId xmlns:a16="http://schemas.microsoft.com/office/drawing/2014/main" id="{31116C74-75E4-0E4F-92EF-A25D25A08CF1}"/>
              </a:ext>
            </a:extLst>
          </p:cNvPr>
          <p:cNvSpPr/>
          <p:nvPr/>
        </p:nvSpPr>
        <p:spPr>
          <a:xfrm>
            <a:off x="1116013" y="2143125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0" name="شكل حر: شكل 30">
            <a:extLst>
              <a:ext uri="{FF2B5EF4-FFF2-40B4-BE49-F238E27FC236}">
                <a16:creationId xmlns:a16="http://schemas.microsoft.com/office/drawing/2014/main" id="{C3E597FF-C28E-7043-B0C9-412F2381622B}"/>
              </a:ext>
            </a:extLst>
          </p:cNvPr>
          <p:cNvSpPr/>
          <p:nvPr/>
        </p:nvSpPr>
        <p:spPr>
          <a:xfrm>
            <a:off x="1116013" y="2363788"/>
            <a:ext cx="3673475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1" name="شكل حر: شكل 31">
            <a:extLst>
              <a:ext uri="{FF2B5EF4-FFF2-40B4-BE49-F238E27FC236}">
                <a16:creationId xmlns:a16="http://schemas.microsoft.com/office/drawing/2014/main" id="{D7B3A76F-BA97-8F45-8FD2-E05A02D0950F}"/>
              </a:ext>
            </a:extLst>
          </p:cNvPr>
          <p:cNvSpPr/>
          <p:nvPr/>
        </p:nvSpPr>
        <p:spPr>
          <a:xfrm>
            <a:off x="1116013" y="2593975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62" name="شكل حر: شكل 32">
            <a:extLst>
              <a:ext uri="{FF2B5EF4-FFF2-40B4-BE49-F238E27FC236}">
                <a16:creationId xmlns:a16="http://schemas.microsoft.com/office/drawing/2014/main" id="{4AAC22FA-8201-D54A-8D73-AC54E63A1B50}"/>
              </a:ext>
            </a:extLst>
          </p:cNvPr>
          <p:cNvSpPr/>
          <p:nvPr/>
        </p:nvSpPr>
        <p:spPr>
          <a:xfrm>
            <a:off x="1116013" y="2813050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3" name="شكل حر: شكل 33">
            <a:extLst>
              <a:ext uri="{FF2B5EF4-FFF2-40B4-BE49-F238E27FC236}">
                <a16:creationId xmlns:a16="http://schemas.microsoft.com/office/drawing/2014/main" id="{457F2DB2-04E8-3746-BE16-27620B529AE4}"/>
              </a:ext>
            </a:extLst>
          </p:cNvPr>
          <p:cNvSpPr/>
          <p:nvPr/>
        </p:nvSpPr>
        <p:spPr>
          <a:xfrm>
            <a:off x="1116013" y="3033713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4" name="شكل حر: شكل 34">
            <a:extLst>
              <a:ext uri="{FF2B5EF4-FFF2-40B4-BE49-F238E27FC236}">
                <a16:creationId xmlns:a16="http://schemas.microsoft.com/office/drawing/2014/main" id="{258647A5-565F-A940-87FF-584BE60BA6C1}"/>
              </a:ext>
            </a:extLst>
          </p:cNvPr>
          <p:cNvSpPr/>
          <p:nvPr/>
        </p:nvSpPr>
        <p:spPr>
          <a:xfrm>
            <a:off x="1116013" y="3252788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5" name="شكل حر: شكل 35">
            <a:extLst>
              <a:ext uri="{FF2B5EF4-FFF2-40B4-BE49-F238E27FC236}">
                <a16:creationId xmlns:a16="http://schemas.microsoft.com/office/drawing/2014/main" id="{60EF96F6-590D-234E-A401-C83E5D67620C}"/>
              </a:ext>
            </a:extLst>
          </p:cNvPr>
          <p:cNvSpPr/>
          <p:nvPr/>
        </p:nvSpPr>
        <p:spPr>
          <a:xfrm>
            <a:off x="1116013" y="3482975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6" name="شكل حر: شكل 36">
            <a:extLst>
              <a:ext uri="{FF2B5EF4-FFF2-40B4-BE49-F238E27FC236}">
                <a16:creationId xmlns:a16="http://schemas.microsoft.com/office/drawing/2014/main" id="{16EA6C2C-640A-3540-935F-4DD656BD5770}"/>
              </a:ext>
            </a:extLst>
          </p:cNvPr>
          <p:cNvSpPr/>
          <p:nvPr/>
        </p:nvSpPr>
        <p:spPr>
          <a:xfrm>
            <a:off x="1116013" y="3703638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7" name="شكل حر: شكل 37">
            <a:extLst>
              <a:ext uri="{FF2B5EF4-FFF2-40B4-BE49-F238E27FC236}">
                <a16:creationId xmlns:a16="http://schemas.microsoft.com/office/drawing/2014/main" id="{66A41EB7-1461-8541-8A6A-A01B79EFFD91}"/>
              </a:ext>
            </a:extLst>
          </p:cNvPr>
          <p:cNvSpPr/>
          <p:nvPr/>
        </p:nvSpPr>
        <p:spPr>
          <a:xfrm>
            <a:off x="1116013" y="3922713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8" name="شكل حر: شكل 38">
            <a:extLst>
              <a:ext uri="{FF2B5EF4-FFF2-40B4-BE49-F238E27FC236}">
                <a16:creationId xmlns:a16="http://schemas.microsoft.com/office/drawing/2014/main" id="{CEBA0E69-E281-804D-91D3-04A19D5B1D2A}"/>
              </a:ext>
            </a:extLst>
          </p:cNvPr>
          <p:cNvSpPr/>
          <p:nvPr/>
        </p:nvSpPr>
        <p:spPr>
          <a:xfrm>
            <a:off x="1116013" y="4143375"/>
            <a:ext cx="3673475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69" name="شكل حر: شكل 39">
            <a:extLst>
              <a:ext uri="{FF2B5EF4-FFF2-40B4-BE49-F238E27FC236}">
                <a16:creationId xmlns:a16="http://schemas.microsoft.com/office/drawing/2014/main" id="{E5CEE53A-C575-6548-AA3B-7900C23EB423}"/>
              </a:ext>
            </a:extLst>
          </p:cNvPr>
          <p:cNvSpPr/>
          <p:nvPr/>
        </p:nvSpPr>
        <p:spPr>
          <a:xfrm>
            <a:off x="1116013" y="4373563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0" name="شكل حر: شكل 40">
            <a:extLst>
              <a:ext uri="{FF2B5EF4-FFF2-40B4-BE49-F238E27FC236}">
                <a16:creationId xmlns:a16="http://schemas.microsoft.com/office/drawing/2014/main" id="{1F2A1305-A468-D24A-AD07-C3572CF0C65A}"/>
              </a:ext>
            </a:extLst>
          </p:cNvPr>
          <p:cNvSpPr/>
          <p:nvPr/>
        </p:nvSpPr>
        <p:spPr>
          <a:xfrm>
            <a:off x="1116013" y="4592638"/>
            <a:ext cx="3673475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1" name="شكل حر: شكل 41">
            <a:extLst>
              <a:ext uri="{FF2B5EF4-FFF2-40B4-BE49-F238E27FC236}">
                <a16:creationId xmlns:a16="http://schemas.microsoft.com/office/drawing/2014/main" id="{2FDBC071-59C9-7E45-8783-249D5CA4763C}"/>
              </a:ext>
            </a:extLst>
          </p:cNvPr>
          <p:cNvSpPr/>
          <p:nvPr/>
        </p:nvSpPr>
        <p:spPr>
          <a:xfrm>
            <a:off x="1114425" y="4860925"/>
            <a:ext cx="3687763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2" name="شكل حر: شكل 54">
            <a:extLst>
              <a:ext uri="{FF2B5EF4-FFF2-40B4-BE49-F238E27FC236}">
                <a16:creationId xmlns:a16="http://schemas.microsoft.com/office/drawing/2014/main" id="{46C9B094-1A84-DA4D-A298-8C4997019003}"/>
              </a:ext>
            </a:extLst>
          </p:cNvPr>
          <p:cNvSpPr/>
          <p:nvPr/>
        </p:nvSpPr>
        <p:spPr>
          <a:xfrm>
            <a:off x="4792663" y="1600200"/>
            <a:ext cx="36893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73" name="شكل حر: شكل 55">
            <a:extLst>
              <a:ext uri="{FF2B5EF4-FFF2-40B4-BE49-F238E27FC236}">
                <a16:creationId xmlns:a16="http://schemas.microsoft.com/office/drawing/2014/main" id="{2B4CC9FD-40FA-3546-A725-E0D6629F9D28}"/>
              </a:ext>
            </a:extLst>
          </p:cNvPr>
          <p:cNvSpPr/>
          <p:nvPr/>
        </p:nvSpPr>
        <p:spPr>
          <a:xfrm>
            <a:off x="4792663" y="4860925"/>
            <a:ext cx="3689350" cy="53975"/>
          </a:xfrm>
          <a:custGeom>
            <a:avLst/>
            <a:gdLst>
              <a:gd name="connsiteX0" fmla="*/ 0 w 4274353"/>
              <a:gd name="connsiteY0" fmla="*/ 0 h 6085"/>
              <a:gd name="connsiteX1" fmla="*/ 4274354 w 4274353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4353" h="6085">
                <a:moveTo>
                  <a:pt x="0" y="0"/>
                </a:moveTo>
                <a:lnTo>
                  <a:pt x="4274354" y="0"/>
                </a:lnTo>
              </a:path>
            </a:pathLst>
          </a:custGeom>
          <a:ln w="12161" cap="rnd">
            <a:solidFill>
              <a:srgbClr val="E3A06B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4" name="شكل حر: شكل 56">
            <a:extLst>
              <a:ext uri="{FF2B5EF4-FFF2-40B4-BE49-F238E27FC236}">
                <a16:creationId xmlns:a16="http://schemas.microsoft.com/office/drawing/2014/main" id="{F99B779C-EF08-6E48-971D-614445E39B23}"/>
              </a:ext>
            </a:extLst>
          </p:cNvPr>
          <p:cNvSpPr/>
          <p:nvPr/>
        </p:nvSpPr>
        <p:spPr>
          <a:xfrm>
            <a:off x="4794250" y="1924050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5" name="شكل حر: شكل 57">
            <a:extLst>
              <a:ext uri="{FF2B5EF4-FFF2-40B4-BE49-F238E27FC236}">
                <a16:creationId xmlns:a16="http://schemas.microsoft.com/office/drawing/2014/main" id="{05F3E43E-E527-A844-9430-074E1BE5107C}"/>
              </a:ext>
            </a:extLst>
          </p:cNvPr>
          <p:cNvSpPr/>
          <p:nvPr/>
        </p:nvSpPr>
        <p:spPr>
          <a:xfrm>
            <a:off x="4794250" y="2143125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6" name="شكل حر: شكل 58">
            <a:extLst>
              <a:ext uri="{FF2B5EF4-FFF2-40B4-BE49-F238E27FC236}">
                <a16:creationId xmlns:a16="http://schemas.microsoft.com/office/drawing/2014/main" id="{3C806C47-C2E1-9D41-BE43-EA24FD2647BC}"/>
              </a:ext>
            </a:extLst>
          </p:cNvPr>
          <p:cNvSpPr/>
          <p:nvPr/>
        </p:nvSpPr>
        <p:spPr>
          <a:xfrm>
            <a:off x="4794250" y="2363788"/>
            <a:ext cx="3675063" cy="52387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 algn="r" rtl="1">
              <a:defRPr/>
            </a:pPr>
            <a:endParaRPr lang="ar-EG" sz="1350"/>
          </a:p>
        </p:txBody>
      </p:sp>
      <p:sp>
        <p:nvSpPr>
          <p:cNvPr id="77" name="شكل حر: شكل 59">
            <a:extLst>
              <a:ext uri="{FF2B5EF4-FFF2-40B4-BE49-F238E27FC236}">
                <a16:creationId xmlns:a16="http://schemas.microsoft.com/office/drawing/2014/main" id="{A052F2CE-9C30-4649-8FAD-D41B392FA33C}"/>
              </a:ext>
            </a:extLst>
          </p:cNvPr>
          <p:cNvSpPr/>
          <p:nvPr/>
        </p:nvSpPr>
        <p:spPr>
          <a:xfrm>
            <a:off x="4794250" y="2593975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8" name="شكل حر: شكل 60">
            <a:extLst>
              <a:ext uri="{FF2B5EF4-FFF2-40B4-BE49-F238E27FC236}">
                <a16:creationId xmlns:a16="http://schemas.microsoft.com/office/drawing/2014/main" id="{AD52EB33-0148-3646-9DCE-418D578DC675}"/>
              </a:ext>
            </a:extLst>
          </p:cNvPr>
          <p:cNvSpPr/>
          <p:nvPr/>
        </p:nvSpPr>
        <p:spPr>
          <a:xfrm>
            <a:off x="4794250" y="2813050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79" name="شكل حر: شكل 61">
            <a:extLst>
              <a:ext uri="{FF2B5EF4-FFF2-40B4-BE49-F238E27FC236}">
                <a16:creationId xmlns:a16="http://schemas.microsoft.com/office/drawing/2014/main" id="{8B006E72-8A54-3B4B-BEF7-FC1693E4837C}"/>
              </a:ext>
            </a:extLst>
          </p:cNvPr>
          <p:cNvSpPr/>
          <p:nvPr/>
        </p:nvSpPr>
        <p:spPr>
          <a:xfrm>
            <a:off x="4794250" y="3033713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0" name="شكل حر: شكل 62">
            <a:extLst>
              <a:ext uri="{FF2B5EF4-FFF2-40B4-BE49-F238E27FC236}">
                <a16:creationId xmlns:a16="http://schemas.microsoft.com/office/drawing/2014/main" id="{3B58F589-45F1-0146-B33C-D8D264AE8334}"/>
              </a:ext>
            </a:extLst>
          </p:cNvPr>
          <p:cNvSpPr/>
          <p:nvPr/>
        </p:nvSpPr>
        <p:spPr>
          <a:xfrm>
            <a:off x="4794250" y="3252788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1" name="شكل حر: شكل 63">
            <a:extLst>
              <a:ext uri="{FF2B5EF4-FFF2-40B4-BE49-F238E27FC236}">
                <a16:creationId xmlns:a16="http://schemas.microsoft.com/office/drawing/2014/main" id="{ED124F6C-26D4-9F44-86C1-D51C3F7F72F2}"/>
              </a:ext>
            </a:extLst>
          </p:cNvPr>
          <p:cNvSpPr/>
          <p:nvPr/>
        </p:nvSpPr>
        <p:spPr>
          <a:xfrm>
            <a:off x="4794250" y="3482975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2" name="شكل حر: شكل 64">
            <a:extLst>
              <a:ext uri="{FF2B5EF4-FFF2-40B4-BE49-F238E27FC236}">
                <a16:creationId xmlns:a16="http://schemas.microsoft.com/office/drawing/2014/main" id="{10CE7EBF-F4C9-5847-ADEB-A4308F33C64E}"/>
              </a:ext>
            </a:extLst>
          </p:cNvPr>
          <p:cNvSpPr/>
          <p:nvPr/>
        </p:nvSpPr>
        <p:spPr>
          <a:xfrm>
            <a:off x="4794250" y="3703638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3" name="شكل حر: شكل 65">
            <a:extLst>
              <a:ext uri="{FF2B5EF4-FFF2-40B4-BE49-F238E27FC236}">
                <a16:creationId xmlns:a16="http://schemas.microsoft.com/office/drawing/2014/main" id="{94CE88CD-99E2-DB4E-B038-8698B51DEF74}"/>
              </a:ext>
            </a:extLst>
          </p:cNvPr>
          <p:cNvSpPr/>
          <p:nvPr/>
        </p:nvSpPr>
        <p:spPr>
          <a:xfrm>
            <a:off x="4794250" y="3922713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4" name="شكل حر: شكل 66">
            <a:extLst>
              <a:ext uri="{FF2B5EF4-FFF2-40B4-BE49-F238E27FC236}">
                <a16:creationId xmlns:a16="http://schemas.microsoft.com/office/drawing/2014/main" id="{D3C6B3BF-DD9B-B44A-ACA7-82C9927890DC}"/>
              </a:ext>
            </a:extLst>
          </p:cNvPr>
          <p:cNvSpPr/>
          <p:nvPr/>
        </p:nvSpPr>
        <p:spPr>
          <a:xfrm>
            <a:off x="4794250" y="4143375"/>
            <a:ext cx="3675063" cy="52388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5" name="شكل حر: شكل 67">
            <a:extLst>
              <a:ext uri="{FF2B5EF4-FFF2-40B4-BE49-F238E27FC236}">
                <a16:creationId xmlns:a16="http://schemas.microsoft.com/office/drawing/2014/main" id="{7CF3413C-59C6-DE44-9F3B-3CC1E276D140}"/>
              </a:ext>
            </a:extLst>
          </p:cNvPr>
          <p:cNvSpPr/>
          <p:nvPr/>
        </p:nvSpPr>
        <p:spPr>
          <a:xfrm>
            <a:off x="4794250" y="4373563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sp>
        <p:nvSpPr>
          <p:cNvPr id="86" name="شكل حر: شكل 68">
            <a:extLst>
              <a:ext uri="{FF2B5EF4-FFF2-40B4-BE49-F238E27FC236}">
                <a16:creationId xmlns:a16="http://schemas.microsoft.com/office/drawing/2014/main" id="{FF4A919F-8C76-3A42-A115-4096995ED60C}"/>
              </a:ext>
            </a:extLst>
          </p:cNvPr>
          <p:cNvSpPr/>
          <p:nvPr/>
        </p:nvSpPr>
        <p:spPr>
          <a:xfrm>
            <a:off x="4794250" y="4592638"/>
            <a:ext cx="3675063" cy="53975"/>
          </a:xfrm>
          <a:custGeom>
            <a:avLst/>
            <a:gdLst>
              <a:gd name="connsiteX0" fmla="*/ 0 w 4257375"/>
              <a:gd name="connsiteY0" fmla="*/ 0 h 6085"/>
              <a:gd name="connsiteX1" fmla="*/ 4257376 w 4257375"/>
              <a:gd name="connsiteY1" fmla="*/ 0 h 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7375" h="6085">
                <a:moveTo>
                  <a:pt x="0" y="0"/>
                </a:moveTo>
                <a:lnTo>
                  <a:pt x="4257376" y="0"/>
                </a:lnTo>
              </a:path>
            </a:pathLst>
          </a:custGeom>
          <a:ln w="6080" cap="rnd">
            <a:solidFill>
              <a:srgbClr val="86CFD6"/>
            </a:solidFill>
            <a:prstDash val="solid"/>
            <a:miter/>
          </a:ln>
        </p:spPr>
        <p:txBody>
          <a:bodyPr rtlCol="1" anchor="ctr"/>
          <a:lstStyle/>
          <a:p>
            <a:pPr>
              <a:defRPr/>
            </a:pPr>
            <a:endParaRPr lang="ar-EG" sz="1350"/>
          </a:p>
        </p:txBody>
      </p:sp>
      <p:pic>
        <p:nvPicPr>
          <p:cNvPr id="21547" name="Picture 63">
            <a:extLst>
              <a:ext uri="{FF2B5EF4-FFF2-40B4-BE49-F238E27FC236}">
                <a16:creationId xmlns:a16="http://schemas.microsoft.com/office/drawing/2014/main" id="{143CF2D1-79D9-A74B-9D59-E26A768EA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525" y="588963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7" name="Text Box 87">
            <a:extLst>
              <a:ext uri="{FF2B5EF4-FFF2-40B4-BE49-F238E27FC236}">
                <a16:creationId xmlns:a16="http://schemas.microsoft.com/office/drawing/2014/main" id="{FAB40512-C1CA-A64D-AB16-BD057E504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150" y="3630613"/>
            <a:ext cx="2449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٥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+ ( ــ ٣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) ]</a:t>
            </a: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92A9A22C-569B-6A4B-B9AF-AEADF498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1633538"/>
            <a:ext cx="6989763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dirty="0">
                <a:solidFill>
                  <a:schemeClr val="accent2"/>
                </a:solidFill>
              </a:rPr>
              <a:t>أوجد ناتج جمع</a:t>
            </a:r>
            <a:r>
              <a:rPr lang="ar-SA" altLang="ar-SA" sz="2400" dirty="0">
                <a:solidFill>
                  <a:srgbClr val="FF0000"/>
                </a:solidFill>
              </a:rPr>
              <a:t> ( ٥ س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ــ ٣ س + ٤ ) </a:t>
            </a:r>
            <a:r>
              <a:rPr lang="ar-SA" altLang="ar-SA" sz="2400" dirty="0"/>
              <a:t>+</a:t>
            </a:r>
            <a:r>
              <a:rPr lang="ar-SA" altLang="ar-SA" sz="2400" dirty="0">
                <a:solidFill>
                  <a:srgbClr val="FF0000"/>
                </a:solidFill>
              </a:rPr>
              <a:t> ( ٦ س ــ ٣ س</a:t>
            </a:r>
            <a:r>
              <a:rPr lang="ar-SA" altLang="ar-SA" baseline="30000" dirty="0">
                <a:solidFill>
                  <a:srgbClr val="FF0000"/>
                </a:solidFill>
              </a:rPr>
              <a:t>٢</a:t>
            </a:r>
            <a:r>
              <a:rPr lang="ar-SA" altLang="ar-SA" sz="2400" dirty="0">
                <a:solidFill>
                  <a:srgbClr val="FF0000"/>
                </a:solidFill>
              </a:rPr>
              <a:t> ــ ٣)</a:t>
            </a:r>
            <a:endParaRPr lang="en-US" altLang="ar-SA" sz="2400" dirty="0">
              <a:solidFill>
                <a:srgbClr val="FF0000"/>
              </a:solidFill>
            </a:endParaRPr>
          </a:p>
        </p:txBody>
      </p:sp>
      <p:sp>
        <p:nvSpPr>
          <p:cNvPr id="113856" name="AutoShape 192">
            <a:extLst>
              <a:ext uri="{FF2B5EF4-FFF2-40B4-BE49-F238E27FC236}">
                <a16:creationId xmlns:a16="http://schemas.microsoft.com/office/drawing/2014/main" id="{1A7B9D14-AFD9-DF47-BAAB-0FC401EFC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247900"/>
            <a:ext cx="1908175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الرأسية</a:t>
            </a:r>
          </a:p>
        </p:txBody>
      </p:sp>
      <p:sp>
        <p:nvSpPr>
          <p:cNvPr id="113857" name="AutoShape 193">
            <a:extLst>
              <a:ext uri="{FF2B5EF4-FFF2-40B4-BE49-F238E27FC236}">
                <a16:creationId xmlns:a16="http://schemas.microsoft.com/office/drawing/2014/main" id="{E27CD75E-9A16-3342-8053-8F2BD664A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236913"/>
            <a:ext cx="5862638" cy="23764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2" name="Text Box 87">
            <a:extLst>
              <a:ext uri="{FF2B5EF4-FFF2-40B4-BE49-F238E27FC236}">
                <a16:creationId xmlns:a16="http://schemas.microsoft.com/office/drawing/2014/main" id="{B38D424A-A1DF-5A48-80C3-3D80124B0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013" y="3608388"/>
            <a:ext cx="185896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ــ ٣ س + ٦ س ]</a:t>
            </a:r>
          </a:p>
        </p:txBody>
      </p:sp>
      <p:sp>
        <p:nvSpPr>
          <p:cNvPr id="3" name="Text Box 87">
            <a:extLst>
              <a:ext uri="{FF2B5EF4-FFF2-40B4-BE49-F238E27FC236}">
                <a16:creationId xmlns:a16="http://schemas.microsoft.com/office/drawing/2014/main" id="{F78510DD-0791-9446-9CB1-3761D58EC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3608388"/>
            <a:ext cx="16795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[ ٤ + ( ــ ٣ ) ]</a:t>
            </a:r>
          </a:p>
        </p:txBody>
      </p:sp>
      <p:sp>
        <p:nvSpPr>
          <p:cNvPr id="4" name="Text Box 87">
            <a:extLst>
              <a:ext uri="{FF2B5EF4-FFF2-40B4-BE49-F238E27FC236}">
                <a16:creationId xmlns:a16="http://schemas.microsoft.com/office/drawing/2014/main" id="{A314ACE1-E79D-1A42-A31E-1E1B36C4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313" y="360838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5" name="Text Box 87">
            <a:extLst>
              <a:ext uri="{FF2B5EF4-FFF2-40B4-BE49-F238E27FC236}">
                <a16:creationId xmlns:a16="http://schemas.microsoft.com/office/drawing/2014/main" id="{070C6CCD-163D-5B49-BA1C-3E24A1524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35972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6" name="Text Box 87">
            <a:extLst>
              <a:ext uri="{FF2B5EF4-FFF2-40B4-BE49-F238E27FC236}">
                <a16:creationId xmlns:a16="http://schemas.microsoft.com/office/drawing/2014/main" id="{4CA393BB-7093-4447-8064-D3971EC71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4519613"/>
            <a:ext cx="9731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٢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7" name="Text Box 87">
            <a:extLst>
              <a:ext uri="{FF2B5EF4-FFF2-40B4-BE49-F238E27FC236}">
                <a16:creationId xmlns:a16="http://schemas.microsoft.com/office/drawing/2014/main" id="{B1829445-791A-6F48-A6B8-085D9B46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425" y="4583113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٣ س</a:t>
            </a:r>
          </a:p>
        </p:txBody>
      </p:sp>
      <p:sp>
        <p:nvSpPr>
          <p:cNvPr id="8" name="Text Box 87">
            <a:extLst>
              <a:ext uri="{FF2B5EF4-FFF2-40B4-BE49-F238E27FC236}">
                <a16:creationId xmlns:a16="http://schemas.microsoft.com/office/drawing/2014/main" id="{00EDD87E-EE42-DB45-B990-AF4FDAEAE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3" y="4560888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١</a:t>
            </a:r>
          </a:p>
        </p:txBody>
      </p:sp>
      <p:sp>
        <p:nvSpPr>
          <p:cNvPr id="9" name="Text Box 87">
            <a:extLst>
              <a:ext uri="{FF2B5EF4-FFF2-40B4-BE49-F238E27FC236}">
                <a16:creationId xmlns:a16="http://schemas.microsoft.com/office/drawing/2014/main" id="{4ADF0AB4-E0D0-6B4C-98B2-432F57B06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038" y="4541838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0" name="Text Box 87">
            <a:extLst>
              <a:ext uri="{FF2B5EF4-FFF2-40B4-BE49-F238E27FC236}">
                <a16:creationId xmlns:a16="http://schemas.microsoft.com/office/drawing/2014/main" id="{714CBAE1-2DBE-EF4A-AE1A-853AEE706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455136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+</a:t>
            </a:r>
          </a:p>
        </p:txBody>
      </p:sp>
      <p:sp>
        <p:nvSpPr>
          <p:cNvPr id="113871" name="AutoShape 207">
            <a:extLst>
              <a:ext uri="{FF2B5EF4-FFF2-40B4-BE49-F238E27FC236}">
                <a16:creationId xmlns:a16="http://schemas.microsoft.com/office/drawing/2014/main" id="{A4EF1A10-61CE-1242-8B26-27671DE68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236913"/>
            <a:ext cx="2122487" cy="237648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3873" name="AutoShape 209">
            <a:extLst>
              <a:ext uri="{FF2B5EF4-FFF2-40B4-BE49-F238E27FC236}">
                <a16:creationId xmlns:a16="http://schemas.microsoft.com/office/drawing/2014/main" id="{E84E72C3-13AB-AA41-B4D5-49BB37A85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2349500"/>
            <a:ext cx="1792288" cy="627063"/>
          </a:xfrm>
          <a:prstGeom prst="octagon">
            <a:avLst>
              <a:gd name="adj" fmla="val 29287"/>
            </a:avLst>
          </a:prstGeom>
          <a:solidFill>
            <a:srgbClr val="D1CED8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/>
              <a:t>الطريقة الأفقية</a:t>
            </a:r>
          </a:p>
        </p:txBody>
      </p:sp>
      <p:sp>
        <p:nvSpPr>
          <p:cNvPr id="11" name="Text Box 87">
            <a:extLst>
              <a:ext uri="{FF2B5EF4-FFF2-40B4-BE49-F238E27FC236}">
                <a16:creationId xmlns:a16="http://schemas.microsoft.com/office/drawing/2014/main" id="{2417E509-1AE2-2A49-8D2B-A868ACFB9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3478213"/>
            <a:ext cx="23415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٥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  <a:r>
              <a:rPr lang="ar-SA" altLang="ar-SA" sz="2000"/>
              <a:t>  ــ  ٣ س  +  ٤</a:t>
            </a:r>
          </a:p>
        </p:txBody>
      </p:sp>
      <p:sp>
        <p:nvSpPr>
          <p:cNvPr id="113875" name="Line 211">
            <a:extLst>
              <a:ext uri="{FF2B5EF4-FFF2-40B4-BE49-F238E27FC236}">
                <a16:creationId xmlns:a16="http://schemas.microsoft.com/office/drawing/2014/main" id="{2525A2C8-A487-DD41-8D0C-27275F79CD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1225" y="4859338"/>
            <a:ext cx="1885950" cy="206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12" name="Text Box 87">
            <a:extLst>
              <a:ext uri="{FF2B5EF4-FFF2-40B4-BE49-F238E27FC236}">
                <a16:creationId xmlns:a16="http://schemas.microsoft.com/office/drawing/2014/main" id="{98771328-E297-7647-A5B6-53C14618C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4914900"/>
            <a:ext cx="8651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٢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3" name="Text Box 87">
            <a:extLst>
              <a:ext uri="{FF2B5EF4-FFF2-40B4-BE49-F238E27FC236}">
                <a16:creationId xmlns:a16="http://schemas.microsoft.com/office/drawing/2014/main" id="{BC7CEAE6-7546-1C47-A34A-588FE78E2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8" y="491648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14" name="Text Box 87">
            <a:extLst>
              <a:ext uri="{FF2B5EF4-FFF2-40B4-BE49-F238E27FC236}">
                <a16:creationId xmlns:a16="http://schemas.microsoft.com/office/drawing/2014/main" id="{55DA4A6D-F710-A94C-957F-4C29D7B0F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938713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٣ س</a:t>
            </a:r>
          </a:p>
        </p:txBody>
      </p:sp>
      <p:sp>
        <p:nvSpPr>
          <p:cNvPr id="15" name="Text Box 87">
            <a:extLst>
              <a:ext uri="{FF2B5EF4-FFF2-40B4-BE49-F238E27FC236}">
                <a16:creationId xmlns:a16="http://schemas.microsoft.com/office/drawing/2014/main" id="{9FABBA0C-463D-9B42-839C-C5BB8B0C8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497363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16" name="Text Box 87">
            <a:extLst>
              <a:ext uri="{FF2B5EF4-FFF2-40B4-BE49-F238E27FC236}">
                <a16:creationId xmlns:a16="http://schemas.microsoft.com/office/drawing/2014/main" id="{7C56A763-5BE5-874C-9A76-3D0BA4992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497363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١</a:t>
            </a:r>
          </a:p>
        </p:txBody>
      </p:sp>
      <p:grpSp>
        <p:nvGrpSpPr>
          <p:cNvPr id="113881" name="Group 217">
            <a:extLst>
              <a:ext uri="{FF2B5EF4-FFF2-40B4-BE49-F238E27FC236}">
                <a16:creationId xmlns:a16="http://schemas.microsoft.com/office/drawing/2014/main" id="{8D57DE6D-08FB-F340-BE48-B32B26063CF0}"/>
              </a:ext>
            </a:extLst>
          </p:cNvPr>
          <p:cNvGrpSpPr>
            <a:grpSpLocks/>
          </p:cNvGrpSpPr>
          <p:nvPr/>
        </p:nvGrpSpPr>
        <p:grpSpPr bwMode="auto">
          <a:xfrm>
            <a:off x="3124579" y="1415595"/>
            <a:ext cx="3595687" cy="288925"/>
            <a:chOff x="2585" y="3884"/>
            <a:chExt cx="1429" cy="136"/>
          </a:xfrm>
          <a:solidFill>
            <a:schemeClr val="bg1"/>
          </a:solidFill>
        </p:grpSpPr>
        <p:sp>
          <p:nvSpPr>
            <p:cNvPr id="20520" name="Line 218">
              <a:extLst>
                <a:ext uri="{FF2B5EF4-FFF2-40B4-BE49-F238E27FC236}">
                  <a16:creationId xmlns:a16="http://schemas.microsoft.com/office/drawing/2014/main" id="{EA8A2AF5-1F22-E440-9E86-4DC1F60D8A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521" name="Line 219">
              <a:extLst>
                <a:ext uri="{FF2B5EF4-FFF2-40B4-BE49-F238E27FC236}">
                  <a16:creationId xmlns:a16="http://schemas.microsoft.com/office/drawing/2014/main" id="{2C1BBF67-8AFC-D542-9B19-4E2E35D99E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2" name="Line 220">
              <a:extLst>
                <a:ext uri="{FF2B5EF4-FFF2-40B4-BE49-F238E27FC236}">
                  <a16:creationId xmlns:a16="http://schemas.microsoft.com/office/drawing/2014/main" id="{002535BC-4592-2B49-A132-F5CFAF0F8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</p:grpSp>
      <p:grpSp>
        <p:nvGrpSpPr>
          <p:cNvPr id="113885" name="Group 221">
            <a:extLst>
              <a:ext uri="{FF2B5EF4-FFF2-40B4-BE49-F238E27FC236}">
                <a16:creationId xmlns:a16="http://schemas.microsoft.com/office/drawing/2014/main" id="{65ED65FB-570E-0048-93ED-AA268C426132}"/>
              </a:ext>
            </a:extLst>
          </p:cNvPr>
          <p:cNvGrpSpPr>
            <a:grpSpLocks/>
          </p:cNvGrpSpPr>
          <p:nvPr/>
        </p:nvGrpSpPr>
        <p:grpSpPr bwMode="auto">
          <a:xfrm>
            <a:off x="3989766" y="1415595"/>
            <a:ext cx="1722438" cy="288925"/>
            <a:chOff x="2585" y="3884"/>
            <a:chExt cx="1429" cy="136"/>
          </a:xfrm>
          <a:solidFill>
            <a:schemeClr val="bg1"/>
          </a:solidFill>
        </p:grpSpPr>
        <p:sp>
          <p:nvSpPr>
            <p:cNvPr id="20517" name="Line 222">
              <a:extLst>
                <a:ext uri="{FF2B5EF4-FFF2-40B4-BE49-F238E27FC236}">
                  <a16:creationId xmlns:a16="http://schemas.microsoft.com/office/drawing/2014/main" id="{E5628B66-A96E-A64E-80C9-EDD138DF4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518" name="Line 223">
              <a:extLst>
                <a:ext uri="{FF2B5EF4-FFF2-40B4-BE49-F238E27FC236}">
                  <a16:creationId xmlns:a16="http://schemas.microsoft.com/office/drawing/2014/main" id="{B36C2CBE-B9F6-F149-8B9F-D7D359BB48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519" name="Line 224">
              <a:extLst>
                <a:ext uri="{FF2B5EF4-FFF2-40B4-BE49-F238E27FC236}">
                  <a16:creationId xmlns:a16="http://schemas.microsoft.com/office/drawing/2014/main" id="{E1CDD850-F09D-7B45-B953-F98C4D2B2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</p:grpSp>
      <p:grpSp>
        <p:nvGrpSpPr>
          <p:cNvPr id="113889" name="Group 225">
            <a:extLst>
              <a:ext uri="{FF2B5EF4-FFF2-40B4-BE49-F238E27FC236}">
                <a16:creationId xmlns:a16="http://schemas.microsoft.com/office/drawing/2014/main" id="{4A0C6EF0-8BC6-4945-81D6-C5C13C222F44}"/>
              </a:ext>
            </a:extLst>
          </p:cNvPr>
          <p:cNvGrpSpPr>
            <a:grpSpLocks/>
          </p:cNvGrpSpPr>
          <p:nvPr/>
        </p:nvGrpSpPr>
        <p:grpSpPr bwMode="auto">
          <a:xfrm>
            <a:off x="2441954" y="1415595"/>
            <a:ext cx="2587625" cy="180975"/>
            <a:chOff x="2585" y="3884"/>
            <a:chExt cx="1429" cy="136"/>
          </a:xfrm>
          <a:solidFill>
            <a:schemeClr val="bg1"/>
          </a:solidFill>
        </p:grpSpPr>
        <p:sp>
          <p:nvSpPr>
            <p:cNvPr id="20514" name="Line 226">
              <a:extLst>
                <a:ext uri="{FF2B5EF4-FFF2-40B4-BE49-F238E27FC236}">
                  <a16:creationId xmlns:a16="http://schemas.microsoft.com/office/drawing/2014/main" id="{33246880-6825-4946-BAE6-A7624B806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5" y="3884"/>
              <a:ext cx="1429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515" name="Line 227">
              <a:extLst>
                <a:ext uri="{FF2B5EF4-FFF2-40B4-BE49-F238E27FC236}">
                  <a16:creationId xmlns:a16="http://schemas.microsoft.com/office/drawing/2014/main" id="{70C7349E-A852-0647-B9EF-9B2ADACB7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20516" name="Line 228">
              <a:extLst>
                <a:ext uri="{FF2B5EF4-FFF2-40B4-BE49-F238E27FC236}">
                  <a16:creationId xmlns:a16="http://schemas.microsoft.com/office/drawing/2014/main" id="{FA289FDE-EBB0-5944-A2DC-FF3553FA1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5" y="3884"/>
              <a:ext cx="0" cy="136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ar-SA"/>
            </a:p>
          </p:txBody>
        </p:sp>
      </p:grpSp>
      <p:sp>
        <p:nvSpPr>
          <p:cNvPr id="17" name="Text Box 87">
            <a:extLst>
              <a:ext uri="{FF2B5EF4-FFF2-40B4-BE49-F238E27FC236}">
                <a16:creationId xmlns:a16="http://schemas.microsoft.com/office/drawing/2014/main" id="{1F931637-F7AB-CA4D-BBEE-4ADCD5E6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4148138"/>
            <a:ext cx="97313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 ٣ س</a:t>
            </a:r>
            <a:r>
              <a:rPr lang="ar-SA" altLang="ar-SA" baseline="3000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18" name="Text Box 87">
            <a:extLst>
              <a:ext uri="{FF2B5EF4-FFF2-40B4-BE49-F238E27FC236}">
                <a16:creationId xmlns:a16="http://schemas.microsoft.com/office/drawing/2014/main" id="{E244F7AA-4CED-EE44-8846-40C2471BC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488" y="4148138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+</a:t>
            </a:r>
          </a:p>
        </p:txBody>
      </p:sp>
      <p:sp>
        <p:nvSpPr>
          <p:cNvPr id="19" name="Text Box 87">
            <a:extLst>
              <a:ext uri="{FF2B5EF4-FFF2-40B4-BE49-F238E27FC236}">
                <a16:creationId xmlns:a16="http://schemas.microsoft.com/office/drawing/2014/main" id="{DD93ED80-A330-C14C-A8ED-B0B2FA0B0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13" y="4160838"/>
            <a:ext cx="82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٦ س</a:t>
            </a:r>
          </a:p>
        </p:txBody>
      </p:sp>
      <p:sp>
        <p:nvSpPr>
          <p:cNvPr id="20" name="Text Box 87">
            <a:extLst>
              <a:ext uri="{FF2B5EF4-FFF2-40B4-BE49-F238E27FC236}">
                <a16:creationId xmlns:a16="http://schemas.microsoft.com/office/drawing/2014/main" id="{1E4A1DBF-3023-F641-A9E4-26608B9D5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4162425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ــ</a:t>
            </a:r>
          </a:p>
        </p:txBody>
      </p:sp>
      <p:sp>
        <p:nvSpPr>
          <p:cNvPr id="21" name="Text Box 87">
            <a:extLst>
              <a:ext uri="{FF2B5EF4-FFF2-40B4-BE49-F238E27FC236}">
                <a16:creationId xmlns:a16="http://schemas.microsoft.com/office/drawing/2014/main" id="{296F45F4-93FA-5642-BD48-A1010B2CD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4183063"/>
            <a:ext cx="396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000"/>
              <a:t>٣</a:t>
            </a:r>
          </a:p>
        </p:txBody>
      </p:sp>
      <p:pic>
        <p:nvPicPr>
          <p:cNvPr id="21578" name="Picture 317">
            <a:extLst>
              <a:ext uri="{FF2B5EF4-FFF2-40B4-BE49-F238E27FC236}">
                <a16:creationId xmlns:a16="http://schemas.microsoft.com/office/drawing/2014/main" id="{F581C66B-5382-3742-8917-E15342BE5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665163"/>
            <a:ext cx="35433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79" name="مربع نص 21">
            <a:extLst>
              <a:ext uri="{FF2B5EF4-FFF2-40B4-BE49-F238E27FC236}">
                <a16:creationId xmlns:a16="http://schemas.microsoft.com/office/drawing/2014/main" id="{AA5C9A2F-A8E0-CF4A-8B08-AF98902F5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52463"/>
            <a:ext cx="1439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/>
              <a:t>١أ- صـ ٣٠</a:t>
            </a:r>
          </a:p>
        </p:txBody>
      </p:sp>
      <p:pic>
        <p:nvPicPr>
          <p:cNvPr id="90" name="صورة 89">
            <a:hlinkClick r:id="rId5" action="ppaction://hlinksldjump"/>
            <a:extLst>
              <a:ext uri="{FF2B5EF4-FFF2-40B4-BE49-F238E27FC236}">
                <a16:creationId xmlns:a16="http://schemas.microsoft.com/office/drawing/2014/main" id="{A270FF24-5C1C-EF4A-9D81-10A94D5AF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02" y="824175"/>
            <a:ext cx="405748" cy="487586"/>
          </a:xfrm>
          <a:prstGeom prst="rect">
            <a:avLst/>
          </a:prstGeom>
          <a:effectLst>
            <a:glow rad="152400">
              <a:schemeClr val="accent1">
                <a:alpha val="0"/>
              </a:schemeClr>
            </a:glow>
            <a:softEdge rad="0"/>
          </a:effectLst>
        </p:spPr>
      </p:pic>
      <p:sp>
        <p:nvSpPr>
          <p:cNvPr id="23" name="عنصر نائب لرقم الشريحة 22">
            <a:extLst>
              <a:ext uri="{FF2B5EF4-FFF2-40B4-BE49-F238E27FC236}">
                <a16:creationId xmlns:a16="http://schemas.microsoft.com/office/drawing/2014/main" id="{3544F7B5-CE1A-E0D4-2E7D-95D0C9DA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193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6561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11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3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1000"/>
                                        <p:tgtEl>
                                          <p:spTgt spid="113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1000"/>
                                        <p:tgtEl>
                                          <p:spTgt spid="113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3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3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1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113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3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3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11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2" dur="1000"/>
                                        <p:tgtEl>
                                          <p:spTgt spid="11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13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13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11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7" grpId="0"/>
      <p:bldP spid="3130" grpId="0" animBg="1"/>
      <p:bldP spid="113856" grpId="0" animBg="1"/>
      <p:bldP spid="2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3873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1646</Words>
  <Application>Microsoft Macintosh PowerPoint</Application>
  <PresentationFormat>عرض على الشاشة (4:3)</PresentationFormat>
  <Paragraphs>719</Paragraphs>
  <Slides>27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3" baseType="lpstr">
      <vt:lpstr>Arial</vt:lpstr>
      <vt:lpstr>Arial Black</vt:lpstr>
      <vt:lpstr>Beirut</vt:lpstr>
      <vt:lpstr>Calibri</vt:lpstr>
      <vt:lpstr>Comic Sans MS</vt:lpstr>
      <vt:lpstr>سمة Office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223</cp:revision>
  <dcterms:created xsi:type="dcterms:W3CDTF">2012-10-01T13:49:55Z</dcterms:created>
  <dcterms:modified xsi:type="dcterms:W3CDTF">2022-05-16T23:00:01Z</dcterms:modified>
</cp:coreProperties>
</file>