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rgbClr val="D2E6D3"/>
          </a:solidFill>
        </a:fill>
      </a:tcStyle>
    </a:wholeTbl>
    <a:band2H>
      <a:tcTxStyle b="def" i="def"/>
      <a:tcStyle>
        <a:tcBdr/>
        <a:fill>
          <a:solidFill>
            <a:srgbClr val="EAF3EA"/>
          </a:solidFill>
        </a:fill>
      </a:tcStyle>
    </a:band2H>
    <a:firstCol>
      <a:tcTxStyle b="on" i="off">
        <a:fontRef idx="maj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381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381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rgbClr val="FEFAE5"/>
          </a:solidFill>
        </a:fill>
      </a:tcStyle>
    </a:wholeTbl>
    <a:band2H>
      <a:tcTxStyle b="def" i="def"/>
      <a:tcStyle>
        <a:tcBdr/>
        <a:fill>
          <a:solidFill>
            <a:srgbClr val="FFFDF2"/>
          </a:solidFill>
        </a:fill>
      </a:tcStyle>
    </a:band2H>
    <a:firstCol>
      <a:tcTxStyle b="on" i="off">
        <a:fontRef idx="maj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381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381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rgbClr val="EDD4D4"/>
          </a:solidFill>
        </a:fill>
      </a:tcStyle>
    </a:wholeTbl>
    <a:band2H>
      <a:tcTxStyle b="def" i="def"/>
      <a:tcStyle>
        <a:tcBdr/>
        <a:fill>
          <a:solidFill>
            <a:srgbClr val="F6EBEB"/>
          </a:solidFill>
        </a:fill>
      </a:tcStyle>
    </a:band2H>
    <a:firstCol>
      <a:tcTxStyle b="on" i="off">
        <a:fontRef idx="maj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381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381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D4E7C7"/>
          </a:solidFill>
        </a:fill>
      </a:tcStyle>
    </a:band2H>
    <a:firstCol>
      <a:tcTxStyle b="on" i="off">
        <a:fontRef idx="major">
          <a:srgbClr val="D4E7C7"/>
        </a:fontRef>
        <a:srgbClr val="D4E7C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E7C7"/>
          </a:solidFill>
        </a:fill>
      </a:tcStyle>
    </a:lastRow>
    <a:firstRow>
      <a:tcTxStyle b="on" i="off">
        <a:fontRef idx="major">
          <a:srgbClr val="D4E7C7"/>
        </a:fontRef>
        <a:srgbClr val="D4E7C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38100" cap="flat">
              <a:solidFill>
                <a:srgbClr val="D4E7C7"/>
              </a:solidFill>
              <a:prstDash val="solid"/>
              <a:round/>
            </a:ln>
          </a:top>
          <a:bottom>
            <a:ln w="127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D4E7C7"/>
        </a:fontRef>
        <a:srgbClr val="D4E7C7"/>
      </a:tcTxStyle>
      <a:tcStyle>
        <a:tcBdr>
          <a:left>
            <a:ln w="12700" cap="flat">
              <a:solidFill>
                <a:srgbClr val="D4E7C7"/>
              </a:solidFill>
              <a:prstDash val="solid"/>
              <a:round/>
            </a:ln>
          </a:left>
          <a:right>
            <a:ln w="12700" cap="flat">
              <a:solidFill>
                <a:srgbClr val="D4E7C7"/>
              </a:solidFill>
              <a:prstDash val="solid"/>
              <a:round/>
            </a:ln>
          </a:right>
          <a:top>
            <a:ln w="12700" cap="flat">
              <a:solidFill>
                <a:srgbClr val="D4E7C7"/>
              </a:solidFill>
              <a:prstDash val="solid"/>
              <a:round/>
            </a:ln>
          </a:top>
          <a:bottom>
            <a:ln w="381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solidFill>
                <a:srgbClr val="D4E7C7"/>
              </a:solidFill>
              <a:prstDash val="solid"/>
              <a:round/>
            </a:ln>
          </a:insideH>
          <a:insideV>
            <a:ln w="12700" cap="flat">
              <a:solidFill>
                <a:srgbClr val="D4E7C7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Shape 208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1" name="Shape 208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10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9;p2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" name="Google Shape;10;p2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0" name="Google Shape;11;p2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88" name="Google Shape;12;p2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" name="Google Shape;13;p2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14;p2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91" name="Google Shape;15;p2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2" name="Google Shape;16;p2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6" name="Google Shape;17;p2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94" name="Google Shape;18;p2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5" name="Google Shape;19;p2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9" name="Google Shape;20;p2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97" name="Google Shape;21;p2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22;p2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" name="Google Shape;23;p2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100" name="Google Shape;24;p2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25;p2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" name="Google Shape;26;p2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103" name="Google Shape;27;p2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28;p2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6" name="Google Shape;29;p2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" name="Google Shape;30;p2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" name="Google Shape;31;p2"/>
          <p:cNvSpPr/>
          <p:nvPr/>
        </p:nvSpPr>
        <p:spPr>
          <a:xfrm rot="21580148">
            <a:off x="395924" y="219550"/>
            <a:ext cx="8053409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9" name="Google Shape;32;p2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" name="Google Shape;33;p2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" name="Google Shape;36;p2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" name="Google Shape;37;p2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" name="Google Shape;40;p2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" name="Google Shape;41;p2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" name="Google Shape;42;p2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" name="Google Shape;43;p2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45;p2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46;p2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47;p2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50;p2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51;p2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52;p2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55;p2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56;p2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57;p2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60;p2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61;p2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62;p2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65;p2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66;p2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67;p2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70;p2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71;p2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72;p2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75;p2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76;p2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77;p2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80;p2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81;p2"/>
          <p:cNvSpPr/>
          <p:nvPr/>
        </p:nvSpPr>
        <p:spPr>
          <a:xfrm>
            <a:off x="91934" y="53149"/>
            <a:ext cx="1027237" cy="887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82;p2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نص العنوان"/>
          <p:cNvSpPr txBox="1"/>
          <p:nvPr>
            <p:ph type="title"/>
          </p:nvPr>
        </p:nvSpPr>
        <p:spPr>
          <a:xfrm>
            <a:off x="967700" y="1345750"/>
            <a:ext cx="7208702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2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2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45" name="Google Shape;85;p2"/>
          <p:cNvGrpSpPr/>
          <p:nvPr/>
        </p:nvGrpSpPr>
        <p:grpSpPr>
          <a:xfrm>
            <a:off x="7535931" y="1496249"/>
            <a:ext cx="297898" cy="313805"/>
            <a:chOff x="-14" y="1"/>
            <a:chExt cx="297896" cy="313804"/>
          </a:xfrm>
        </p:grpSpPr>
        <p:sp>
          <p:nvSpPr>
            <p:cNvPr id="143" name="Google Shape;86;p2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87;p2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6" name="Google Shape;88;p2"/>
          <p:cNvGrpSpPr/>
          <p:nvPr/>
        </p:nvGrpSpPr>
        <p:grpSpPr>
          <a:xfrm>
            <a:off x="1018073" y="1506999"/>
            <a:ext cx="291353" cy="281328"/>
            <a:chOff x="0" y="0"/>
            <a:chExt cx="291352" cy="281327"/>
          </a:xfrm>
        </p:grpSpPr>
        <p:sp>
          <p:nvSpPr>
            <p:cNvPr id="146" name="Google Shape;89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90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91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92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93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94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95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96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97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98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9" name="Google Shape;99;p2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157" name="Google Shape;100;p2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101;p2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0" name="Google Shape;102;p2"/>
          <p:cNvSpPr/>
          <p:nvPr/>
        </p:nvSpPr>
        <p:spPr>
          <a:xfrm>
            <a:off x="7587435" y="991011"/>
            <a:ext cx="84652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Google Shape;103;p2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" name="Google Shape;104;p2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" name="Google Shape;105;p2"/>
          <p:cNvSpPr/>
          <p:nvPr/>
        </p:nvSpPr>
        <p:spPr>
          <a:xfrm rot="9553842">
            <a:off x="2131717" y="4191370"/>
            <a:ext cx="46111" cy="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4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" name="Google Shape;106;p2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" name="Google Shape;107;p2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6" name="Google Shape;108;p2"/>
          <p:cNvGrpSpPr/>
          <p:nvPr/>
        </p:nvGrpSpPr>
        <p:grpSpPr>
          <a:xfrm>
            <a:off x="6355074" y="709673"/>
            <a:ext cx="291353" cy="281329"/>
            <a:chOff x="0" y="0"/>
            <a:chExt cx="291352" cy="281327"/>
          </a:xfrm>
        </p:grpSpPr>
        <p:sp>
          <p:nvSpPr>
            <p:cNvPr id="166" name="Google Shape;109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110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111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112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113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114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115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116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117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118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" name="Google Shape;119;p2"/>
          <p:cNvGrpSpPr/>
          <p:nvPr/>
        </p:nvGrpSpPr>
        <p:grpSpPr>
          <a:xfrm>
            <a:off x="1160456" y="4196999"/>
            <a:ext cx="297899" cy="313805"/>
            <a:chOff x="-14" y="1"/>
            <a:chExt cx="297897" cy="313804"/>
          </a:xfrm>
        </p:grpSpPr>
        <p:sp>
          <p:nvSpPr>
            <p:cNvPr id="177" name="Google Shape;120;p2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21;p2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" name="Google Shape;122;p2"/>
          <p:cNvGrpSpPr/>
          <p:nvPr/>
        </p:nvGrpSpPr>
        <p:grpSpPr>
          <a:xfrm>
            <a:off x="6975823" y="4368974"/>
            <a:ext cx="291353" cy="281329"/>
            <a:chOff x="0" y="0"/>
            <a:chExt cx="291352" cy="281327"/>
          </a:xfrm>
        </p:grpSpPr>
        <p:sp>
          <p:nvSpPr>
            <p:cNvPr id="180" name="Google Shape;123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124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125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126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127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" name="Google Shape;128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" name="Google Shape;129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30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31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32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1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2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605932" y="3930239"/>
            <a:ext cx="656495" cy="847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5" name="الفصل الخامس…"/>
          <p:cNvSpPr txBox="1"/>
          <p:nvPr/>
        </p:nvSpPr>
        <p:spPr>
          <a:xfrm rot="19390966">
            <a:off x="115616" y="384325"/>
            <a:ext cx="94074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sp>
        <p:nvSpPr>
          <p:cNvPr id="1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802;p11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910" name="Google Shape;803;p11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13" name="Google Shape;804;p11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911" name="Google Shape;805;p11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806;p11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14" name="Google Shape;807;p11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17" name="Google Shape;808;p11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915" name="Google Shape;809;p11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810;p11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20" name="Google Shape;811;p11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918" name="Google Shape;812;p11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813;p11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23" name="Google Shape;814;p11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921" name="Google Shape;815;p11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816;p11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26" name="Google Shape;817;p11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924" name="Google Shape;818;p11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819;p11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29" name="Google Shape;820;p11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927" name="Google Shape;821;p11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822;p11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30" name="Google Shape;823;p11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31" name="Google Shape;824;p11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33" name="xx%"/>
          <p:cNvSpPr txBox="1"/>
          <p:nvPr>
            <p:ph type="title" hasCustomPrompt="1"/>
          </p:nvPr>
        </p:nvSpPr>
        <p:spPr>
          <a:xfrm>
            <a:off x="1816861" y="1707588"/>
            <a:ext cx="5511603" cy="1401302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934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2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35" name="Google Shape;827;p11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828;p11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831;p11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832;p11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835;p11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836;p11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837;p11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838;p11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840;p11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841;p11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842;p11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845;p11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846;p11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847;p11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850;p11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851;p11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852;p11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855;p11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856;p11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857;p11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860;p11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861;p11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862;p11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865;p11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866;p11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0" name="Google Shape;867;p11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1" name="Google Shape;870;p11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2" name="Google Shape;871;p11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3" name="Google Shape;872;p11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4" name="Google Shape;875;p11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5" name="Google Shape;876;p11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6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67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6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625664" y="342187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96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4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972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970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3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990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975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7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8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9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991" name="IMG_1532.jpeg" descr="IMG_1532.jpeg"/>
          <p:cNvPicPr>
            <a:picLocks noChangeAspect="1"/>
          </p:cNvPicPr>
          <p:nvPr/>
        </p:nvPicPr>
        <p:blipFill>
          <a:blip r:embed="rId4">
            <a:alphaModFix amt="28571"/>
            <a:extLst/>
          </a:blip>
          <a:srcRect l="5877" t="1857" r="7767" b="5945"/>
          <a:stretch>
            <a:fillRect/>
          </a:stretch>
        </p:blipFill>
        <p:spPr>
          <a:xfrm>
            <a:off x="464715" y="4616997"/>
            <a:ext cx="321915" cy="321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518" fill="norm" stroke="1" extrusionOk="0">
                <a:moveTo>
                  <a:pt x="10726" y="0"/>
                </a:moveTo>
                <a:cubicBezTo>
                  <a:pt x="8982" y="3"/>
                  <a:pt x="8718" y="49"/>
                  <a:pt x="7760" y="346"/>
                </a:cubicBezTo>
                <a:cubicBezTo>
                  <a:pt x="3604" y="1630"/>
                  <a:pt x="908" y="4719"/>
                  <a:pt x="159" y="9040"/>
                </a:cubicBezTo>
                <a:cubicBezTo>
                  <a:pt x="65" y="9582"/>
                  <a:pt x="3" y="10112"/>
                  <a:pt x="0" y="10662"/>
                </a:cubicBezTo>
                <a:cubicBezTo>
                  <a:pt x="-11" y="12312"/>
                  <a:pt x="379" y="13977"/>
                  <a:pt x="1165" y="15581"/>
                </a:cubicBezTo>
                <a:cubicBezTo>
                  <a:pt x="2215" y="17724"/>
                  <a:pt x="3769" y="19289"/>
                  <a:pt x="5932" y="20367"/>
                </a:cubicBezTo>
                <a:cubicBezTo>
                  <a:pt x="7156" y="20977"/>
                  <a:pt x="8106" y="21274"/>
                  <a:pt x="9402" y="21457"/>
                </a:cubicBezTo>
                <a:cubicBezTo>
                  <a:pt x="10404" y="21598"/>
                  <a:pt x="12354" y="21487"/>
                  <a:pt x="13401" y="21218"/>
                </a:cubicBezTo>
                <a:cubicBezTo>
                  <a:pt x="17174" y="20247"/>
                  <a:pt x="20070" y="17437"/>
                  <a:pt x="21134" y="13720"/>
                </a:cubicBezTo>
                <a:cubicBezTo>
                  <a:pt x="21468" y="12552"/>
                  <a:pt x="21589" y="10051"/>
                  <a:pt x="21372" y="8827"/>
                </a:cubicBezTo>
                <a:cubicBezTo>
                  <a:pt x="20623" y="4608"/>
                  <a:pt x="17670" y="1390"/>
                  <a:pt x="13453" y="213"/>
                </a:cubicBezTo>
                <a:cubicBezTo>
                  <a:pt x="12847" y="43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879;p13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7" name="Google Shape;880;p13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08" name="Google Shape;881;p13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11" name="Google Shape;882;p13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1009" name="Google Shape;883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0" name="Google Shape;884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14" name="Google Shape;885;p13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1012" name="Google Shape;886;p13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887;p13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17" name="Google Shape;888;p13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1015" name="Google Shape;889;p13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890;p13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0" name="Google Shape;891;p13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1018" name="Google Shape;892;p13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9" name="Google Shape;893;p13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3" name="Google Shape;894;p13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1021" name="Google Shape;895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896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6" name="Google Shape;897;p13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1024" name="Google Shape;898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899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27" name="Google Shape;900;p13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8" name="Google Shape;901;p13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9" name="Google Shape;902;p13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0" name="Google Shape;903;p13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1" name="Google Shape;906;p13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2" name="Google Shape;907;p13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3" name="Google Shape;910;p13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911;p13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5" name="Google Shape;912;p13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6" name="Google Shape;913;p13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7" name="Google Shape;915;p13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916;p13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917;p13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920;p13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921;p13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922;p13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925;p13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926;p13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927;p13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930;p13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931;p13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932;p13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935;p13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936;p13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937;p13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940;p13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941;p13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942;p13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945;p13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946;p13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947;p13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950;p13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951;p13"/>
          <p:cNvSpPr/>
          <p:nvPr/>
        </p:nvSpPr>
        <p:spPr>
          <a:xfrm>
            <a:off x="101347" y="36932"/>
            <a:ext cx="1049853" cy="907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952;p13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نص العنوان"/>
          <p:cNvSpPr txBox="1"/>
          <p:nvPr>
            <p:ph type="title"/>
          </p:nvPr>
        </p:nvSpPr>
        <p:spPr>
          <a:xfrm>
            <a:off x="718799" y="405006"/>
            <a:ext cx="7706402" cy="5727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62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2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065" name="Google Shape;972;p13"/>
          <p:cNvGrpSpPr/>
          <p:nvPr/>
        </p:nvGrpSpPr>
        <p:grpSpPr>
          <a:xfrm>
            <a:off x="1118656" y="879024"/>
            <a:ext cx="297899" cy="313805"/>
            <a:chOff x="-14" y="1"/>
            <a:chExt cx="297897" cy="313804"/>
          </a:xfrm>
        </p:grpSpPr>
        <p:sp>
          <p:nvSpPr>
            <p:cNvPr id="1063" name="Google Shape;973;p1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4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6" name="Google Shape;975;p13"/>
          <p:cNvGrpSpPr/>
          <p:nvPr/>
        </p:nvGrpSpPr>
        <p:grpSpPr>
          <a:xfrm>
            <a:off x="7814274" y="4463774"/>
            <a:ext cx="291353" cy="281329"/>
            <a:chOff x="0" y="0"/>
            <a:chExt cx="291352" cy="281327"/>
          </a:xfrm>
        </p:grpSpPr>
        <p:sp>
          <p:nvSpPr>
            <p:cNvPr id="1066" name="Google Shape;976;p13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7" name="Google Shape;977;p13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8" name="Google Shape;978;p13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9" name="Google Shape;979;p13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0" name="Google Shape;980;p13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1" name="Google Shape;981;p13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982;p13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3" name="Google Shape;983;p13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4" name="Google Shape;984;p13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5" name="Google Shape;985;p13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9" name="Google Shape;986;p13"/>
          <p:cNvGrpSpPr/>
          <p:nvPr/>
        </p:nvGrpSpPr>
        <p:grpSpPr>
          <a:xfrm>
            <a:off x="7578548" y="722618"/>
            <a:ext cx="122300" cy="132661"/>
            <a:chOff x="-1" y="2"/>
            <a:chExt cx="122299" cy="132660"/>
          </a:xfrm>
        </p:grpSpPr>
        <p:sp>
          <p:nvSpPr>
            <p:cNvPr id="1077" name="Google Shape;987;p1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8" name="Google Shape;988;p1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80" name="Google Shape;989;p13"/>
          <p:cNvSpPr/>
          <p:nvPr/>
        </p:nvSpPr>
        <p:spPr>
          <a:xfrm>
            <a:off x="1893117" y="539074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1" name="Google Shape;990;p13"/>
          <p:cNvSpPr/>
          <p:nvPr/>
        </p:nvSpPr>
        <p:spPr>
          <a:xfrm>
            <a:off x="8228955" y="4065025"/>
            <a:ext cx="67017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2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83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8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0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1088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1086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7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89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106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091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2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3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8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0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2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3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4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07" name="الفصل الخامس…"/>
          <p:cNvSpPr txBox="1"/>
          <p:nvPr/>
        </p:nvSpPr>
        <p:spPr>
          <a:xfrm rot="19390966">
            <a:off x="115616" y="377880"/>
            <a:ext cx="94074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sp>
        <p:nvSpPr>
          <p:cNvPr id="11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Google Shape;992;p14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115" name="Google Shape;993;p14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18" name="Google Shape;994;p14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116" name="Google Shape;995;p14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996;p14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19" name="Google Shape;997;p14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22" name="Google Shape;998;p14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120" name="Google Shape;999;p14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1" name="Google Shape;1000;p14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25" name="Google Shape;1001;p14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123" name="Google Shape;1002;p14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4" name="Google Shape;1003;p14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28" name="Google Shape;1004;p14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126" name="Google Shape;1005;p14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1006;p14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31" name="Google Shape;1007;p14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129" name="Google Shape;1008;p14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0" name="Google Shape;1009;p14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34" name="Google Shape;1010;p14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132" name="Google Shape;1011;p14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Google Shape;1012;p14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35" name="Google Shape;1013;p14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6" name="Google Shape;1014;p14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41" name="Google Shape;1016;p14"/>
          <p:cNvGrpSpPr/>
          <p:nvPr/>
        </p:nvGrpSpPr>
        <p:grpSpPr>
          <a:xfrm>
            <a:off x="830456" y="4584499"/>
            <a:ext cx="297899" cy="313805"/>
            <a:chOff x="-14" y="1"/>
            <a:chExt cx="297897" cy="313804"/>
          </a:xfrm>
        </p:grpSpPr>
        <p:sp>
          <p:nvSpPr>
            <p:cNvPr id="1139" name="Google Shape;1017;p14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0" name="Google Shape;1018;p14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52" name="Google Shape;1019;p14"/>
          <p:cNvGrpSpPr/>
          <p:nvPr/>
        </p:nvGrpSpPr>
        <p:grpSpPr>
          <a:xfrm>
            <a:off x="7240775" y="398375"/>
            <a:ext cx="291353" cy="281328"/>
            <a:chOff x="0" y="0"/>
            <a:chExt cx="291352" cy="281327"/>
          </a:xfrm>
        </p:grpSpPr>
        <p:sp>
          <p:nvSpPr>
            <p:cNvPr id="1142" name="Google Shape;1020;p14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3" name="Google Shape;1021;p14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4" name="Google Shape;1022;p14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5" name="Google Shape;1023;p14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6" name="Google Shape;1024;p14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7" name="Google Shape;1025;p14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8" name="Google Shape;1026;p14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49" name="Google Shape;1027;p14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0" name="Google Shape;1028;p14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1" name="Google Shape;1029;p14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55" name="Google Shape;1030;p14"/>
          <p:cNvGrpSpPr/>
          <p:nvPr/>
        </p:nvGrpSpPr>
        <p:grpSpPr>
          <a:xfrm>
            <a:off x="8091998" y="1035806"/>
            <a:ext cx="122300" cy="132661"/>
            <a:chOff x="-1" y="2"/>
            <a:chExt cx="122299" cy="132660"/>
          </a:xfrm>
        </p:grpSpPr>
        <p:sp>
          <p:nvSpPr>
            <p:cNvPr id="1153" name="Google Shape;1031;p14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4" name="Google Shape;1032;p14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56" name="Google Shape;1033;p14"/>
          <p:cNvSpPr/>
          <p:nvPr/>
        </p:nvSpPr>
        <p:spPr>
          <a:xfrm>
            <a:off x="1563742" y="4773750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034;p14"/>
          <p:cNvSpPr/>
          <p:nvPr/>
        </p:nvSpPr>
        <p:spPr>
          <a:xfrm>
            <a:off x="7970629" y="4401837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60" name="Google Shape;1035;p14"/>
          <p:cNvGrpSpPr/>
          <p:nvPr/>
        </p:nvGrpSpPr>
        <p:grpSpPr>
          <a:xfrm>
            <a:off x="800048" y="4255017"/>
            <a:ext cx="122300" cy="132662"/>
            <a:chOff x="-1" y="2"/>
            <a:chExt cx="122299" cy="132660"/>
          </a:xfrm>
        </p:grpSpPr>
        <p:sp>
          <p:nvSpPr>
            <p:cNvPr id="1158" name="Google Shape;1036;p14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9" name="Google Shape;1037;p14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61" name="Google Shape;1038;p14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039;p14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042;p14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043;p14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046;p14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047;p14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048;p14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049;p14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051;p14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052;p14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053;p14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056;p14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057;p14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058;p14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061;p14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1062;p14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7" name="Google Shape;1063;p14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8" name="Google Shape;1066;p14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9" name="Google Shape;1067;p14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0" name="Google Shape;1068;p14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1" name="Google Shape;1071;p14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2" name="Google Shape;1072;p14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3" name="Google Shape;1073;p14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4" name="Google Shape;1076;p14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5" name="Google Shape;1077;p14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6" name="Google Shape;1078;p14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7" name="Google Shape;1081;p14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8" name="Google Shape;1082;p14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9" name="Google Shape;1083;p14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0" name="Google Shape;1086;p14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1" name="Google Shape;1087;p14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2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93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9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726225" y="342187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0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1198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1196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9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216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201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2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3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4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217" name="IMG_1532.jpeg" descr="IMG_1532.jpeg"/>
          <p:cNvPicPr>
            <a:picLocks noChangeAspect="1"/>
          </p:cNvPicPr>
          <p:nvPr/>
        </p:nvPicPr>
        <p:blipFill>
          <a:blip r:embed="rId4">
            <a:alphaModFix amt="28571"/>
            <a:extLst/>
          </a:blip>
          <a:srcRect l="5877" t="1857" r="7767" b="5945"/>
          <a:stretch>
            <a:fillRect/>
          </a:stretch>
        </p:blipFill>
        <p:spPr>
          <a:xfrm>
            <a:off x="464715" y="4616997"/>
            <a:ext cx="321915" cy="321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518" fill="norm" stroke="1" extrusionOk="0">
                <a:moveTo>
                  <a:pt x="10726" y="0"/>
                </a:moveTo>
                <a:cubicBezTo>
                  <a:pt x="8982" y="3"/>
                  <a:pt x="8718" y="49"/>
                  <a:pt x="7760" y="346"/>
                </a:cubicBezTo>
                <a:cubicBezTo>
                  <a:pt x="3604" y="1630"/>
                  <a:pt x="908" y="4719"/>
                  <a:pt x="159" y="9040"/>
                </a:cubicBezTo>
                <a:cubicBezTo>
                  <a:pt x="65" y="9582"/>
                  <a:pt x="3" y="10112"/>
                  <a:pt x="0" y="10662"/>
                </a:cubicBezTo>
                <a:cubicBezTo>
                  <a:pt x="-11" y="12312"/>
                  <a:pt x="379" y="13977"/>
                  <a:pt x="1165" y="15581"/>
                </a:cubicBezTo>
                <a:cubicBezTo>
                  <a:pt x="2215" y="17724"/>
                  <a:pt x="3769" y="19289"/>
                  <a:pt x="5932" y="20367"/>
                </a:cubicBezTo>
                <a:cubicBezTo>
                  <a:pt x="7156" y="20977"/>
                  <a:pt x="8106" y="21274"/>
                  <a:pt x="9402" y="21457"/>
                </a:cubicBezTo>
                <a:cubicBezTo>
                  <a:pt x="10404" y="21598"/>
                  <a:pt x="12354" y="21487"/>
                  <a:pt x="13401" y="21218"/>
                </a:cubicBezTo>
                <a:cubicBezTo>
                  <a:pt x="17174" y="20247"/>
                  <a:pt x="20070" y="17437"/>
                  <a:pt x="21134" y="13720"/>
                </a:cubicBezTo>
                <a:cubicBezTo>
                  <a:pt x="21468" y="12552"/>
                  <a:pt x="21589" y="10051"/>
                  <a:pt x="21372" y="8827"/>
                </a:cubicBezTo>
                <a:cubicBezTo>
                  <a:pt x="20623" y="4608"/>
                  <a:pt x="17670" y="1390"/>
                  <a:pt x="13453" y="213"/>
                </a:cubicBezTo>
                <a:cubicBezTo>
                  <a:pt x="12847" y="43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7" name="Google Shape;1089;p15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225" name="Google Shape;1090;p15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28" name="Google Shape;1091;p15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226" name="Google Shape;1092;p15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1093;p15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29" name="Google Shape;1094;p15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32" name="Google Shape;1095;p15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230" name="Google Shape;1096;p15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1097;p15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5" name="Google Shape;1098;p15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233" name="Google Shape;1099;p15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4" name="Google Shape;1100;p15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8" name="Google Shape;1101;p15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236" name="Google Shape;1102;p15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1103;p15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1" name="Google Shape;1104;p15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239" name="Google Shape;1105;p1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0" name="Google Shape;1106;p1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4" name="Google Shape;1107;p15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242" name="Google Shape;1108;p1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3" name="Google Shape;1109;p1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45" name="Google Shape;1110;p15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1111;p15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251" name="Google Shape;1113;p15"/>
          <p:cNvGrpSpPr/>
          <p:nvPr/>
        </p:nvGrpSpPr>
        <p:grpSpPr>
          <a:xfrm>
            <a:off x="559494" y="366924"/>
            <a:ext cx="297898" cy="313805"/>
            <a:chOff x="-14" y="1"/>
            <a:chExt cx="297896" cy="313804"/>
          </a:xfrm>
        </p:grpSpPr>
        <p:sp>
          <p:nvSpPr>
            <p:cNvPr id="1249" name="Google Shape;1114;p15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1115;p15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62" name="Google Shape;1116;p15"/>
          <p:cNvGrpSpPr/>
          <p:nvPr/>
        </p:nvGrpSpPr>
        <p:grpSpPr>
          <a:xfrm>
            <a:off x="7942312" y="4463786"/>
            <a:ext cx="291353" cy="281329"/>
            <a:chOff x="0" y="0"/>
            <a:chExt cx="291352" cy="281327"/>
          </a:xfrm>
        </p:grpSpPr>
        <p:sp>
          <p:nvSpPr>
            <p:cNvPr id="1252" name="Google Shape;1117;p15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118;p15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119;p15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120;p15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121;p15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122;p15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123;p15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124;p15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125;p15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126;p15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65" name="Google Shape;1127;p15"/>
          <p:cNvGrpSpPr/>
          <p:nvPr/>
        </p:nvGrpSpPr>
        <p:grpSpPr>
          <a:xfrm>
            <a:off x="1261248" y="340831"/>
            <a:ext cx="122300" cy="132661"/>
            <a:chOff x="-1" y="2"/>
            <a:chExt cx="122299" cy="132660"/>
          </a:xfrm>
        </p:grpSpPr>
        <p:sp>
          <p:nvSpPr>
            <p:cNvPr id="1263" name="Google Shape;1128;p15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4" name="Google Shape;1129;p15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6" name="Google Shape;1130;p15"/>
          <p:cNvSpPr/>
          <p:nvPr/>
        </p:nvSpPr>
        <p:spPr>
          <a:xfrm>
            <a:off x="8043992" y="36278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7" name="Google Shape;1131;p15"/>
          <p:cNvSpPr/>
          <p:nvPr/>
        </p:nvSpPr>
        <p:spPr>
          <a:xfrm>
            <a:off x="8159817" y="4193999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70" name="Google Shape;1132;p15"/>
          <p:cNvGrpSpPr/>
          <p:nvPr/>
        </p:nvGrpSpPr>
        <p:grpSpPr>
          <a:xfrm>
            <a:off x="7467273" y="4673393"/>
            <a:ext cx="122301" cy="132661"/>
            <a:chOff x="-1" y="2"/>
            <a:chExt cx="122299" cy="132660"/>
          </a:xfrm>
        </p:grpSpPr>
        <p:sp>
          <p:nvSpPr>
            <p:cNvPr id="1268" name="Google Shape;1133;p15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9" name="Google Shape;1134;p15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71" name="Google Shape;1135;p15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2" name="Google Shape;1136;p15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3" name="Google Shape;1139;p15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4" name="Google Shape;1140;p15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5" name="Google Shape;1143;p15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6" name="Google Shape;1144;p15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7" name="Google Shape;1145;p15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8" name="Google Shape;1146;p15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9" name="Google Shape;1148;p15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0" name="Google Shape;1149;p15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1" name="Google Shape;1150;p15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2" name="Google Shape;1153;p15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3" name="Google Shape;1154;p15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4" name="Google Shape;1155;p15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5" name="Google Shape;1158;p15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6" name="Google Shape;1159;p15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7" name="Google Shape;1160;p15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8" name="Google Shape;1163;p15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9" name="Google Shape;1164;p15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0" name="Google Shape;1165;p15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1" name="Google Shape;1168;p15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2" name="Google Shape;1169;p15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3" name="Google Shape;1170;p15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4" name="Google Shape;1173;p15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5" name="Google Shape;1174;p15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6" name="Google Shape;1175;p15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7" name="Google Shape;1178;p15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8" name="Google Shape;1179;p15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9" name="Google Shape;1180;p15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0" name="Google Shape;1183;p15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1" name="Google Shape;1184;p15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2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03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0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0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1308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1306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7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09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326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311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2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3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6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7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8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1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6" name="Google Shape;1186;p16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334" name="Google Shape;1187;p16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37" name="Google Shape;1188;p16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335" name="Google Shape;1189;p16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6" name="Google Shape;1190;p16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38" name="Google Shape;1191;p16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41" name="Google Shape;1192;p16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339" name="Google Shape;1193;p16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0" name="Google Shape;1194;p16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4" name="Google Shape;1195;p16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342" name="Google Shape;1196;p16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1197;p16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7" name="Google Shape;1198;p16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345" name="Google Shape;1199;p16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6" name="Google Shape;1200;p16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0" name="Google Shape;1201;p16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348" name="Google Shape;1202;p16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9" name="Google Shape;1203;p16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3" name="Google Shape;1204;p16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351" name="Google Shape;1205;p16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2" name="Google Shape;1206;p16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54" name="Google Shape;1207;p16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208;p16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57" name="Google Shape;1209;p16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8" name="Google Shape;1210;p16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9" name="Google Shape;1213;p16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0" name="Google Shape;1214;p16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1" name="Google Shape;1217;p16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2" name="Google Shape;1218;p16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3" name="Google Shape;1219;p16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4" name="Google Shape;1220;p1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5" name="Google Shape;1222;p16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6" name="Google Shape;1223;p16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7" name="Google Shape;1224;p16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8" name="Google Shape;1227;p16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9" name="Google Shape;1228;p16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0" name="Google Shape;1229;p16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1" name="Google Shape;1232;p16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2" name="Google Shape;1233;p16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3" name="Google Shape;1234;p16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4" name="Google Shape;1237;p16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5" name="Google Shape;1238;p16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6" name="Google Shape;1239;p16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7" name="Google Shape;1242;p16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8" name="Google Shape;1243;p16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9" name="Google Shape;1244;p16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0" name="Google Shape;1247;p16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1" name="Google Shape;1248;p16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2" name="Google Shape;1249;p16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3" name="Google Shape;1252;p16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4" name="Google Shape;1253;p16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5" name="Google Shape;1254;p16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6" name="Google Shape;1257;p16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7" name="Google Shape;1258;p16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98" name="Google Shape;1259;p16"/>
          <p:cNvGrpSpPr/>
          <p:nvPr/>
        </p:nvGrpSpPr>
        <p:grpSpPr>
          <a:xfrm>
            <a:off x="726237" y="4500448"/>
            <a:ext cx="291353" cy="281329"/>
            <a:chOff x="0" y="0"/>
            <a:chExt cx="291352" cy="281327"/>
          </a:xfrm>
        </p:grpSpPr>
        <p:sp>
          <p:nvSpPr>
            <p:cNvPr id="1388" name="Google Shape;1260;p16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9" name="Google Shape;1261;p16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1262;p16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1" name="Google Shape;1263;p16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2" name="Google Shape;1264;p16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1265;p16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4" name="Google Shape;1266;p16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1267;p16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1268;p16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269;p16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9" name="Google Shape;1270;p16"/>
          <p:cNvSpPr/>
          <p:nvPr/>
        </p:nvSpPr>
        <p:spPr>
          <a:xfrm>
            <a:off x="7346054" y="50809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02" name="Google Shape;1271;p16"/>
          <p:cNvGrpSpPr/>
          <p:nvPr/>
        </p:nvGrpSpPr>
        <p:grpSpPr>
          <a:xfrm>
            <a:off x="1539948" y="476518"/>
            <a:ext cx="122300" cy="132661"/>
            <a:chOff x="-1" y="2"/>
            <a:chExt cx="122299" cy="132660"/>
          </a:xfrm>
        </p:grpSpPr>
        <p:sp>
          <p:nvSpPr>
            <p:cNvPr id="1400" name="Google Shape;1272;p16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01" name="Google Shape;1273;p16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03" name="Google Shape;1274;p16"/>
          <p:cNvSpPr/>
          <p:nvPr/>
        </p:nvSpPr>
        <p:spPr>
          <a:xfrm>
            <a:off x="1438404" y="478181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05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0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2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1410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1408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9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11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428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413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1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2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276;p17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436" name="Google Shape;1277;p17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39" name="Google Shape;1278;p17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437" name="Google Shape;1279;p17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8" name="Google Shape;1280;p17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40" name="Google Shape;1281;p17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43" name="Google Shape;1282;p17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441" name="Google Shape;1283;p17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2" name="Google Shape;1284;p17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46" name="Google Shape;1285;p17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444" name="Google Shape;1286;p17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5" name="Google Shape;1287;p17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49" name="Google Shape;1288;p17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447" name="Google Shape;1289;p17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8" name="Google Shape;1290;p17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2" name="Google Shape;1291;p17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450" name="Google Shape;1292;p1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1" name="Google Shape;1293;p1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5" name="Google Shape;1294;p17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453" name="Google Shape;1295;p1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4" name="Google Shape;1296;p1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56" name="Google Shape;1297;p17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1298;p17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9" name="Google Shape;1299;p17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0" name="Google Shape;1300;p17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1" name="Google Shape;1303;p17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2" name="Google Shape;1304;p17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3" name="Google Shape;1307;p17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4" name="Google Shape;1308;p17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5" name="Google Shape;1309;p17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6" name="Google Shape;1310;p17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7" name="Google Shape;1312;p17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8" name="Google Shape;1313;p17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9" name="Google Shape;1314;p17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0" name="Google Shape;1317;p17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1" name="Google Shape;1318;p17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2" name="Google Shape;1319;p17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3" name="Google Shape;1322;p17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4" name="Google Shape;1323;p17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5" name="Google Shape;1324;p17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6" name="Google Shape;1327;p17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7" name="Google Shape;1328;p17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8" name="Google Shape;1329;p17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9" name="Google Shape;1332;p17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0" name="Google Shape;1333;p17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1" name="Google Shape;1334;p17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2" name="Google Shape;1337;p17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3" name="Google Shape;1338;p17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4" name="Google Shape;1339;p17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5" name="Google Shape;1342;p17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6" name="Google Shape;1343;p17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1344;p17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8" name="Google Shape;1347;p17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9" name="Google Shape;1348;p17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92" name="Google Shape;1349;p17"/>
          <p:cNvGrpSpPr/>
          <p:nvPr/>
        </p:nvGrpSpPr>
        <p:grpSpPr>
          <a:xfrm>
            <a:off x="559494" y="366924"/>
            <a:ext cx="297898" cy="313805"/>
            <a:chOff x="-14" y="1"/>
            <a:chExt cx="297896" cy="313804"/>
          </a:xfrm>
        </p:grpSpPr>
        <p:sp>
          <p:nvSpPr>
            <p:cNvPr id="1490" name="Google Shape;1350;p17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1351;p17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03" name="Google Shape;1352;p17"/>
          <p:cNvGrpSpPr/>
          <p:nvPr/>
        </p:nvGrpSpPr>
        <p:grpSpPr>
          <a:xfrm>
            <a:off x="7942312" y="4463786"/>
            <a:ext cx="291353" cy="281329"/>
            <a:chOff x="0" y="0"/>
            <a:chExt cx="291352" cy="281327"/>
          </a:xfrm>
        </p:grpSpPr>
        <p:sp>
          <p:nvSpPr>
            <p:cNvPr id="1493" name="Google Shape;1353;p17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4" name="Google Shape;1354;p17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5" name="Google Shape;1355;p17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6" name="Google Shape;1356;p17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7" name="Google Shape;1357;p17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8" name="Google Shape;1358;p17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9" name="Google Shape;1359;p17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0" name="Google Shape;1360;p17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1" name="Google Shape;1361;p17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2" name="Google Shape;1362;p17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06" name="Google Shape;1363;p17"/>
          <p:cNvGrpSpPr/>
          <p:nvPr/>
        </p:nvGrpSpPr>
        <p:grpSpPr>
          <a:xfrm>
            <a:off x="1261248" y="340831"/>
            <a:ext cx="122300" cy="132661"/>
            <a:chOff x="-1" y="2"/>
            <a:chExt cx="122299" cy="132660"/>
          </a:xfrm>
        </p:grpSpPr>
        <p:sp>
          <p:nvSpPr>
            <p:cNvPr id="1504" name="Google Shape;1364;p17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1365;p17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07" name="Google Shape;1366;p17"/>
          <p:cNvSpPr/>
          <p:nvPr/>
        </p:nvSpPr>
        <p:spPr>
          <a:xfrm>
            <a:off x="8043992" y="36278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367;p17"/>
          <p:cNvSpPr/>
          <p:nvPr/>
        </p:nvSpPr>
        <p:spPr>
          <a:xfrm>
            <a:off x="8159817" y="4193999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11" name="Google Shape;1368;p17"/>
          <p:cNvGrpSpPr/>
          <p:nvPr/>
        </p:nvGrpSpPr>
        <p:grpSpPr>
          <a:xfrm>
            <a:off x="7467273" y="4673393"/>
            <a:ext cx="122301" cy="132661"/>
            <a:chOff x="-1" y="2"/>
            <a:chExt cx="122299" cy="132660"/>
          </a:xfrm>
        </p:grpSpPr>
        <p:sp>
          <p:nvSpPr>
            <p:cNvPr id="1509" name="Google Shape;1369;p17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1370;p17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12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13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1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0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1518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1516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7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19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536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521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2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4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5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6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" name="Google Shape;1372;p18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544" name="Google Shape;1373;p18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47" name="Google Shape;1374;p18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545" name="Google Shape;1375;p18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6" name="Google Shape;1376;p18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48" name="Google Shape;1377;p18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51" name="Google Shape;1378;p18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549" name="Google Shape;1379;p18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0" name="Google Shape;1380;p18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54" name="Google Shape;1381;p18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552" name="Google Shape;1382;p18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3" name="Google Shape;1383;p18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57" name="Google Shape;1384;p18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555" name="Google Shape;1385;p18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6" name="Google Shape;1386;p18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60" name="Google Shape;1387;p18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558" name="Google Shape;1388;p1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9" name="Google Shape;1389;p1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63" name="Google Shape;1390;p18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561" name="Google Shape;1391;p1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2" name="Google Shape;1392;p1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64" name="Google Shape;1393;p18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394;p18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67" name="Google Shape;1395;p18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8" name="Google Shape;1396;p18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9" name="Google Shape;1399;p18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0" name="Google Shape;1400;p18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1" name="Google Shape;1403;p18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2" name="Google Shape;1404;p18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3" name="Google Shape;1405;p18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4" name="Google Shape;1406;p18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5" name="Google Shape;1408;p18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6" name="Google Shape;1409;p18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7" name="Google Shape;1410;p18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8" name="Google Shape;1413;p18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9" name="Google Shape;1414;p18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0" name="Google Shape;1415;p18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1" name="Google Shape;1418;p18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2" name="Google Shape;1419;p18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3" name="Google Shape;1420;p18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4" name="Google Shape;1423;p18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5" name="Google Shape;1424;p18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6" name="Google Shape;1425;p18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7" name="Google Shape;1428;p18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8" name="Google Shape;1429;p18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9" name="Google Shape;1430;p18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0" name="Google Shape;1433;p18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1" name="Google Shape;1434;p18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2" name="Google Shape;1435;p18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3" name="Google Shape;1438;p18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4" name="Google Shape;1439;p18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5" name="Google Shape;1440;p18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6" name="Google Shape;1443;p18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7" name="Google Shape;1444;p18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8" name="Google Shape;1445;p18"/>
          <p:cNvSpPr/>
          <p:nvPr/>
        </p:nvSpPr>
        <p:spPr>
          <a:xfrm>
            <a:off x="228931" y="135716"/>
            <a:ext cx="794686" cy="686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01" name="Google Shape;1446;p18"/>
          <p:cNvGrpSpPr/>
          <p:nvPr/>
        </p:nvGrpSpPr>
        <p:grpSpPr>
          <a:xfrm>
            <a:off x="1118656" y="879024"/>
            <a:ext cx="297899" cy="313805"/>
            <a:chOff x="-14" y="1"/>
            <a:chExt cx="297897" cy="313804"/>
          </a:xfrm>
        </p:grpSpPr>
        <p:sp>
          <p:nvSpPr>
            <p:cNvPr id="1599" name="Google Shape;1447;p18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00" name="Google Shape;1448;p18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12" name="Google Shape;1449;p18"/>
          <p:cNvGrpSpPr/>
          <p:nvPr/>
        </p:nvGrpSpPr>
        <p:grpSpPr>
          <a:xfrm>
            <a:off x="7814274" y="4463774"/>
            <a:ext cx="291353" cy="281329"/>
            <a:chOff x="0" y="0"/>
            <a:chExt cx="291352" cy="281327"/>
          </a:xfrm>
        </p:grpSpPr>
        <p:sp>
          <p:nvSpPr>
            <p:cNvPr id="1602" name="Google Shape;1450;p18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03" name="Google Shape;1451;p18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04" name="Google Shape;1452;p18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05" name="Google Shape;1453;p18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06" name="Google Shape;1454;p18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07" name="Google Shape;1455;p18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08" name="Google Shape;1456;p18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09" name="Google Shape;1457;p18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10" name="Google Shape;1458;p18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11" name="Google Shape;1459;p18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15" name="Google Shape;1460;p18"/>
          <p:cNvGrpSpPr/>
          <p:nvPr/>
        </p:nvGrpSpPr>
        <p:grpSpPr>
          <a:xfrm>
            <a:off x="7578548" y="722618"/>
            <a:ext cx="122300" cy="132661"/>
            <a:chOff x="-1" y="2"/>
            <a:chExt cx="122299" cy="132660"/>
          </a:xfrm>
        </p:grpSpPr>
        <p:sp>
          <p:nvSpPr>
            <p:cNvPr id="1613" name="Google Shape;1461;p18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14" name="Google Shape;1462;p18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16" name="Google Shape;1463;p18"/>
          <p:cNvSpPr/>
          <p:nvPr/>
        </p:nvSpPr>
        <p:spPr>
          <a:xfrm>
            <a:off x="1893117" y="539074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7" name="Google Shape;1464;p18"/>
          <p:cNvSpPr/>
          <p:nvPr/>
        </p:nvSpPr>
        <p:spPr>
          <a:xfrm>
            <a:off x="8228955" y="4065025"/>
            <a:ext cx="67017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8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619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62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26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1624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1622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23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25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642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627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8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1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2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4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5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2" name="Google Shape;1466;p19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650" name="Google Shape;1467;p19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53" name="Google Shape;1468;p19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651" name="Google Shape;1469;p19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2" name="Google Shape;1470;p19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54" name="Google Shape;1471;p19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57" name="Google Shape;1472;p19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655" name="Google Shape;1473;p19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6" name="Google Shape;1474;p19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60" name="Google Shape;1475;p19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658" name="Google Shape;1476;p19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59" name="Google Shape;1477;p19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63" name="Google Shape;1478;p19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661" name="Google Shape;1479;p19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2" name="Google Shape;1480;p19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66" name="Google Shape;1481;p19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664" name="Google Shape;1482;p1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5" name="Google Shape;1483;p1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69" name="Google Shape;1484;p19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667" name="Google Shape;1485;p1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8" name="Google Shape;1486;p1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70" name="Google Shape;1487;p19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488;p19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73" name="Google Shape;1489;p19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74" name="Google Shape;1490;p19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75" name="Google Shape;1493;p19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76" name="Google Shape;1494;p19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77" name="Google Shape;1497;p19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78" name="Google Shape;1498;p19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79" name="Google Shape;1499;p19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0" name="Google Shape;1500;p19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1" name="Google Shape;1502;p19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2" name="Google Shape;1503;p19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3" name="Google Shape;1504;p19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4" name="Google Shape;1507;p19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5" name="Google Shape;1508;p19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6" name="Google Shape;1509;p19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7" name="Google Shape;1512;p19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8" name="Google Shape;1513;p19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9" name="Google Shape;1514;p19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0" name="Google Shape;1517;p19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1" name="Google Shape;1518;p19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2" name="Google Shape;1519;p19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3" name="Google Shape;1522;p19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4" name="Google Shape;1523;p19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5" name="Google Shape;1524;p19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6" name="Google Shape;1527;p19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7" name="Google Shape;1528;p19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8" name="Google Shape;1529;p19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99" name="Google Shape;1532;p19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0" name="Google Shape;1533;p19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1" name="Google Shape;1534;p19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2" name="Google Shape;1537;p19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03" name="Google Shape;1538;p19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06" name="Google Shape;1539;p19"/>
          <p:cNvGrpSpPr/>
          <p:nvPr/>
        </p:nvGrpSpPr>
        <p:grpSpPr>
          <a:xfrm>
            <a:off x="7714306" y="2997287"/>
            <a:ext cx="297898" cy="313805"/>
            <a:chOff x="-14" y="1"/>
            <a:chExt cx="297896" cy="313804"/>
          </a:xfrm>
        </p:grpSpPr>
        <p:sp>
          <p:nvSpPr>
            <p:cNvPr id="1704" name="Google Shape;1540;p19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541;p19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7" name="Google Shape;1542;p19"/>
          <p:cNvGrpSpPr/>
          <p:nvPr/>
        </p:nvGrpSpPr>
        <p:grpSpPr>
          <a:xfrm>
            <a:off x="1018073" y="1506999"/>
            <a:ext cx="291353" cy="281328"/>
            <a:chOff x="0" y="0"/>
            <a:chExt cx="291352" cy="281327"/>
          </a:xfrm>
        </p:grpSpPr>
        <p:sp>
          <p:nvSpPr>
            <p:cNvPr id="1707" name="Google Shape;1543;p19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544;p19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545;p19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546;p19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1547;p19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1548;p19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1549;p19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550;p19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1551;p19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1552;p19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20" name="Google Shape;1553;p19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1718" name="Google Shape;1554;p19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1555;p19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21" name="Google Shape;1556;p19"/>
          <p:cNvSpPr/>
          <p:nvPr/>
        </p:nvSpPr>
        <p:spPr>
          <a:xfrm>
            <a:off x="7022535" y="65964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2" name="Google Shape;1557;p19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3" name="Google Shape;1558;p19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4" name="Google Shape;1559;p19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5" name="Google Shape;1560;p19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36" name="Google Shape;1561;p19"/>
          <p:cNvGrpSpPr/>
          <p:nvPr/>
        </p:nvGrpSpPr>
        <p:grpSpPr>
          <a:xfrm>
            <a:off x="1529775" y="4285398"/>
            <a:ext cx="291353" cy="281329"/>
            <a:chOff x="0" y="0"/>
            <a:chExt cx="291352" cy="281327"/>
          </a:xfrm>
        </p:grpSpPr>
        <p:sp>
          <p:nvSpPr>
            <p:cNvPr id="1726" name="Google Shape;1562;p19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1563;p19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1564;p19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1565;p19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1566;p19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1567;p19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1568;p19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1569;p19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1570;p19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1571;p19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39" name="Google Shape;1572;p19"/>
          <p:cNvGrpSpPr/>
          <p:nvPr/>
        </p:nvGrpSpPr>
        <p:grpSpPr>
          <a:xfrm>
            <a:off x="1309644" y="2640374"/>
            <a:ext cx="297899" cy="313806"/>
            <a:chOff x="-14" y="1"/>
            <a:chExt cx="297897" cy="313805"/>
          </a:xfrm>
        </p:grpSpPr>
        <p:sp>
          <p:nvSpPr>
            <p:cNvPr id="1737" name="Google Shape;1573;p19"/>
            <p:cNvSpPr/>
            <p:nvPr/>
          </p:nvSpPr>
          <p:spPr>
            <a:xfrm>
              <a:off x="-15" y="1"/>
              <a:ext cx="297899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1574;p19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50" name="Google Shape;1575;p19"/>
          <p:cNvGrpSpPr/>
          <p:nvPr/>
        </p:nvGrpSpPr>
        <p:grpSpPr>
          <a:xfrm>
            <a:off x="6975823" y="4368974"/>
            <a:ext cx="291353" cy="281329"/>
            <a:chOff x="0" y="0"/>
            <a:chExt cx="291352" cy="281327"/>
          </a:xfrm>
        </p:grpSpPr>
        <p:sp>
          <p:nvSpPr>
            <p:cNvPr id="1740" name="Google Shape;1576;p19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1577;p19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1578;p19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1579;p19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1580;p19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581;p19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1582;p19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1583;p19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1584;p19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1585;p19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53" name="Google Shape;1586;p19"/>
          <p:cNvGrpSpPr/>
          <p:nvPr/>
        </p:nvGrpSpPr>
        <p:grpSpPr>
          <a:xfrm>
            <a:off x="7210248" y="2223918"/>
            <a:ext cx="122300" cy="132661"/>
            <a:chOff x="-1" y="2"/>
            <a:chExt cx="122299" cy="132660"/>
          </a:xfrm>
        </p:grpSpPr>
        <p:sp>
          <p:nvSpPr>
            <p:cNvPr id="1751" name="Google Shape;1587;p19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1588;p19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56" name="Google Shape;1589;p19"/>
          <p:cNvGrpSpPr/>
          <p:nvPr/>
        </p:nvGrpSpPr>
        <p:grpSpPr>
          <a:xfrm>
            <a:off x="7714294" y="1173812"/>
            <a:ext cx="297899" cy="313805"/>
            <a:chOff x="-14" y="1"/>
            <a:chExt cx="297897" cy="313804"/>
          </a:xfrm>
        </p:grpSpPr>
        <p:sp>
          <p:nvSpPr>
            <p:cNvPr id="1754" name="Google Shape;1590;p19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1591;p19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57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58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5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0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5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1763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1761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62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64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781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766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1" name="Google Shape;1593;p20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789" name="Google Shape;1594;p20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92" name="Google Shape;1595;p20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790" name="Google Shape;1596;p20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1" name="Google Shape;1597;p20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93" name="Google Shape;1598;p20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96" name="Google Shape;1599;p20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794" name="Google Shape;1600;p20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5" name="Google Shape;1601;p20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99" name="Google Shape;1602;p20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797" name="Google Shape;1603;p20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8" name="Google Shape;1604;p20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02" name="Google Shape;1605;p20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800" name="Google Shape;1606;p20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1" name="Google Shape;1607;p20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05" name="Google Shape;1608;p20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803" name="Google Shape;1609;p2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4" name="Google Shape;1610;p2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08" name="Google Shape;1611;p20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806" name="Google Shape;1612;p2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07" name="Google Shape;1613;p2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09" name="Google Shape;1614;p20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615;p20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12" name="نص العنوان"/>
          <p:cNvSpPr txBox="1"/>
          <p:nvPr>
            <p:ph type="title"/>
          </p:nvPr>
        </p:nvSpPr>
        <p:spPr>
          <a:xfrm>
            <a:off x="2325950" y="395774"/>
            <a:ext cx="4492802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813" name="مستوى النص الأول…"/>
          <p:cNvSpPr txBox="1"/>
          <p:nvPr>
            <p:ph type="body" sz="quarter" idx="1"/>
          </p:nvPr>
        </p:nvSpPr>
        <p:spPr>
          <a:xfrm>
            <a:off x="2327039" y="1556401"/>
            <a:ext cx="4492804" cy="146010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14" name="Google Shape;1619;p20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5" name="Google Shape;1620;p20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6" name="Google Shape;1623;p20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7" name="Google Shape;1624;p20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8" name="Google Shape;1627;p20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9" name="Google Shape;1628;p20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0" name="Google Shape;1629;p20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1" name="Google Shape;1630;p20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2" name="Google Shape;1632;p20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3" name="Google Shape;1633;p20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4" name="Google Shape;1634;p20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5" name="Google Shape;1637;p20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6" name="Google Shape;1638;p20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7" name="Google Shape;1639;p20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8" name="Google Shape;1642;p20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9" name="Google Shape;1643;p20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0" name="Google Shape;1644;p20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1" name="Google Shape;1647;p20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2" name="Google Shape;1648;p20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3" name="Google Shape;1649;p20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4" name="Google Shape;1652;p20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5" name="Google Shape;1653;p20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6" name="Google Shape;1654;p20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7" name="Google Shape;1657;p20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8" name="Google Shape;1658;p20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9" name="Google Shape;1659;p20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0" name="Google Shape;1662;p20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1" name="Google Shape;1663;p20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2" name="Google Shape;1664;p20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3" name="Google Shape;1667;p20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4" name="Google Shape;1668;p20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47" name="Google Shape;1669;p20"/>
          <p:cNvGrpSpPr/>
          <p:nvPr/>
        </p:nvGrpSpPr>
        <p:grpSpPr>
          <a:xfrm>
            <a:off x="7714306" y="2997287"/>
            <a:ext cx="297898" cy="313805"/>
            <a:chOff x="-14" y="1"/>
            <a:chExt cx="297896" cy="313804"/>
          </a:xfrm>
        </p:grpSpPr>
        <p:sp>
          <p:nvSpPr>
            <p:cNvPr id="1845" name="Google Shape;1670;p20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671;p20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8" name="Google Shape;1672;p20"/>
          <p:cNvGrpSpPr/>
          <p:nvPr/>
        </p:nvGrpSpPr>
        <p:grpSpPr>
          <a:xfrm>
            <a:off x="1018073" y="1506999"/>
            <a:ext cx="291353" cy="281328"/>
            <a:chOff x="0" y="0"/>
            <a:chExt cx="291352" cy="281327"/>
          </a:xfrm>
        </p:grpSpPr>
        <p:sp>
          <p:nvSpPr>
            <p:cNvPr id="1848" name="Google Shape;1673;p20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674;p20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675;p20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676;p20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677;p20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678;p20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679;p20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680;p20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681;p20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682;p20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61" name="Google Shape;1683;p20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1859" name="Google Shape;1684;p20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685;p20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62" name="Google Shape;1686;p20"/>
          <p:cNvSpPr/>
          <p:nvPr/>
        </p:nvSpPr>
        <p:spPr>
          <a:xfrm>
            <a:off x="7022535" y="65964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3" name="Google Shape;1687;p20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4" name="Google Shape;1688;p20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5" name="Google Shape;1689;p20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6" name="Google Shape;1690;p20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77" name="Google Shape;1691;p20"/>
          <p:cNvGrpSpPr/>
          <p:nvPr/>
        </p:nvGrpSpPr>
        <p:grpSpPr>
          <a:xfrm>
            <a:off x="1529775" y="4285398"/>
            <a:ext cx="291353" cy="281329"/>
            <a:chOff x="0" y="0"/>
            <a:chExt cx="291352" cy="281327"/>
          </a:xfrm>
        </p:grpSpPr>
        <p:sp>
          <p:nvSpPr>
            <p:cNvPr id="1867" name="Google Shape;1692;p20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693;p20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1694;p20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695;p20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696;p20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697;p20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698;p20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699;p20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700;p20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701;p20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80" name="Google Shape;1702;p20"/>
          <p:cNvGrpSpPr/>
          <p:nvPr/>
        </p:nvGrpSpPr>
        <p:grpSpPr>
          <a:xfrm>
            <a:off x="1309644" y="2640374"/>
            <a:ext cx="297899" cy="313806"/>
            <a:chOff x="-14" y="1"/>
            <a:chExt cx="297897" cy="313805"/>
          </a:xfrm>
        </p:grpSpPr>
        <p:sp>
          <p:nvSpPr>
            <p:cNvPr id="1878" name="Google Shape;1703;p20"/>
            <p:cNvSpPr/>
            <p:nvPr/>
          </p:nvSpPr>
          <p:spPr>
            <a:xfrm>
              <a:off x="-15" y="1"/>
              <a:ext cx="297899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704;p20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1" name="Google Shape;1705;p20"/>
          <p:cNvGrpSpPr/>
          <p:nvPr/>
        </p:nvGrpSpPr>
        <p:grpSpPr>
          <a:xfrm>
            <a:off x="6975823" y="4368974"/>
            <a:ext cx="291353" cy="281329"/>
            <a:chOff x="0" y="0"/>
            <a:chExt cx="291352" cy="281327"/>
          </a:xfrm>
        </p:grpSpPr>
        <p:sp>
          <p:nvSpPr>
            <p:cNvPr id="1881" name="Google Shape;1706;p20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707;p20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708;p20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709;p20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710;p20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711;p20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712;p20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713;p20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1714;p20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715;p20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4" name="Google Shape;1716;p20"/>
          <p:cNvGrpSpPr/>
          <p:nvPr/>
        </p:nvGrpSpPr>
        <p:grpSpPr>
          <a:xfrm>
            <a:off x="7210248" y="2223918"/>
            <a:ext cx="122300" cy="132661"/>
            <a:chOff x="-1" y="2"/>
            <a:chExt cx="122299" cy="132660"/>
          </a:xfrm>
        </p:grpSpPr>
        <p:sp>
          <p:nvSpPr>
            <p:cNvPr id="1892" name="Google Shape;1717;p20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718;p20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7" name="Google Shape;1719;p20"/>
          <p:cNvGrpSpPr/>
          <p:nvPr/>
        </p:nvGrpSpPr>
        <p:grpSpPr>
          <a:xfrm>
            <a:off x="7714294" y="1173812"/>
            <a:ext cx="297899" cy="313805"/>
            <a:chOff x="-14" y="1"/>
            <a:chExt cx="297897" cy="313804"/>
          </a:xfrm>
        </p:grpSpPr>
        <p:sp>
          <p:nvSpPr>
            <p:cNvPr id="1895" name="Google Shape;1720;p20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721;p20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98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899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0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6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1904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1902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3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05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22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907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134;p3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6" name="Google Shape;135;p3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204" name="Google Shape;136;p3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07" name="Google Shape;137;p3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205" name="Google Shape;138;p3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139;p3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8" name="Google Shape;140;p3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1" name="Google Shape;141;p3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209" name="Google Shape;142;p3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143;p3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4" name="Google Shape;144;p3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212" name="Google Shape;145;p3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46;p3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7" name="Google Shape;147;p3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215" name="Google Shape;148;p3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49;p3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20" name="Google Shape;150;p3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218" name="Google Shape;151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52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23" name="Google Shape;153;p3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221" name="Google Shape;154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55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56;p3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" name="Google Shape;157;p3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27" name="Google Shape;158;p3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" name="Google Shape;159;p3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9" name="Google Shape;162;p3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0" name="Google Shape;163;p3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1" name="Google Shape;166;p3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2" name="Google Shape;167;p3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3" name="Google Shape;168;p3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4" name="Google Shape;169;p3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5" name="Google Shape;171;p3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6" name="Google Shape;172;p3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7" name="Google Shape;173;p3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8" name="Google Shape;176;p3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9" name="Google Shape;177;p3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0" name="Google Shape;178;p3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1" name="Google Shape;181;p3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2" name="Google Shape;182;p3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3" name="Google Shape;183;p3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4" name="Google Shape;186;p3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5" name="Google Shape;187;p3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6" name="Google Shape;188;p3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7" name="Google Shape;191;p3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8" name="Google Shape;192;p3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93;p3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96;p3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97;p3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98;p3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201;p3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202;p3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203;p3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206;p3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207;p3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59" name="مستوى النص الأول…"/>
          <p:cNvSpPr txBox="1"/>
          <p:nvPr>
            <p:ph type="body" sz="quarter" idx="1"/>
          </p:nvPr>
        </p:nvSpPr>
        <p:spPr>
          <a:xfrm>
            <a:off x="2233573" y="3144850"/>
            <a:ext cx="4496703" cy="65610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62" name="Google Shape;211;p3"/>
          <p:cNvGrpSpPr/>
          <p:nvPr/>
        </p:nvGrpSpPr>
        <p:grpSpPr>
          <a:xfrm>
            <a:off x="1085581" y="1629199"/>
            <a:ext cx="297899" cy="313805"/>
            <a:chOff x="-14" y="1"/>
            <a:chExt cx="297897" cy="313804"/>
          </a:xfrm>
        </p:grpSpPr>
        <p:sp>
          <p:nvSpPr>
            <p:cNvPr id="260" name="Google Shape;212;p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" name="Google Shape;213;p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3" name="Google Shape;214;p3"/>
          <p:cNvGrpSpPr/>
          <p:nvPr/>
        </p:nvGrpSpPr>
        <p:grpSpPr>
          <a:xfrm>
            <a:off x="7353475" y="3955298"/>
            <a:ext cx="291353" cy="281329"/>
            <a:chOff x="0" y="0"/>
            <a:chExt cx="291352" cy="281327"/>
          </a:xfrm>
        </p:grpSpPr>
        <p:sp>
          <p:nvSpPr>
            <p:cNvPr id="263" name="Google Shape;215;p3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" name="Google Shape;216;p3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" name="Google Shape;217;p3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" name="Google Shape;218;p3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" name="Google Shape;219;p3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" name="Google Shape;220;p3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" name="Google Shape;221;p3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222;p3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" name="Google Shape;223;p3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" name="Google Shape;224;p3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6" name="Google Shape;225;p3"/>
          <p:cNvGrpSpPr/>
          <p:nvPr/>
        </p:nvGrpSpPr>
        <p:grpSpPr>
          <a:xfrm>
            <a:off x="7535398" y="1276206"/>
            <a:ext cx="122300" cy="132661"/>
            <a:chOff x="-1" y="2"/>
            <a:chExt cx="122299" cy="132660"/>
          </a:xfrm>
        </p:grpSpPr>
        <p:sp>
          <p:nvSpPr>
            <p:cNvPr id="274" name="Google Shape;226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227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7" name="Google Shape;228;p3"/>
          <p:cNvSpPr/>
          <p:nvPr/>
        </p:nvSpPr>
        <p:spPr>
          <a:xfrm>
            <a:off x="1546917" y="3017098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229;p3"/>
          <p:cNvSpPr/>
          <p:nvPr/>
        </p:nvSpPr>
        <p:spPr>
          <a:xfrm>
            <a:off x="8079679" y="2708412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81" name="Google Shape;230;p3"/>
          <p:cNvGrpSpPr/>
          <p:nvPr/>
        </p:nvGrpSpPr>
        <p:grpSpPr>
          <a:xfrm>
            <a:off x="1193973" y="4086768"/>
            <a:ext cx="122300" cy="132661"/>
            <a:chOff x="-1" y="2"/>
            <a:chExt cx="122299" cy="132660"/>
          </a:xfrm>
        </p:grpSpPr>
        <p:sp>
          <p:nvSpPr>
            <p:cNvPr id="279" name="Google Shape;231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232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82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83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806302" y="438725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" name="تجميع"/>
          <p:cNvGrpSpPr/>
          <p:nvPr/>
        </p:nvGrpSpPr>
        <p:grpSpPr>
          <a:xfrm>
            <a:off x="6252523" y="229459"/>
            <a:ext cx="2073759" cy="388955"/>
            <a:chOff x="0" y="-1"/>
            <a:chExt cx="2073758" cy="388953"/>
          </a:xfrm>
        </p:grpSpPr>
        <p:grpSp>
          <p:nvGrpSpPr>
            <p:cNvPr id="290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288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286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89" name="التاريخ"/>
              <p:cNvSpPr txBox="1"/>
              <p:nvPr/>
            </p:nvSpPr>
            <p:spPr>
              <a:xfrm>
                <a:off x="1482378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306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291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4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5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0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08" name="I. '"/>
          <p:cNvSpPr txBox="1"/>
          <p:nvPr/>
        </p:nvSpPr>
        <p:spPr>
          <a:xfrm>
            <a:off x="4955037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309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.</a:t>
            </a:r>
          </a:p>
        </p:txBody>
      </p:sp>
      <p:grpSp>
        <p:nvGrpSpPr>
          <p:cNvPr id="312" name="Google Shape;6597;p64"/>
          <p:cNvGrpSpPr/>
          <p:nvPr/>
        </p:nvGrpSpPr>
        <p:grpSpPr>
          <a:xfrm>
            <a:off x="6552166" y="1120293"/>
            <a:ext cx="1441321" cy="2902914"/>
            <a:chOff x="0" y="0"/>
            <a:chExt cx="1441319" cy="2902913"/>
          </a:xfrm>
        </p:grpSpPr>
        <p:sp>
          <p:nvSpPr>
            <p:cNvPr id="310" name="Google Shape;6597;p64"/>
            <p:cNvSpPr/>
            <p:nvPr/>
          </p:nvSpPr>
          <p:spPr>
            <a:xfrm>
              <a:off x="6349" y="6349"/>
              <a:ext cx="1428622" cy="2889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11" name="Google Shape;6597;p64" descr="Google Shape;6597;p64"/>
            <p:cNvPicPr>
              <a:picLocks noChangeAspect="1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20" cy="2902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3" name="Google Shape;6598;p64" descr="Google Shape;6598;p6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5" y="1120300"/>
            <a:ext cx="1441322" cy="1580085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مستطيل مستدير الزوايا"/>
          <p:cNvSpPr/>
          <p:nvPr/>
        </p:nvSpPr>
        <p:spPr>
          <a:xfrm>
            <a:off x="4960699" y="677920"/>
            <a:ext cx="3392120" cy="382874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5" name="موضوع الدرس:"/>
          <p:cNvSpPr txBox="1"/>
          <p:nvPr/>
        </p:nvSpPr>
        <p:spPr>
          <a:xfrm>
            <a:off x="7360822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316" name="الأهداف:"/>
          <p:cNvSpPr txBox="1"/>
          <p:nvPr/>
        </p:nvSpPr>
        <p:spPr>
          <a:xfrm>
            <a:off x="7339296" y="1122125"/>
            <a:ext cx="514500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333" name="رسم تخطيطي 7"/>
          <p:cNvGrpSpPr/>
          <p:nvPr/>
        </p:nvGrpSpPr>
        <p:grpSpPr>
          <a:xfrm>
            <a:off x="7974688" y="1122125"/>
            <a:ext cx="917990" cy="1808407"/>
            <a:chOff x="0" y="0"/>
            <a:chExt cx="917989" cy="1808406"/>
          </a:xfrm>
        </p:grpSpPr>
        <p:grpSp>
          <p:nvGrpSpPr>
            <p:cNvPr id="319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317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18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20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23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321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2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324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27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325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6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328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31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329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0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32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4" name="علاقات الزوايا والمستقيمات"/>
          <p:cNvSpPr txBox="1"/>
          <p:nvPr/>
        </p:nvSpPr>
        <p:spPr>
          <a:xfrm>
            <a:off x="5246651" y="739745"/>
            <a:ext cx="2128032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علاقات الزوايا والمستقيمات </a:t>
            </a:r>
          </a:p>
        </p:txBody>
      </p:sp>
      <p:sp>
        <p:nvSpPr>
          <p:cNvPr id="335" name="Google Shape;951;p13"/>
          <p:cNvSpPr/>
          <p:nvPr/>
        </p:nvSpPr>
        <p:spPr>
          <a:xfrm>
            <a:off x="43034" y="-4310"/>
            <a:ext cx="1125036" cy="972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36" name="IMG_2784.png" descr="IMG_2784.png"/>
          <p:cNvPicPr>
            <a:picLocks noChangeAspect="1"/>
          </p:cNvPicPr>
          <p:nvPr/>
        </p:nvPicPr>
        <p:blipFill>
          <a:blip r:embed="rId10">
            <a:extLst/>
          </a:blip>
          <a:srcRect l="32681" t="13999" r="61594" b="76111"/>
          <a:stretch>
            <a:fillRect/>
          </a:stretch>
        </p:blipFill>
        <p:spPr>
          <a:xfrm>
            <a:off x="1202881" y="-10140"/>
            <a:ext cx="772692" cy="1001304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أحدد العلاقات بين الزوايا الناتجة من قطع مستقيم لمستقيمين متوازيين"/>
          <p:cNvSpPr txBox="1"/>
          <p:nvPr/>
        </p:nvSpPr>
        <p:spPr>
          <a:xfrm>
            <a:off x="6710416" y="1364263"/>
            <a:ext cx="1157971" cy="1010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</a:p>
          <a:p>
            <a:pPr algn="ctr" rtl="0">
              <a:defRPr b="1"/>
            </a:pPr>
            <a:r>
              <a:t>أحدد العلاقات بين الزوايا الناتجة من قطع مستقيم لمستقيمين متوازيين </a:t>
            </a:r>
          </a:p>
        </p:txBody>
      </p:sp>
      <p:sp>
        <p:nvSpPr>
          <p:cNvPr id="338" name="الفصل الخامس…"/>
          <p:cNvSpPr txBox="1"/>
          <p:nvPr/>
        </p:nvSpPr>
        <p:spPr>
          <a:xfrm rot="19390966">
            <a:off x="155898" y="369122"/>
            <a:ext cx="940749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pic>
        <p:nvPicPr>
          <p:cNvPr id="339" name="IMG_1532.jpeg" descr="IMG_1532.jpeg"/>
          <p:cNvPicPr>
            <a:picLocks noChangeAspect="1"/>
          </p:cNvPicPr>
          <p:nvPr/>
        </p:nvPicPr>
        <p:blipFill>
          <a:blip r:embed="rId11">
            <a:alphaModFix amt="28571"/>
            <a:extLst/>
          </a:blip>
          <a:srcRect l="5877" t="1857" r="7767" b="5945"/>
          <a:stretch>
            <a:fillRect/>
          </a:stretch>
        </p:blipFill>
        <p:spPr>
          <a:xfrm>
            <a:off x="464715" y="4616998"/>
            <a:ext cx="321915" cy="321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518" fill="norm" stroke="1" extrusionOk="0">
                <a:moveTo>
                  <a:pt x="10726" y="0"/>
                </a:moveTo>
                <a:cubicBezTo>
                  <a:pt x="8982" y="3"/>
                  <a:pt x="8718" y="49"/>
                  <a:pt x="7760" y="346"/>
                </a:cubicBezTo>
                <a:cubicBezTo>
                  <a:pt x="3604" y="1630"/>
                  <a:pt x="908" y="4719"/>
                  <a:pt x="159" y="9040"/>
                </a:cubicBezTo>
                <a:cubicBezTo>
                  <a:pt x="65" y="9582"/>
                  <a:pt x="3" y="10112"/>
                  <a:pt x="0" y="10662"/>
                </a:cubicBezTo>
                <a:cubicBezTo>
                  <a:pt x="-11" y="12312"/>
                  <a:pt x="379" y="13977"/>
                  <a:pt x="1165" y="15581"/>
                </a:cubicBezTo>
                <a:cubicBezTo>
                  <a:pt x="2215" y="17724"/>
                  <a:pt x="3769" y="19289"/>
                  <a:pt x="5932" y="20367"/>
                </a:cubicBezTo>
                <a:cubicBezTo>
                  <a:pt x="7156" y="20977"/>
                  <a:pt x="8106" y="21274"/>
                  <a:pt x="9402" y="21457"/>
                </a:cubicBezTo>
                <a:cubicBezTo>
                  <a:pt x="10404" y="21598"/>
                  <a:pt x="12354" y="21487"/>
                  <a:pt x="13401" y="21218"/>
                </a:cubicBezTo>
                <a:cubicBezTo>
                  <a:pt x="17174" y="20247"/>
                  <a:pt x="20070" y="17437"/>
                  <a:pt x="21134" y="13720"/>
                </a:cubicBezTo>
                <a:cubicBezTo>
                  <a:pt x="21468" y="12552"/>
                  <a:pt x="21589" y="10051"/>
                  <a:pt x="21372" y="8827"/>
                </a:cubicBezTo>
                <a:cubicBezTo>
                  <a:pt x="20623" y="4608"/>
                  <a:pt x="17670" y="1390"/>
                  <a:pt x="13453" y="213"/>
                </a:cubicBezTo>
                <a:cubicBezTo>
                  <a:pt x="12847" y="43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34;p3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60" name="Google Shape;135;p3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938" name="Google Shape;136;p3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41" name="Google Shape;137;p3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939" name="Google Shape;138;p3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0" name="Google Shape;139;p3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42" name="Google Shape;140;p3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45" name="Google Shape;141;p3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943" name="Google Shape;142;p3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4" name="Google Shape;143;p3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48" name="Google Shape;144;p3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946" name="Google Shape;145;p3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7" name="Google Shape;146;p3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51" name="Google Shape;147;p3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949" name="Google Shape;148;p3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0" name="Google Shape;149;p3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54" name="Google Shape;150;p3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952" name="Google Shape;151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3" name="Google Shape;152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57" name="Google Shape;153;p3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955" name="Google Shape;154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6" name="Google Shape;155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58" name="Google Shape;156;p3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157;p3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1961" name="Google Shape;158;p3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2" name="Google Shape;159;p3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3" name="Google Shape;162;p3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4" name="Google Shape;163;p3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5" name="Google Shape;166;p3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6" name="Google Shape;167;p3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7" name="Google Shape;168;p3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8" name="Google Shape;169;p3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69" name="Google Shape;171;p3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0" name="Google Shape;172;p3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1" name="Google Shape;173;p3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2" name="Google Shape;176;p3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3" name="Google Shape;177;p3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4" name="Google Shape;178;p3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5" name="Google Shape;181;p3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6" name="Google Shape;182;p3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7" name="Google Shape;183;p3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8" name="Google Shape;186;p3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79" name="Google Shape;187;p3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0" name="Google Shape;188;p3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1" name="Google Shape;191;p3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2" name="Google Shape;192;p3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3" name="Google Shape;193;p3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4" name="Google Shape;196;p3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5" name="Google Shape;197;p3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6" name="Google Shape;198;p3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7" name="Google Shape;201;p3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8" name="Google Shape;202;p3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9" name="Google Shape;203;p3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0" name="Google Shape;206;p3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1" name="Google Shape;207;p3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2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93" name="مستوى النص الأول…"/>
          <p:cNvSpPr txBox="1"/>
          <p:nvPr>
            <p:ph type="body" sz="quarter" idx="1"/>
          </p:nvPr>
        </p:nvSpPr>
        <p:spPr>
          <a:xfrm>
            <a:off x="2233573" y="3144850"/>
            <a:ext cx="4496703" cy="65610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96" name="Google Shape;211;p3"/>
          <p:cNvGrpSpPr/>
          <p:nvPr/>
        </p:nvGrpSpPr>
        <p:grpSpPr>
          <a:xfrm>
            <a:off x="1085581" y="1629199"/>
            <a:ext cx="297899" cy="313805"/>
            <a:chOff x="-14" y="1"/>
            <a:chExt cx="297897" cy="313804"/>
          </a:xfrm>
        </p:grpSpPr>
        <p:sp>
          <p:nvSpPr>
            <p:cNvPr id="1994" name="Google Shape;212;p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213;p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07" name="Google Shape;214;p3"/>
          <p:cNvGrpSpPr/>
          <p:nvPr/>
        </p:nvGrpSpPr>
        <p:grpSpPr>
          <a:xfrm>
            <a:off x="7353475" y="3955298"/>
            <a:ext cx="291353" cy="281329"/>
            <a:chOff x="0" y="0"/>
            <a:chExt cx="291352" cy="281327"/>
          </a:xfrm>
        </p:grpSpPr>
        <p:sp>
          <p:nvSpPr>
            <p:cNvPr id="1997" name="Google Shape;215;p3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8" name="Google Shape;216;p3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217;p3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218;p3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219;p3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2" name="Google Shape;220;p3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3" name="Google Shape;221;p3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222;p3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223;p3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224;p3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0" name="Google Shape;225;p3"/>
          <p:cNvGrpSpPr/>
          <p:nvPr/>
        </p:nvGrpSpPr>
        <p:grpSpPr>
          <a:xfrm>
            <a:off x="7535398" y="1276206"/>
            <a:ext cx="122300" cy="132661"/>
            <a:chOff x="-1" y="2"/>
            <a:chExt cx="122299" cy="132660"/>
          </a:xfrm>
        </p:grpSpPr>
        <p:sp>
          <p:nvSpPr>
            <p:cNvPr id="2008" name="Google Shape;226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227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11" name="Google Shape;228;p3"/>
          <p:cNvSpPr/>
          <p:nvPr/>
        </p:nvSpPr>
        <p:spPr>
          <a:xfrm>
            <a:off x="1546917" y="3017098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2" name="Google Shape;229;p3"/>
          <p:cNvSpPr/>
          <p:nvPr/>
        </p:nvSpPr>
        <p:spPr>
          <a:xfrm>
            <a:off x="8079679" y="2708412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15" name="Google Shape;230;p3"/>
          <p:cNvGrpSpPr/>
          <p:nvPr/>
        </p:nvGrpSpPr>
        <p:grpSpPr>
          <a:xfrm>
            <a:off x="1193973" y="4086768"/>
            <a:ext cx="122300" cy="132661"/>
            <a:chOff x="-1" y="2"/>
            <a:chExt cx="122299" cy="132660"/>
          </a:xfrm>
        </p:grpSpPr>
        <p:sp>
          <p:nvSpPr>
            <p:cNvPr id="2013" name="Google Shape;231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232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16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17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01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1" name="تجميع"/>
          <p:cNvGrpSpPr/>
          <p:nvPr/>
        </p:nvGrpSpPr>
        <p:grpSpPr>
          <a:xfrm>
            <a:off x="6252523" y="229459"/>
            <a:ext cx="2073759" cy="388955"/>
            <a:chOff x="0" y="-1"/>
            <a:chExt cx="2073758" cy="388953"/>
          </a:xfrm>
        </p:grpSpPr>
        <p:grpSp>
          <p:nvGrpSpPr>
            <p:cNvPr id="2024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2022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2020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1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23" name="التاريخ"/>
              <p:cNvSpPr txBox="1"/>
              <p:nvPr/>
            </p:nvSpPr>
            <p:spPr>
              <a:xfrm>
                <a:off x="1482378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2040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2025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6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7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8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9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0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1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2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3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4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5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6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7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8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9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042" name="I. '"/>
          <p:cNvSpPr txBox="1"/>
          <p:nvPr/>
        </p:nvSpPr>
        <p:spPr>
          <a:xfrm>
            <a:off x="4955037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2043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.</a:t>
            </a:r>
          </a:p>
        </p:txBody>
      </p:sp>
      <p:grpSp>
        <p:nvGrpSpPr>
          <p:cNvPr id="2046" name="Google Shape;6597;p64"/>
          <p:cNvGrpSpPr/>
          <p:nvPr/>
        </p:nvGrpSpPr>
        <p:grpSpPr>
          <a:xfrm>
            <a:off x="6552166" y="1120293"/>
            <a:ext cx="1441321" cy="2902914"/>
            <a:chOff x="0" y="0"/>
            <a:chExt cx="1441319" cy="2902913"/>
          </a:xfrm>
        </p:grpSpPr>
        <p:sp>
          <p:nvSpPr>
            <p:cNvPr id="2044" name="Google Shape;6597;p64"/>
            <p:cNvSpPr/>
            <p:nvPr/>
          </p:nvSpPr>
          <p:spPr>
            <a:xfrm>
              <a:off x="6349" y="6349"/>
              <a:ext cx="1428622" cy="2889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2045" name="Google Shape;6597;p64" descr="Google Shape;6597;p64"/>
            <p:cNvPicPr>
              <a:picLocks noChangeAspect="1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20" cy="2902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47" name="Google Shape;6598;p64" descr="Google Shape;6598;p6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5" y="1120300"/>
            <a:ext cx="1441322" cy="1580085"/>
          </a:xfrm>
          <a:prstGeom prst="rect">
            <a:avLst/>
          </a:prstGeom>
          <a:ln w="12700">
            <a:miter lim="400000"/>
          </a:ln>
        </p:spPr>
      </p:pic>
      <p:sp>
        <p:nvSpPr>
          <p:cNvPr id="2048" name="مستطيل مستدير الزوايا"/>
          <p:cNvSpPr/>
          <p:nvPr/>
        </p:nvSpPr>
        <p:spPr>
          <a:xfrm>
            <a:off x="4960699" y="677920"/>
            <a:ext cx="3392120" cy="382874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49" name="موضوع الدرس:"/>
          <p:cNvSpPr txBox="1"/>
          <p:nvPr/>
        </p:nvSpPr>
        <p:spPr>
          <a:xfrm>
            <a:off x="7360822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2050" name="الأهداف:"/>
          <p:cNvSpPr txBox="1"/>
          <p:nvPr/>
        </p:nvSpPr>
        <p:spPr>
          <a:xfrm>
            <a:off x="7339296" y="1122125"/>
            <a:ext cx="514500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2067" name="رسم تخطيطي 7"/>
          <p:cNvGrpSpPr/>
          <p:nvPr/>
        </p:nvGrpSpPr>
        <p:grpSpPr>
          <a:xfrm>
            <a:off x="7974688" y="1122125"/>
            <a:ext cx="917990" cy="1808407"/>
            <a:chOff x="0" y="0"/>
            <a:chExt cx="917989" cy="1808406"/>
          </a:xfrm>
        </p:grpSpPr>
        <p:grpSp>
          <p:nvGrpSpPr>
            <p:cNvPr id="2053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2051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52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054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057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2055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56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058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061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2059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60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062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065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2063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64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066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068" name="Google Shape;951;p13"/>
          <p:cNvSpPr/>
          <p:nvPr/>
        </p:nvSpPr>
        <p:spPr>
          <a:xfrm>
            <a:off x="228931" y="120513"/>
            <a:ext cx="794686" cy="686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9" name="الفصل الرابع…"/>
          <p:cNvSpPr txBox="1"/>
          <p:nvPr/>
        </p:nvSpPr>
        <p:spPr>
          <a:xfrm rot="19390966">
            <a:off x="350207" y="377880"/>
            <a:ext cx="510689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pic>
        <p:nvPicPr>
          <p:cNvPr id="2070" name="IMG_2720.png" descr="IMG_2720.png"/>
          <p:cNvPicPr>
            <a:picLocks noChangeAspect="1"/>
          </p:cNvPicPr>
          <p:nvPr/>
        </p:nvPicPr>
        <p:blipFill>
          <a:blip r:embed="rId10">
            <a:extLst/>
          </a:blip>
          <a:srcRect l="15158" t="25579" r="74057" b="59055"/>
          <a:stretch>
            <a:fillRect/>
          </a:stretch>
        </p:blipFill>
        <p:spPr>
          <a:xfrm>
            <a:off x="1219352" y="-42542"/>
            <a:ext cx="739605" cy="790315"/>
          </a:xfrm>
          <a:prstGeom prst="rect">
            <a:avLst/>
          </a:prstGeom>
          <a:ln w="12700">
            <a:miter lim="400000"/>
          </a:ln>
        </p:spPr>
      </p:pic>
      <p:sp>
        <p:nvSpPr>
          <p:cNvPr id="2071" name="٤/ ٥/ ١٤٤٣هـ"/>
          <p:cNvSpPr txBox="1"/>
          <p:nvPr/>
        </p:nvSpPr>
        <p:spPr>
          <a:xfrm>
            <a:off x="6710420" y="325244"/>
            <a:ext cx="102024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t>٤/ ٥/ ١٤٤٣هـ</a:t>
            </a:r>
          </a:p>
        </p:txBody>
      </p:sp>
      <p:sp>
        <p:nvSpPr>
          <p:cNvPr id="2072" name="علاقات الزوايا والمستقيمات"/>
          <p:cNvSpPr txBox="1"/>
          <p:nvPr/>
        </p:nvSpPr>
        <p:spPr>
          <a:xfrm>
            <a:off x="5202604" y="735792"/>
            <a:ext cx="212803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علاقات الزوايا والمستقيمات </a:t>
            </a:r>
          </a:p>
        </p:txBody>
      </p:sp>
      <p:sp>
        <p:nvSpPr>
          <p:cNvPr id="2073" name="أحد العلاقات بين الزوايا الناتجة من قطع مستقيم لمستقيمين متوازيين"/>
          <p:cNvSpPr txBox="1"/>
          <p:nvPr/>
        </p:nvSpPr>
        <p:spPr>
          <a:xfrm>
            <a:off x="6666372" y="1360310"/>
            <a:ext cx="1157970" cy="1010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</a:p>
          <a:p>
            <a:pPr algn="ctr" rtl="0">
              <a:defRPr b="1"/>
            </a:pPr>
            <a:r>
              <a:t>أحد العلاقات بين الزوايا الناتجة من قطع مستقيم لمستقيمين متوازيين </a:t>
            </a:r>
          </a:p>
        </p:txBody>
      </p:sp>
      <p:sp>
        <p:nvSpPr>
          <p:cNvPr id="20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48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27;p5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356" name="Google Shape;328;p5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59" name="Google Shape;329;p5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357" name="Google Shape;330;p5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" name="Google Shape;331;p5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60" name="Google Shape;332;p5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63" name="Google Shape;333;p5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361" name="Google Shape;334;p5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" name="Google Shape;335;p5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6" name="Google Shape;336;p5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364" name="Google Shape;337;p5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" name="Google Shape;338;p5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9" name="Google Shape;339;p5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367" name="Google Shape;340;p5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" name="Google Shape;341;p5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72" name="Google Shape;342;p5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370" name="Google Shape;343;p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1" name="Google Shape;344;p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75" name="Google Shape;345;p5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373" name="Google Shape;346;p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4" name="Google Shape;347;p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6" name="Google Shape;348;p5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349;p5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7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0" name="مستوى النص الأول…"/>
          <p:cNvSpPr txBox="1"/>
          <p:nvPr>
            <p:ph type="body" sz="quarter" idx="1"/>
          </p:nvPr>
        </p:nvSpPr>
        <p:spPr>
          <a:xfrm>
            <a:off x="1979838" y="2245523"/>
            <a:ext cx="2342702" cy="396902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1" name="Google Shape;355;p5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56;p5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59;p5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60;p5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63;p5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64;p5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65;p5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66;p5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68;p5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69;p5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70;p5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73;p5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74;p5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75;p5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78;p5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379;p5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380;p5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383;p5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384;p5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385;p5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1" name="Google Shape;388;p5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2" name="Google Shape;389;p5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3" name="Google Shape;390;p5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4" name="Google Shape;393;p5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5" name="Google Shape;394;p5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6" name="Google Shape;395;p5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7" name="Google Shape;398;p5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8" name="Google Shape;399;p5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9" name="Google Shape;400;p5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0" name="Google Shape;403;p5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404;p5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13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1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726225" y="219551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7" name="تجميع"/>
          <p:cNvGrpSpPr/>
          <p:nvPr/>
        </p:nvGrpSpPr>
        <p:grpSpPr>
          <a:xfrm>
            <a:off x="6252523" y="229459"/>
            <a:ext cx="2073759" cy="388955"/>
            <a:chOff x="0" y="-1"/>
            <a:chExt cx="2073758" cy="388953"/>
          </a:xfrm>
        </p:grpSpPr>
        <p:grpSp>
          <p:nvGrpSpPr>
            <p:cNvPr id="420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418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416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9" name="التاريخ"/>
              <p:cNvSpPr txBox="1"/>
              <p:nvPr/>
            </p:nvSpPr>
            <p:spPr>
              <a:xfrm>
                <a:off x="1482378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36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421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0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1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2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438" name="IMG_1532.jpeg" descr="IMG_1532.jpeg"/>
          <p:cNvPicPr>
            <a:picLocks noChangeAspect="1"/>
          </p:cNvPicPr>
          <p:nvPr/>
        </p:nvPicPr>
        <p:blipFill>
          <a:blip r:embed="rId4">
            <a:alphaModFix amt="28571"/>
            <a:extLst/>
          </a:blip>
          <a:srcRect l="5877" t="1857" r="7767" b="5945"/>
          <a:stretch>
            <a:fillRect/>
          </a:stretch>
        </p:blipFill>
        <p:spPr>
          <a:xfrm>
            <a:off x="464715" y="4616997"/>
            <a:ext cx="321915" cy="321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518" fill="norm" stroke="1" extrusionOk="0">
                <a:moveTo>
                  <a:pt x="10726" y="0"/>
                </a:moveTo>
                <a:cubicBezTo>
                  <a:pt x="8982" y="3"/>
                  <a:pt x="8718" y="49"/>
                  <a:pt x="7760" y="346"/>
                </a:cubicBezTo>
                <a:cubicBezTo>
                  <a:pt x="3604" y="1630"/>
                  <a:pt x="908" y="4719"/>
                  <a:pt x="159" y="9040"/>
                </a:cubicBezTo>
                <a:cubicBezTo>
                  <a:pt x="65" y="9582"/>
                  <a:pt x="3" y="10112"/>
                  <a:pt x="0" y="10662"/>
                </a:cubicBezTo>
                <a:cubicBezTo>
                  <a:pt x="-11" y="12312"/>
                  <a:pt x="379" y="13977"/>
                  <a:pt x="1165" y="15581"/>
                </a:cubicBezTo>
                <a:cubicBezTo>
                  <a:pt x="2215" y="17724"/>
                  <a:pt x="3769" y="19289"/>
                  <a:pt x="5932" y="20367"/>
                </a:cubicBezTo>
                <a:cubicBezTo>
                  <a:pt x="7156" y="20977"/>
                  <a:pt x="8106" y="21274"/>
                  <a:pt x="9402" y="21457"/>
                </a:cubicBezTo>
                <a:cubicBezTo>
                  <a:pt x="10404" y="21598"/>
                  <a:pt x="12354" y="21487"/>
                  <a:pt x="13401" y="21218"/>
                </a:cubicBezTo>
                <a:cubicBezTo>
                  <a:pt x="17174" y="20247"/>
                  <a:pt x="20070" y="17437"/>
                  <a:pt x="21134" y="13720"/>
                </a:cubicBezTo>
                <a:cubicBezTo>
                  <a:pt x="21468" y="12552"/>
                  <a:pt x="21589" y="10051"/>
                  <a:pt x="21372" y="8827"/>
                </a:cubicBezTo>
                <a:cubicBezTo>
                  <a:pt x="20623" y="4608"/>
                  <a:pt x="17670" y="1390"/>
                  <a:pt x="13453" y="213"/>
                </a:cubicBezTo>
                <a:cubicBezTo>
                  <a:pt x="12847" y="43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06;p6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07;p6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08;p6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51" name="Google Shape;409;p6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449" name="Google Shape;410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411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4" name="Google Shape;412;p6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452" name="Google Shape;413;p6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414;p6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7" name="Google Shape;415;p6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455" name="Google Shape;416;p6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417;p6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60" name="Google Shape;418;p6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458" name="Google Shape;419;p6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420;p6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63" name="Google Shape;421;p6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461" name="Google Shape;422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423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66" name="Google Shape;424;p6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464" name="Google Shape;425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426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67" name="Google Shape;427;p6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28;p6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29;p6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30;p6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33;p6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34;p6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37;p6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38;p6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Google Shape;439;p6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6" name="Google Shape;440;p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7" name="Google Shape;442;p6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8" name="Google Shape;443;p6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9" name="Google Shape;444;p6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0" name="Google Shape;447;p6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1" name="Google Shape;448;p6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2" name="Google Shape;449;p6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3" name="Google Shape;452;p6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4" name="Google Shape;453;p6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5" name="Google Shape;454;p6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6" name="Google Shape;457;p6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7" name="Google Shape;458;p6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8" name="Google Shape;459;p6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9" name="Google Shape;462;p6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0" name="Google Shape;463;p6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1" name="Google Shape;464;p6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2" name="Google Shape;467;p6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3" name="Google Shape;468;p6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4" name="Google Shape;469;p6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5" name="Google Shape;472;p6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6" name="Google Shape;473;p6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7" name="Google Shape;474;p6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8" name="Google Shape;477;p6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9" name="Google Shape;478;p6"/>
          <p:cNvSpPr/>
          <p:nvPr/>
        </p:nvSpPr>
        <p:spPr>
          <a:xfrm>
            <a:off x="345129" y="133004"/>
            <a:ext cx="481724" cy="71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0" name="Google Shape;479;p6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12" name="Google Shape;481;p6"/>
          <p:cNvGrpSpPr/>
          <p:nvPr/>
        </p:nvGrpSpPr>
        <p:grpSpPr>
          <a:xfrm>
            <a:off x="726237" y="4500448"/>
            <a:ext cx="291353" cy="281329"/>
            <a:chOff x="0" y="0"/>
            <a:chExt cx="291352" cy="281327"/>
          </a:xfrm>
        </p:grpSpPr>
        <p:sp>
          <p:nvSpPr>
            <p:cNvPr id="502" name="Google Shape;482;p6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483;p6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484;p6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485;p6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486;p6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487;p6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488;p6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489;p6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490;p6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491;p6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13" name="Google Shape;492;p6"/>
          <p:cNvSpPr/>
          <p:nvPr/>
        </p:nvSpPr>
        <p:spPr>
          <a:xfrm>
            <a:off x="7346054" y="50809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16" name="Google Shape;493;p6"/>
          <p:cNvGrpSpPr/>
          <p:nvPr/>
        </p:nvGrpSpPr>
        <p:grpSpPr>
          <a:xfrm>
            <a:off x="1539948" y="476518"/>
            <a:ext cx="122300" cy="132661"/>
            <a:chOff x="-1" y="2"/>
            <a:chExt cx="122299" cy="132660"/>
          </a:xfrm>
        </p:grpSpPr>
        <p:sp>
          <p:nvSpPr>
            <p:cNvPr id="514" name="Google Shape;494;p6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495;p6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17" name="Google Shape;496;p6"/>
          <p:cNvSpPr/>
          <p:nvPr/>
        </p:nvSpPr>
        <p:spPr>
          <a:xfrm>
            <a:off x="1438404" y="478181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8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19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2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726225" y="414171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4" name="Google Shape;493;p6"/>
          <p:cNvGrpSpPr/>
          <p:nvPr/>
        </p:nvGrpSpPr>
        <p:grpSpPr>
          <a:xfrm>
            <a:off x="866673" y="255011"/>
            <a:ext cx="163638" cy="177503"/>
            <a:chOff x="-1" y="2"/>
            <a:chExt cx="163637" cy="177501"/>
          </a:xfrm>
        </p:grpSpPr>
        <p:sp>
          <p:nvSpPr>
            <p:cNvPr id="522" name="Google Shape;494;p6"/>
            <p:cNvSpPr/>
            <p:nvPr/>
          </p:nvSpPr>
          <p:spPr>
            <a:xfrm>
              <a:off x="-2" y="2"/>
              <a:ext cx="163638" cy="177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3" name="Google Shape;495;p6"/>
            <p:cNvSpPr/>
            <p:nvPr/>
          </p:nvSpPr>
          <p:spPr>
            <a:xfrm>
              <a:off x="48301" y="62262"/>
              <a:ext cx="52813" cy="5449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6" name="تجميع"/>
          <p:cNvGrpSpPr/>
          <p:nvPr/>
        </p:nvGrpSpPr>
        <p:grpSpPr>
          <a:xfrm>
            <a:off x="6252523" y="229459"/>
            <a:ext cx="2073759" cy="388955"/>
            <a:chOff x="0" y="-1"/>
            <a:chExt cx="2073758" cy="388953"/>
          </a:xfrm>
        </p:grpSpPr>
        <p:grpSp>
          <p:nvGrpSpPr>
            <p:cNvPr id="529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527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525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6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28" name="التاريخ"/>
              <p:cNvSpPr txBox="1"/>
              <p:nvPr/>
            </p:nvSpPr>
            <p:spPr>
              <a:xfrm>
                <a:off x="1482378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545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530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47" name="IMG_1532.jpeg" descr="IMG_1532.jpeg"/>
          <p:cNvPicPr>
            <a:picLocks noChangeAspect="1"/>
          </p:cNvPicPr>
          <p:nvPr/>
        </p:nvPicPr>
        <p:blipFill>
          <a:blip r:embed="rId4">
            <a:alphaModFix amt="28571"/>
            <a:extLst/>
          </a:blip>
          <a:srcRect l="5877" t="1857" r="7767" b="5945"/>
          <a:stretch>
            <a:fillRect/>
          </a:stretch>
        </p:blipFill>
        <p:spPr>
          <a:xfrm>
            <a:off x="464715" y="4616997"/>
            <a:ext cx="321915" cy="321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518" fill="norm" stroke="1" extrusionOk="0">
                <a:moveTo>
                  <a:pt x="10726" y="0"/>
                </a:moveTo>
                <a:cubicBezTo>
                  <a:pt x="8982" y="3"/>
                  <a:pt x="8718" y="49"/>
                  <a:pt x="7760" y="346"/>
                </a:cubicBezTo>
                <a:cubicBezTo>
                  <a:pt x="3604" y="1630"/>
                  <a:pt x="908" y="4719"/>
                  <a:pt x="159" y="9040"/>
                </a:cubicBezTo>
                <a:cubicBezTo>
                  <a:pt x="65" y="9582"/>
                  <a:pt x="3" y="10112"/>
                  <a:pt x="0" y="10662"/>
                </a:cubicBezTo>
                <a:cubicBezTo>
                  <a:pt x="-11" y="12312"/>
                  <a:pt x="379" y="13977"/>
                  <a:pt x="1165" y="15581"/>
                </a:cubicBezTo>
                <a:cubicBezTo>
                  <a:pt x="2215" y="17724"/>
                  <a:pt x="3769" y="19289"/>
                  <a:pt x="5932" y="20367"/>
                </a:cubicBezTo>
                <a:cubicBezTo>
                  <a:pt x="7156" y="20977"/>
                  <a:pt x="8106" y="21274"/>
                  <a:pt x="9402" y="21457"/>
                </a:cubicBezTo>
                <a:cubicBezTo>
                  <a:pt x="10404" y="21598"/>
                  <a:pt x="12354" y="21487"/>
                  <a:pt x="13401" y="21218"/>
                </a:cubicBezTo>
                <a:cubicBezTo>
                  <a:pt x="17174" y="20247"/>
                  <a:pt x="20070" y="17437"/>
                  <a:pt x="21134" y="13720"/>
                </a:cubicBezTo>
                <a:cubicBezTo>
                  <a:pt x="21468" y="12552"/>
                  <a:pt x="21589" y="10051"/>
                  <a:pt x="21372" y="8827"/>
                </a:cubicBezTo>
                <a:cubicBezTo>
                  <a:pt x="20623" y="4608"/>
                  <a:pt x="17670" y="1390"/>
                  <a:pt x="13453" y="213"/>
                </a:cubicBezTo>
                <a:cubicBezTo>
                  <a:pt x="12847" y="43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498;p7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555" name="Google Shape;499;p7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58" name="Google Shape;500;p7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556" name="Google Shape;501;p7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502;p7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59" name="Google Shape;503;p7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62" name="Google Shape;504;p7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560" name="Google Shape;505;p7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506;p7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507;p7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563" name="Google Shape;508;p7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509;p7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8" name="Google Shape;510;p7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566" name="Google Shape;511;p7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7" name="Google Shape;512;p7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71" name="Google Shape;513;p7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569" name="Google Shape;514;p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515;p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74" name="Google Shape;516;p7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572" name="Google Shape;517;p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3" name="Google Shape;518;p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5" name="Google Shape;519;p7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520;p7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7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9" name="مستوى النص الأول…"/>
          <p:cNvSpPr txBox="1"/>
          <p:nvPr>
            <p:ph type="body" sz="quarter" idx="1"/>
          </p:nvPr>
        </p:nvSpPr>
        <p:spPr>
          <a:xfrm>
            <a:off x="5558685" y="2109348"/>
            <a:ext cx="2417402" cy="396902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0" name="Google Shape;524;p7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1" name="Google Shape;525;p7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2" name="Google Shape;528;p7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3" name="Google Shape;529;p7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4" name="Google Shape;532;p7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5" name="Google Shape;533;p7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6" name="Google Shape;534;p7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7" name="Google Shape;535;p7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8" name="Google Shape;537;p7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9" name="Google Shape;538;p7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0" name="Google Shape;539;p7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1" name="Google Shape;542;p7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2" name="Google Shape;543;p7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3" name="Google Shape;544;p7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4" name="Google Shape;547;p7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5" name="Google Shape;548;p7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6" name="Google Shape;549;p7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7" name="Google Shape;552;p7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8" name="Google Shape;553;p7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9" name="Google Shape;554;p7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0" name="Google Shape;557;p7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1" name="Google Shape;558;p7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2" name="Google Shape;559;p7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3" name="Google Shape;562;p7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4" name="Google Shape;563;p7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5" name="Google Shape;564;p7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6" name="Google Shape;567;p7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568;p7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569;p7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572;p7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573;p7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12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1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797553" y="342187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9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617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615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6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18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635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620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5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6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7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8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9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30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31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32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33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636" name="IMG_1532.jpeg" descr="IMG_1532.jpeg"/>
          <p:cNvPicPr>
            <a:picLocks noChangeAspect="1"/>
          </p:cNvPicPr>
          <p:nvPr/>
        </p:nvPicPr>
        <p:blipFill>
          <a:blip r:embed="rId4">
            <a:alphaModFix amt="28571"/>
            <a:extLst/>
          </a:blip>
          <a:srcRect l="5877" t="1857" r="7767" b="5945"/>
          <a:stretch>
            <a:fillRect/>
          </a:stretch>
        </p:blipFill>
        <p:spPr>
          <a:xfrm>
            <a:off x="464715" y="4616997"/>
            <a:ext cx="321915" cy="321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518" fill="norm" stroke="1" extrusionOk="0">
                <a:moveTo>
                  <a:pt x="10726" y="0"/>
                </a:moveTo>
                <a:cubicBezTo>
                  <a:pt x="8982" y="3"/>
                  <a:pt x="8718" y="49"/>
                  <a:pt x="7760" y="346"/>
                </a:cubicBezTo>
                <a:cubicBezTo>
                  <a:pt x="3604" y="1630"/>
                  <a:pt x="908" y="4719"/>
                  <a:pt x="159" y="9040"/>
                </a:cubicBezTo>
                <a:cubicBezTo>
                  <a:pt x="65" y="9582"/>
                  <a:pt x="3" y="10112"/>
                  <a:pt x="0" y="10662"/>
                </a:cubicBezTo>
                <a:cubicBezTo>
                  <a:pt x="-11" y="12312"/>
                  <a:pt x="379" y="13977"/>
                  <a:pt x="1165" y="15581"/>
                </a:cubicBezTo>
                <a:cubicBezTo>
                  <a:pt x="2215" y="17724"/>
                  <a:pt x="3769" y="19289"/>
                  <a:pt x="5932" y="20367"/>
                </a:cubicBezTo>
                <a:cubicBezTo>
                  <a:pt x="7156" y="20977"/>
                  <a:pt x="8106" y="21274"/>
                  <a:pt x="9402" y="21457"/>
                </a:cubicBezTo>
                <a:cubicBezTo>
                  <a:pt x="10404" y="21598"/>
                  <a:pt x="12354" y="21487"/>
                  <a:pt x="13401" y="21218"/>
                </a:cubicBezTo>
                <a:cubicBezTo>
                  <a:pt x="17174" y="20247"/>
                  <a:pt x="20070" y="17437"/>
                  <a:pt x="21134" y="13720"/>
                </a:cubicBezTo>
                <a:cubicBezTo>
                  <a:pt x="21468" y="12552"/>
                  <a:pt x="21589" y="10051"/>
                  <a:pt x="21372" y="8827"/>
                </a:cubicBezTo>
                <a:cubicBezTo>
                  <a:pt x="20623" y="4608"/>
                  <a:pt x="17670" y="1390"/>
                  <a:pt x="13453" y="213"/>
                </a:cubicBezTo>
                <a:cubicBezTo>
                  <a:pt x="12847" y="43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575;p8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644" name="Google Shape;576;p8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47" name="Google Shape;577;p8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645" name="Google Shape;578;p8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579;p8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48" name="Google Shape;580;p8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51" name="Google Shape;581;p8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649" name="Google Shape;582;p8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583;p8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54" name="Google Shape;584;p8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652" name="Google Shape;585;p8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586;p8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57" name="Google Shape;587;p8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655" name="Google Shape;588;p8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589;p8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0" name="Google Shape;590;p8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658" name="Google Shape;591;p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592;p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3" name="Google Shape;593;p8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661" name="Google Shape;594;p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595;p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4" name="Google Shape;596;p8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5" name="Google Shape;597;p8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67" name="نص العنوان"/>
          <p:cNvSpPr txBox="1"/>
          <p:nvPr>
            <p:ph type="title"/>
          </p:nvPr>
        </p:nvSpPr>
        <p:spPr>
          <a:xfrm>
            <a:off x="1529548" y="1682550"/>
            <a:ext cx="6084903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68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2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69" name="Google Shape;600;p8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0" name="Google Shape;601;p8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1" name="Google Shape;604;p8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2" name="Google Shape;605;p8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3" name="Google Shape;608;p8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4" name="Google Shape;609;p8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5" name="Google Shape;610;p8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6" name="Google Shape;611;p8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7" name="Google Shape;613;p8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8" name="Google Shape;614;p8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9" name="Google Shape;615;p8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0" name="Google Shape;618;p8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1" name="Google Shape;619;p8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2" name="Google Shape;620;p8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3" name="Google Shape;623;p8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624;p8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25;p8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28;p8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29;p8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30;p8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33;p8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34;p8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35;p8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38;p8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39;p8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40;p8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43;p8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44;p8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645;p8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648;p8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649;p8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01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0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726560" y="214293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8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706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704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7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724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709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0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1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2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3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4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5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6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7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8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19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20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21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22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23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725" name="IMG_1532.jpeg" descr="IMG_1532.jpeg"/>
          <p:cNvPicPr>
            <a:picLocks noChangeAspect="1"/>
          </p:cNvPicPr>
          <p:nvPr/>
        </p:nvPicPr>
        <p:blipFill>
          <a:blip r:embed="rId4">
            <a:alphaModFix amt="28571"/>
            <a:extLst/>
          </a:blip>
          <a:srcRect l="5877" t="1857" r="7767" b="5945"/>
          <a:stretch>
            <a:fillRect/>
          </a:stretch>
        </p:blipFill>
        <p:spPr>
          <a:xfrm>
            <a:off x="464715" y="4616997"/>
            <a:ext cx="321915" cy="321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518" fill="norm" stroke="1" extrusionOk="0">
                <a:moveTo>
                  <a:pt x="10726" y="0"/>
                </a:moveTo>
                <a:cubicBezTo>
                  <a:pt x="8982" y="3"/>
                  <a:pt x="8718" y="49"/>
                  <a:pt x="7760" y="346"/>
                </a:cubicBezTo>
                <a:cubicBezTo>
                  <a:pt x="3604" y="1630"/>
                  <a:pt x="908" y="4719"/>
                  <a:pt x="159" y="9040"/>
                </a:cubicBezTo>
                <a:cubicBezTo>
                  <a:pt x="65" y="9582"/>
                  <a:pt x="3" y="10112"/>
                  <a:pt x="0" y="10662"/>
                </a:cubicBezTo>
                <a:cubicBezTo>
                  <a:pt x="-11" y="12312"/>
                  <a:pt x="379" y="13977"/>
                  <a:pt x="1165" y="15581"/>
                </a:cubicBezTo>
                <a:cubicBezTo>
                  <a:pt x="2215" y="17724"/>
                  <a:pt x="3769" y="19289"/>
                  <a:pt x="5932" y="20367"/>
                </a:cubicBezTo>
                <a:cubicBezTo>
                  <a:pt x="7156" y="20977"/>
                  <a:pt x="8106" y="21274"/>
                  <a:pt x="9402" y="21457"/>
                </a:cubicBezTo>
                <a:cubicBezTo>
                  <a:pt x="10404" y="21598"/>
                  <a:pt x="12354" y="21487"/>
                  <a:pt x="13401" y="21218"/>
                </a:cubicBezTo>
                <a:cubicBezTo>
                  <a:pt x="17174" y="20247"/>
                  <a:pt x="20070" y="17437"/>
                  <a:pt x="21134" y="13720"/>
                </a:cubicBezTo>
                <a:cubicBezTo>
                  <a:pt x="21468" y="12552"/>
                  <a:pt x="21589" y="10051"/>
                  <a:pt x="21372" y="8827"/>
                </a:cubicBezTo>
                <a:cubicBezTo>
                  <a:pt x="20623" y="4608"/>
                  <a:pt x="17670" y="1390"/>
                  <a:pt x="13453" y="213"/>
                </a:cubicBezTo>
                <a:cubicBezTo>
                  <a:pt x="12847" y="43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5" name="Google Shape;651;p9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733" name="Google Shape;652;p9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6" name="Google Shape;653;p9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734" name="Google Shape;654;p9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655;p9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7" name="Google Shape;656;p9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40" name="Google Shape;657;p9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738" name="Google Shape;658;p9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659;p9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3" name="Google Shape;660;p9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741" name="Google Shape;661;p9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662;p9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6" name="Google Shape;663;p9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744" name="Google Shape;664;p9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665;p9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9" name="Google Shape;666;p9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747" name="Google Shape;667;p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668;p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2" name="Google Shape;669;p9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750" name="Google Shape;670;p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671;p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3" name="Google Shape;672;p9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4" name="Google Shape;673;p9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6" name="نص العنوان"/>
          <p:cNvSpPr txBox="1"/>
          <p:nvPr>
            <p:ph type="title"/>
          </p:nvPr>
        </p:nvSpPr>
        <p:spPr>
          <a:xfrm>
            <a:off x="2014800" y="1482700"/>
            <a:ext cx="5114400" cy="1389902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57" name="مستوى النص الأول…"/>
          <p:cNvSpPr txBox="1"/>
          <p:nvPr>
            <p:ph type="body" sz="quarter" idx="1"/>
          </p:nvPr>
        </p:nvSpPr>
        <p:spPr>
          <a:xfrm>
            <a:off x="2594249" y="2750798"/>
            <a:ext cx="3955502" cy="99420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8" name="Google Shape;676;p9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677;p9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680;p9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681;p9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684;p9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685;p9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686;p9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687;p9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689;p9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690;p9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691;p9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694;p9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695;p9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696;p9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699;p9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00;p9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01;p9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04;p9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05;p9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06;p9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09;p9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10;p9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11;p9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14;p9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15;p9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16;p9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719;p9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720;p9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721;p9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724;p9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8" name="Google Shape;725;p9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90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9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625664" y="275051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7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795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793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4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96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813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798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9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0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1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2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3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4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5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6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7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8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9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0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1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2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814" name="IMG_1532.jpeg" descr="IMG_1532.jpeg"/>
          <p:cNvPicPr>
            <a:picLocks noChangeAspect="1"/>
          </p:cNvPicPr>
          <p:nvPr/>
        </p:nvPicPr>
        <p:blipFill>
          <a:blip r:embed="rId4">
            <a:alphaModFix amt="28571"/>
            <a:extLst/>
          </a:blip>
          <a:srcRect l="5877" t="1857" r="7767" b="5945"/>
          <a:stretch>
            <a:fillRect/>
          </a:stretch>
        </p:blipFill>
        <p:spPr>
          <a:xfrm>
            <a:off x="464715" y="4616997"/>
            <a:ext cx="321915" cy="321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518" fill="norm" stroke="1" extrusionOk="0">
                <a:moveTo>
                  <a:pt x="10726" y="0"/>
                </a:moveTo>
                <a:cubicBezTo>
                  <a:pt x="8982" y="3"/>
                  <a:pt x="8718" y="49"/>
                  <a:pt x="7760" y="346"/>
                </a:cubicBezTo>
                <a:cubicBezTo>
                  <a:pt x="3604" y="1630"/>
                  <a:pt x="908" y="4719"/>
                  <a:pt x="159" y="9040"/>
                </a:cubicBezTo>
                <a:cubicBezTo>
                  <a:pt x="65" y="9582"/>
                  <a:pt x="3" y="10112"/>
                  <a:pt x="0" y="10662"/>
                </a:cubicBezTo>
                <a:cubicBezTo>
                  <a:pt x="-11" y="12312"/>
                  <a:pt x="379" y="13977"/>
                  <a:pt x="1165" y="15581"/>
                </a:cubicBezTo>
                <a:cubicBezTo>
                  <a:pt x="2215" y="17724"/>
                  <a:pt x="3769" y="19289"/>
                  <a:pt x="5932" y="20367"/>
                </a:cubicBezTo>
                <a:cubicBezTo>
                  <a:pt x="7156" y="20977"/>
                  <a:pt x="8106" y="21274"/>
                  <a:pt x="9402" y="21457"/>
                </a:cubicBezTo>
                <a:cubicBezTo>
                  <a:pt x="10404" y="21598"/>
                  <a:pt x="12354" y="21487"/>
                  <a:pt x="13401" y="21218"/>
                </a:cubicBezTo>
                <a:cubicBezTo>
                  <a:pt x="17174" y="20247"/>
                  <a:pt x="20070" y="17437"/>
                  <a:pt x="21134" y="13720"/>
                </a:cubicBezTo>
                <a:cubicBezTo>
                  <a:pt x="21468" y="12552"/>
                  <a:pt x="21589" y="10051"/>
                  <a:pt x="21372" y="8827"/>
                </a:cubicBezTo>
                <a:cubicBezTo>
                  <a:pt x="20623" y="4608"/>
                  <a:pt x="17670" y="1390"/>
                  <a:pt x="13453" y="213"/>
                </a:cubicBezTo>
                <a:cubicBezTo>
                  <a:pt x="12847" y="43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727;p10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822" name="Google Shape;728;p10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25" name="Google Shape;729;p10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823" name="Google Shape;730;p10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731;p10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26" name="Google Shape;732;p10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29" name="Google Shape;733;p10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827" name="Google Shape;734;p10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735;p10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32" name="Google Shape;736;p10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830" name="Google Shape;737;p10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738;p10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35" name="Google Shape;739;p10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833" name="Google Shape;740;p10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741;p10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38" name="Google Shape;742;p10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836" name="Google Shape;743;p1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7" name="Google Shape;744;p1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1" name="Google Shape;745;p10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839" name="Google Shape;746;p1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747;p1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42" name="Google Shape;748;p10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43" name="Google Shape;749;p10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45" name="نص العنوان"/>
          <p:cNvSpPr txBox="1"/>
          <p:nvPr>
            <p:ph type="title"/>
          </p:nvPr>
        </p:nvSpPr>
        <p:spPr>
          <a:xfrm>
            <a:off x="3438550" y="2009550"/>
            <a:ext cx="4979402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46" name="Google Shape;751;p10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752;p10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755;p10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756;p10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759;p10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760;p10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761;p10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762;p10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764;p10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765;p10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766;p10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769;p10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770;p10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771;p10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774;p10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775;p10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776;p10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779;p10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780;p10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781;p10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784;p10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785;p10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786;p10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789;p10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790;p10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791;p10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Google Shape;794;p10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3" name="Google Shape;795;p10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Google Shape;796;p10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Google Shape;799;p10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800;p10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7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8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736702" y="214293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880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5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883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881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84" name="التاريخ"/>
            <p:cNvSpPr txBox="1"/>
            <p:nvPr/>
          </p:nvSpPr>
          <p:spPr>
            <a:xfrm>
              <a:off x="1482376" y="50190"/>
              <a:ext cx="407369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901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886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9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0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4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5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6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7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0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902" name="IMG_1532.jpeg" descr="IMG_1532.jpeg"/>
          <p:cNvPicPr>
            <a:picLocks noChangeAspect="1"/>
          </p:cNvPicPr>
          <p:nvPr/>
        </p:nvPicPr>
        <p:blipFill>
          <a:blip r:embed="rId4">
            <a:alphaModFix amt="28571"/>
            <a:extLst/>
          </a:blip>
          <a:srcRect l="5877" t="1857" r="7767" b="5945"/>
          <a:stretch>
            <a:fillRect/>
          </a:stretch>
        </p:blipFill>
        <p:spPr>
          <a:xfrm>
            <a:off x="464715" y="4616997"/>
            <a:ext cx="321915" cy="321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518" fill="norm" stroke="1" extrusionOk="0">
                <a:moveTo>
                  <a:pt x="10726" y="0"/>
                </a:moveTo>
                <a:cubicBezTo>
                  <a:pt x="8982" y="3"/>
                  <a:pt x="8718" y="49"/>
                  <a:pt x="7760" y="346"/>
                </a:cubicBezTo>
                <a:cubicBezTo>
                  <a:pt x="3604" y="1630"/>
                  <a:pt x="908" y="4719"/>
                  <a:pt x="159" y="9040"/>
                </a:cubicBezTo>
                <a:cubicBezTo>
                  <a:pt x="65" y="9582"/>
                  <a:pt x="3" y="10112"/>
                  <a:pt x="0" y="10662"/>
                </a:cubicBezTo>
                <a:cubicBezTo>
                  <a:pt x="-11" y="12312"/>
                  <a:pt x="379" y="13977"/>
                  <a:pt x="1165" y="15581"/>
                </a:cubicBezTo>
                <a:cubicBezTo>
                  <a:pt x="2215" y="17724"/>
                  <a:pt x="3769" y="19289"/>
                  <a:pt x="5932" y="20367"/>
                </a:cubicBezTo>
                <a:cubicBezTo>
                  <a:pt x="7156" y="20977"/>
                  <a:pt x="8106" y="21274"/>
                  <a:pt x="9402" y="21457"/>
                </a:cubicBezTo>
                <a:cubicBezTo>
                  <a:pt x="10404" y="21598"/>
                  <a:pt x="12354" y="21487"/>
                  <a:pt x="13401" y="21218"/>
                </a:cubicBezTo>
                <a:cubicBezTo>
                  <a:pt x="17174" y="20247"/>
                  <a:pt x="20070" y="17437"/>
                  <a:pt x="21134" y="13720"/>
                </a:cubicBezTo>
                <a:cubicBezTo>
                  <a:pt x="21468" y="12552"/>
                  <a:pt x="21589" y="10051"/>
                  <a:pt x="21372" y="8827"/>
                </a:cubicBezTo>
                <a:cubicBezTo>
                  <a:pt x="20623" y="4608"/>
                  <a:pt x="17670" y="1390"/>
                  <a:pt x="13453" y="213"/>
                </a:cubicBezTo>
                <a:cubicBezTo>
                  <a:pt x="12847" y="43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4E7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61;p4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2;p4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5;p4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6;p4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7;p4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8;p4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70;p4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71;p4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2;p4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5;p4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6;p4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7;p4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80;p4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81;p4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82;p4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85;p4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86;p4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7;p4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90;p4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91;p4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92;p4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95;p4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96;p4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97;p4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300;p4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301;p4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302;p4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305;p4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306;p4"/>
          <p:cNvSpPr/>
          <p:nvPr/>
        </p:nvSpPr>
        <p:spPr>
          <a:xfrm>
            <a:off x="228931" y="135716"/>
            <a:ext cx="794686" cy="686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307;p4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310;p4"/>
          <p:cNvSpPr/>
          <p:nvPr/>
        </p:nvSpPr>
        <p:spPr>
          <a:xfrm rot="4238893">
            <a:off x="287200" y="4383421"/>
            <a:ext cx="794682" cy="686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311;p4"/>
          <p:cNvSpPr/>
          <p:nvPr/>
        </p:nvSpPr>
        <p:spPr>
          <a:xfrm>
            <a:off x="7125317" y="73269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312;p4"/>
          <p:cNvSpPr/>
          <p:nvPr/>
        </p:nvSpPr>
        <p:spPr>
          <a:xfrm>
            <a:off x="1334854" y="551088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0" name="Google Shape;313;p4"/>
          <p:cNvGrpSpPr/>
          <p:nvPr/>
        </p:nvGrpSpPr>
        <p:grpSpPr>
          <a:xfrm>
            <a:off x="7636923" y="441373"/>
            <a:ext cx="291353" cy="281330"/>
            <a:chOff x="0" y="0"/>
            <a:chExt cx="291352" cy="281328"/>
          </a:xfrm>
        </p:grpSpPr>
        <p:sp>
          <p:nvSpPr>
            <p:cNvPr id="60" name="Google Shape;314;p4"/>
            <p:cNvSpPr/>
            <p:nvPr/>
          </p:nvSpPr>
          <p:spPr>
            <a:xfrm>
              <a:off x="43225" y="30700"/>
              <a:ext cx="205527" cy="200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315;p4"/>
            <p:cNvSpPr/>
            <p:nvPr/>
          </p:nvSpPr>
          <p:spPr>
            <a:xfrm>
              <a:off x="60150" y="30700"/>
              <a:ext cx="191102" cy="21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316;p4"/>
            <p:cNvSpPr/>
            <p:nvPr/>
          </p:nvSpPr>
          <p:spPr>
            <a:xfrm>
              <a:off x="149746" y="0"/>
              <a:ext cx="12702" cy="28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317;p4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318;p4"/>
            <p:cNvSpPr/>
            <p:nvPr/>
          </p:nvSpPr>
          <p:spPr>
            <a:xfrm>
              <a:off x="96475" y="6276"/>
              <a:ext cx="104652" cy="26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319;p4"/>
            <p:cNvSpPr/>
            <p:nvPr/>
          </p:nvSpPr>
          <p:spPr>
            <a:xfrm>
              <a:off x="23175" y="85850"/>
              <a:ext cx="268177" cy="93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320;p4"/>
            <p:cNvSpPr/>
            <p:nvPr/>
          </p:nvSpPr>
          <p:spPr>
            <a:xfrm>
              <a:off x="32575" y="78951"/>
              <a:ext cx="257527" cy="112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" name="Google Shape;321;p4"/>
            <p:cNvSpPr/>
            <p:nvPr/>
          </p:nvSpPr>
          <p:spPr>
            <a:xfrm>
              <a:off x="85200" y="12526"/>
              <a:ext cx="120303" cy="258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" name="Google Shape;322;p4"/>
            <p:cNvSpPr/>
            <p:nvPr/>
          </p:nvSpPr>
          <p:spPr>
            <a:xfrm>
              <a:off x="91572" y="73338"/>
              <a:ext cx="118223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323;p4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1" name="Google Shape;324;p4"/>
          <p:cNvSpPr/>
          <p:nvPr/>
        </p:nvSpPr>
        <p:spPr>
          <a:xfrm>
            <a:off x="8098829" y="1232161"/>
            <a:ext cx="67019" cy="61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" name="Google Shape;325;p4"/>
          <p:cNvSpPr/>
          <p:nvPr/>
        </p:nvSpPr>
        <p:spPr>
          <a:xfrm>
            <a:off x="1038567" y="1014075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4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نص العنوان"/>
          <p:cNvSpPr txBox="1"/>
          <p:nvPr>
            <p:ph type="title"/>
          </p:nvPr>
        </p:nvSpPr>
        <p:spPr>
          <a:xfrm>
            <a:off x="726225" y="441348"/>
            <a:ext cx="7691402" cy="57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78" name="مستوى النص الأول…"/>
          <p:cNvSpPr txBox="1"/>
          <p:nvPr>
            <p:ph type="body" idx="1"/>
          </p:nvPr>
        </p:nvSpPr>
        <p:spPr>
          <a:xfrm>
            <a:off x="821323" y="1232149"/>
            <a:ext cx="7501203" cy="3321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" name="رقم الشريحة"/>
          <p:cNvSpPr txBox="1"/>
          <p:nvPr>
            <p:ph type="sldNum" sz="quarter" idx="2"/>
          </p:nvPr>
        </p:nvSpPr>
        <p:spPr>
          <a:xfrm>
            <a:off x="6288774" y="4635136"/>
            <a:ext cx="264426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203200" marR="0" indent="-76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1pPr>
      <a:lvl2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2pPr>
      <a:lvl3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3pPr>
      <a:lvl4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4pPr>
      <a:lvl5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5pPr>
      <a:lvl6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6pPr>
      <a:lvl7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7pPr>
      <a:lvl8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8pPr>
      <a:lvl9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7.jpeg"/><Relationship Id="rId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5.png"/><Relationship Id="rId4" Type="http://schemas.openxmlformats.org/officeDocument/2006/relationships/image" Target="../media/image9.jpeg"/><Relationship Id="rId5" Type="http://schemas.openxmlformats.org/officeDocument/2006/relationships/image" Target="../media/image3.jpeg"/><Relationship Id="rId6" Type="http://schemas.openxmlformats.org/officeDocument/2006/relationships/image" Target="../media/image3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7.png"/><Relationship Id="rId4" Type="http://schemas.openxmlformats.org/officeDocument/2006/relationships/image" Target="../media/image26.png"/><Relationship Id="rId5" Type="http://schemas.openxmlformats.org/officeDocument/2006/relationships/image" Target="../media/image3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9.png"/><Relationship Id="rId4" Type="http://schemas.openxmlformats.org/officeDocument/2006/relationships/image" Target="../media/image2.gif"/><Relationship Id="rId5" Type="http://schemas.openxmlformats.org/officeDocument/2006/relationships/image" Target="../media/image3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9.png"/><Relationship Id="rId4" Type="http://schemas.openxmlformats.org/officeDocument/2006/relationships/image" Target="../media/image2.gif"/><Relationship Id="rId5" Type="http://schemas.openxmlformats.org/officeDocument/2006/relationships/image" Target="../media/image3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40.png"/><Relationship Id="rId4" Type="http://schemas.openxmlformats.org/officeDocument/2006/relationships/image" Target="../media/image38.png"/><Relationship Id="rId5" Type="http://schemas.openxmlformats.org/officeDocument/2006/relationships/image" Target="../media/image4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0.jpeg"/><Relationship Id="rId4" Type="http://schemas.openxmlformats.org/officeDocument/2006/relationships/image" Target="../media/image42.png"/><Relationship Id="rId5" Type="http://schemas.openxmlformats.org/officeDocument/2006/relationships/image" Target="../media/image11.jpeg"/><Relationship Id="rId6" Type="http://schemas.openxmlformats.org/officeDocument/2006/relationships/image" Target="../media/image43.png"/><Relationship Id="rId7" Type="http://schemas.openxmlformats.org/officeDocument/2006/relationships/image" Target="../media/image2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6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6.jpeg"/><Relationship Id="rId4" Type="http://schemas.openxmlformats.org/officeDocument/2006/relationships/image" Target="../media/image12.jpeg"/><Relationship Id="rId5" Type="http://schemas.openxmlformats.org/officeDocument/2006/relationships/image" Target="../media/image46.png"/><Relationship Id="rId6" Type="http://schemas.openxmlformats.org/officeDocument/2006/relationships/image" Target="../media/image13.jpeg"/><Relationship Id="rId7" Type="http://schemas.openxmlformats.org/officeDocument/2006/relationships/image" Target="../media/image11.png"/><Relationship Id="rId8" Type="http://schemas.openxmlformats.org/officeDocument/2006/relationships/image" Target="../media/image2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6.jpeg"/><Relationship Id="rId4" Type="http://schemas.openxmlformats.org/officeDocument/2006/relationships/image" Target="../media/image47.png"/><Relationship Id="rId5" Type="http://schemas.openxmlformats.org/officeDocument/2006/relationships/image" Target="../media/image15.jpeg"/><Relationship Id="rId6" Type="http://schemas.openxmlformats.org/officeDocument/2006/relationships/image" Target="../media/image48.png"/><Relationship Id="rId7" Type="http://schemas.openxmlformats.org/officeDocument/2006/relationships/image" Target="../media/image4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3.jpeg"/><Relationship Id="rId5" Type="http://schemas.openxmlformats.org/officeDocument/2006/relationships/image" Target="../media/image2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9.xml"/><Relationship Id="rId3" Type="http://schemas.openxmlformats.org/officeDocument/2006/relationships/image" Target="../media/image4.jpeg"/><Relationship Id="rId4" Type="http://schemas.openxmlformats.org/officeDocument/2006/relationships/slide" Target="slide8.xml"/><Relationship Id="rId5" Type="http://schemas.openxmlformats.org/officeDocument/2006/relationships/slide" Target="slide7.xml"/><Relationship Id="rId6" Type="http://schemas.openxmlformats.org/officeDocument/2006/relationships/image" Target="../media/image1.gif"/><Relationship Id="rId7" Type="http://schemas.openxmlformats.org/officeDocument/2006/relationships/slide" Target="slide10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slide" Target="slide6.xml"/><Relationship Id="rId4" Type="http://schemas.openxmlformats.org/officeDocument/2006/relationships/image" Target="../media/image2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slide" Target="slide6.xml"/><Relationship Id="rId4" Type="http://schemas.openxmlformats.org/officeDocument/2006/relationships/image" Target="../media/image2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slide" Target="slide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1731;p23"/>
          <p:cNvSpPr txBox="1"/>
          <p:nvPr/>
        </p:nvSpPr>
        <p:spPr>
          <a:xfrm>
            <a:off x="1130621" y="4095955"/>
            <a:ext cx="6866702" cy="594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normAutofit fontScale="100000" lnSpcReduction="0"/>
          </a:bodyPr>
          <a:lstStyle>
            <a:lvl1pPr algn="ctr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الفصل الدراسي الثاني </a:t>
            </a:r>
          </a:p>
        </p:txBody>
      </p:sp>
      <p:pic>
        <p:nvPicPr>
          <p:cNvPr id="2084" name="IMG_2367.png" descr="IMG_23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568" y="210919"/>
            <a:ext cx="1182957" cy="946366"/>
          </a:xfrm>
          <a:prstGeom prst="rect">
            <a:avLst/>
          </a:prstGeom>
          <a:ln w="12700">
            <a:miter lim="400000"/>
          </a:ln>
        </p:spPr>
      </p:pic>
      <p:sp>
        <p:nvSpPr>
          <p:cNvPr id="2085" name="وسيلة شرح"/>
          <p:cNvSpPr/>
          <p:nvPr/>
        </p:nvSpPr>
        <p:spPr>
          <a:xfrm>
            <a:off x="1030774" y="1701760"/>
            <a:ext cx="6171011" cy="1679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>
                <a:satOff val="-8129"/>
                <a:lumOff val="-11215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086" name="٥-١…"/>
          <p:cNvSpPr txBox="1"/>
          <p:nvPr/>
        </p:nvSpPr>
        <p:spPr>
          <a:xfrm>
            <a:off x="1671871" y="1567576"/>
            <a:ext cx="5501515" cy="182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3500">
                <a:ln w="12700" cap="flat">
                  <a:solidFill>
                    <a:srgbClr val="A7A7A7"/>
                  </a:solidFill>
                  <a:prstDash val="solid"/>
                  <a:round/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٥-١</a:t>
            </a:r>
          </a:p>
          <a:p>
            <a:pPr algn="ctr" rtl="0">
              <a:defRPr b="1" sz="3500">
                <a:ln w="12700" cap="flat">
                  <a:solidFill>
                    <a:srgbClr val="A7A7A7"/>
                  </a:solidFill>
                  <a:prstDash val="solid"/>
                  <a:round/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تابع علاقات الزوايا والمستقيمات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1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34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532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37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535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40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538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51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541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62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552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73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563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74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5" name="Google Shape;4238;p45"/>
          <p:cNvSpPr/>
          <p:nvPr/>
        </p:nvSpPr>
        <p:spPr>
          <a:xfrm rot="599">
            <a:off x="2244610" y="734889"/>
            <a:ext cx="4876422" cy="138886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586" name="تجميع"/>
          <p:cNvGrpSpPr/>
          <p:nvPr/>
        </p:nvGrpSpPr>
        <p:grpSpPr>
          <a:xfrm>
            <a:off x="1973978" y="2284375"/>
            <a:ext cx="5417863" cy="2238045"/>
            <a:chOff x="-2" y="-2"/>
            <a:chExt cx="5417861" cy="2238043"/>
          </a:xfrm>
        </p:grpSpPr>
        <p:grpSp>
          <p:nvGrpSpPr>
            <p:cNvPr id="2582" name="تجميع"/>
            <p:cNvGrpSpPr/>
            <p:nvPr/>
          </p:nvGrpSpPr>
          <p:grpSpPr>
            <a:xfrm>
              <a:off x="-3" y="-3"/>
              <a:ext cx="5360686" cy="2238045"/>
              <a:chOff x="-1" y="-1"/>
              <a:chExt cx="5360684" cy="2238043"/>
            </a:xfrm>
          </p:grpSpPr>
          <p:sp>
            <p:nvSpPr>
              <p:cNvPr id="2576" name="Google Shape;713;p59"/>
              <p:cNvSpPr/>
              <p:nvPr/>
            </p:nvSpPr>
            <p:spPr>
              <a:xfrm rot="10800000">
                <a:off x="3865439" y="750775"/>
                <a:ext cx="1495245" cy="712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7" name="Google Shape;713;p59"/>
              <p:cNvSpPr/>
              <p:nvPr/>
            </p:nvSpPr>
            <p:spPr>
              <a:xfrm rot="10800000">
                <a:off x="3865439" y="24775"/>
                <a:ext cx="1495245" cy="712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578" name="Google Shape;714;p59" descr="Google Shape;714;p59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" y="-2"/>
                <a:ext cx="4163346" cy="7633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579" name="Google Shape;714;p59" descr="Google Shape;714;p59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" y="729032"/>
                <a:ext cx="4163346" cy="763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580" name="Google Shape;713;p59"/>
              <p:cNvSpPr/>
              <p:nvPr/>
            </p:nvSpPr>
            <p:spPr>
              <a:xfrm rot="10800000">
                <a:off x="3865439" y="1491030"/>
                <a:ext cx="1495245" cy="712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581" name="Google Shape;714;p59" descr="Google Shape;714;p59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" y="1474654"/>
                <a:ext cx="4163346" cy="763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583" name="اليوم"/>
            <p:cNvSpPr txBox="1"/>
            <p:nvPr/>
          </p:nvSpPr>
          <p:spPr>
            <a:xfrm>
              <a:off x="4283644" y="199645"/>
              <a:ext cx="1134216" cy="382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7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584" name="التاريخ"/>
            <p:cNvSpPr txBox="1"/>
            <p:nvPr/>
          </p:nvSpPr>
          <p:spPr>
            <a:xfrm>
              <a:off x="4164828" y="949978"/>
              <a:ext cx="106367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585" name="الحصة"/>
            <p:cNvSpPr txBox="1"/>
            <p:nvPr/>
          </p:nvSpPr>
          <p:spPr>
            <a:xfrm>
              <a:off x="4332685" y="1699256"/>
              <a:ext cx="1036135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2587" name="Google Shape;1743;p25"/>
          <p:cNvSpPr txBox="1"/>
          <p:nvPr>
            <p:ph type="body" sz="quarter" idx="1"/>
          </p:nvPr>
        </p:nvSpPr>
        <p:spPr>
          <a:xfrm>
            <a:off x="2611694" y="713092"/>
            <a:ext cx="4326159" cy="1384788"/>
          </a:xfrm>
          <a:prstGeom prst="rect">
            <a:avLst/>
          </a:prstGeom>
          <a:solidFill>
            <a:srgbClr val="FEF9D9"/>
          </a:solidFill>
        </p:spPr>
        <p:txBody>
          <a:bodyPr lIns="243798" tIns="243798" rIns="243798" bIns="243798"/>
          <a:lstStyle/>
          <a:p>
            <a:pPr marL="0" indent="0" algn="ctr" defTabSz="999718" rtl="0">
              <a:defRPr sz="1200">
                <a:solidFill>
                  <a:srgbClr val="B92D5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أجمل وأروع هندسة في العالم أن تبني جسرا </a:t>
            </a:r>
          </a:p>
          <a:p>
            <a:pPr marL="0" indent="0" algn="ctr" defTabSz="999718" rtl="0">
              <a:defRPr sz="1200">
                <a:solidFill>
                  <a:srgbClr val="B92D5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من الأمل على نهر من اليأس </a:t>
            </a:r>
          </a:p>
          <a:p>
            <a:pPr marL="0" indent="0" algn="ctr" defTabSz="999718" rtl="0">
              <a:defRPr sz="1200">
                <a:solidFill>
                  <a:srgbClr val="B92D5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ولكي يكون البناء سليم اجعل القران منهجك </a:t>
            </a:r>
          </a:p>
          <a:p>
            <a:pPr marL="0" indent="0" algn="ctr" defTabSz="999718" rtl="0">
              <a:defRPr sz="1200">
                <a:solidFill>
                  <a:srgbClr val="B92D5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</a:t>
            </a:r>
          </a:p>
        </p:txBody>
      </p:sp>
      <p:sp>
        <p:nvSpPr>
          <p:cNvPr id="2588" name="Google Shape;4324;p45"/>
          <p:cNvSpPr/>
          <p:nvPr/>
        </p:nvSpPr>
        <p:spPr>
          <a:xfrm rot="2153969">
            <a:off x="4127067" y="316034"/>
            <a:ext cx="1088222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87" grpId="2"/>
      <p:bldP build="whole" bldLvl="1" animBg="1" rev="0" advAuto="0" spid="258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1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94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592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97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595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00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598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11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601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22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612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33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623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34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5" name="Google Shape;4238;p45"/>
          <p:cNvSpPr/>
          <p:nvPr/>
        </p:nvSpPr>
        <p:spPr>
          <a:xfrm rot="599">
            <a:off x="1592936" y="1249733"/>
            <a:ext cx="6206577" cy="2447357"/>
          </a:xfrm>
          <a:prstGeom prst="rect">
            <a:avLst/>
          </a:prstGeom>
          <a:solidFill>
            <a:schemeClr val="accent3">
              <a:alpha val="547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36" name="Google Shape;450;p23"/>
          <p:cNvSpPr/>
          <p:nvPr/>
        </p:nvSpPr>
        <p:spPr>
          <a:xfrm>
            <a:off x="2183471" y="1414810"/>
            <a:ext cx="151765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37" name="Google Shape;451;p23"/>
          <p:cNvSpPr/>
          <p:nvPr/>
        </p:nvSpPr>
        <p:spPr>
          <a:xfrm>
            <a:off x="2589616" y="2168117"/>
            <a:ext cx="304008" cy="21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38" name="Google Shape;453;p23"/>
          <p:cNvSpPr/>
          <p:nvPr/>
        </p:nvSpPr>
        <p:spPr>
          <a:xfrm>
            <a:off x="2457623" y="1961702"/>
            <a:ext cx="284924" cy="227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39" name="Google Shape;455;p23"/>
          <p:cNvSpPr/>
          <p:nvPr/>
        </p:nvSpPr>
        <p:spPr>
          <a:xfrm>
            <a:off x="2289807" y="1794995"/>
            <a:ext cx="325273" cy="208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40" name="Google Shape;456;p23"/>
          <p:cNvSpPr/>
          <p:nvPr/>
        </p:nvSpPr>
        <p:spPr>
          <a:xfrm>
            <a:off x="2995113" y="1864858"/>
            <a:ext cx="301340" cy="212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41" name="Google Shape;457;p23"/>
          <p:cNvSpPr/>
          <p:nvPr/>
        </p:nvSpPr>
        <p:spPr>
          <a:xfrm>
            <a:off x="2935754" y="1767010"/>
            <a:ext cx="311758" cy="238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42" name="Google Shape;458;p23"/>
          <p:cNvSpPr/>
          <p:nvPr/>
        </p:nvSpPr>
        <p:spPr>
          <a:xfrm>
            <a:off x="2869225" y="1657575"/>
            <a:ext cx="306472" cy="245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43" name="Google Shape;459;p23"/>
          <p:cNvSpPr/>
          <p:nvPr/>
        </p:nvSpPr>
        <p:spPr>
          <a:xfrm>
            <a:off x="2784249" y="1563401"/>
            <a:ext cx="316100" cy="246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44" name="Google Shape;460;p23"/>
          <p:cNvSpPr/>
          <p:nvPr/>
        </p:nvSpPr>
        <p:spPr>
          <a:xfrm>
            <a:off x="2721572" y="1481951"/>
            <a:ext cx="317842" cy="254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2" h="21600" fill="norm" stroke="1" extrusionOk="0">
                <a:moveTo>
                  <a:pt x="20646" y="0"/>
                </a:moveTo>
                <a:cubicBezTo>
                  <a:pt x="20579" y="0"/>
                  <a:pt x="20506" y="11"/>
                  <a:pt x="20430" y="40"/>
                </a:cubicBezTo>
                <a:cubicBezTo>
                  <a:pt x="11793" y="3180"/>
                  <a:pt x="4066" y="10517"/>
                  <a:pt x="40" y="20867"/>
                </a:cubicBezTo>
                <a:cubicBezTo>
                  <a:pt x="-110" y="21256"/>
                  <a:pt x="185" y="21600"/>
                  <a:pt x="468" y="21600"/>
                </a:cubicBezTo>
                <a:cubicBezTo>
                  <a:pt x="593" y="21600"/>
                  <a:pt x="714" y="21535"/>
                  <a:pt x="794" y="21381"/>
                </a:cubicBezTo>
                <a:cubicBezTo>
                  <a:pt x="5751" y="12039"/>
                  <a:pt x="12116" y="5210"/>
                  <a:pt x="20675" y="1888"/>
                </a:cubicBezTo>
                <a:cubicBezTo>
                  <a:pt x="21490" y="1570"/>
                  <a:pt x="21378" y="0"/>
                  <a:pt x="2064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645" name="مستطيل مستطيل" descr="مستطيل مستطيل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061" y="1239073"/>
            <a:ext cx="6157099" cy="2466514"/>
          </a:xfrm>
          <a:prstGeom prst="rect">
            <a:avLst/>
          </a:prstGeom>
          <a:ln w="12700">
            <a:miter lim="400000"/>
          </a:ln>
        </p:spPr>
      </p:pic>
      <p:sp>
        <p:nvSpPr>
          <p:cNvPr id="2646" name="Google Shape;1742;p25"/>
          <p:cNvSpPr txBox="1"/>
          <p:nvPr>
            <p:ph type="title"/>
          </p:nvPr>
        </p:nvSpPr>
        <p:spPr>
          <a:xfrm>
            <a:off x="4771328" y="1042172"/>
            <a:ext cx="2741492" cy="726629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740662">
              <a:defRPr sz="2200"/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sp>
        <p:nvSpPr>
          <p:cNvPr id="2647" name="Google Shape;4324;p45"/>
          <p:cNvSpPr/>
          <p:nvPr/>
        </p:nvSpPr>
        <p:spPr>
          <a:xfrm rot="2153969">
            <a:off x="5718995" y="670416"/>
            <a:ext cx="841082" cy="726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648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24" t="26258" r="10591" b="29554"/>
          <a:stretch>
            <a:fillRect/>
          </a:stretch>
        </p:blipFill>
        <p:spPr>
          <a:xfrm>
            <a:off x="3320465" y="2128058"/>
            <a:ext cx="1551324" cy="887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9" fill="norm" stroke="1" extrusionOk="0">
                <a:moveTo>
                  <a:pt x="55" y="3"/>
                </a:moveTo>
                <a:cubicBezTo>
                  <a:pt x="17" y="44"/>
                  <a:pt x="0" y="5177"/>
                  <a:pt x="0" y="10294"/>
                </a:cubicBezTo>
                <a:cubicBezTo>
                  <a:pt x="0" y="15410"/>
                  <a:pt x="17" y="20517"/>
                  <a:pt x="55" y="20517"/>
                </a:cubicBezTo>
                <a:cubicBezTo>
                  <a:pt x="86" y="20517"/>
                  <a:pt x="114" y="20241"/>
                  <a:pt x="116" y="19910"/>
                </a:cubicBezTo>
                <a:cubicBezTo>
                  <a:pt x="121" y="19201"/>
                  <a:pt x="150" y="18865"/>
                  <a:pt x="221" y="18743"/>
                </a:cubicBezTo>
                <a:cubicBezTo>
                  <a:pt x="393" y="18443"/>
                  <a:pt x="2929" y="17823"/>
                  <a:pt x="5226" y="17518"/>
                </a:cubicBezTo>
                <a:cubicBezTo>
                  <a:pt x="6479" y="17351"/>
                  <a:pt x="10363" y="17351"/>
                  <a:pt x="11440" y="17518"/>
                </a:cubicBezTo>
                <a:cubicBezTo>
                  <a:pt x="13579" y="17848"/>
                  <a:pt x="15117" y="18281"/>
                  <a:pt x="17031" y="19080"/>
                </a:cubicBezTo>
                <a:cubicBezTo>
                  <a:pt x="18459" y="19677"/>
                  <a:pt x="20560" y="20809"/>
                  <a:pt x="21291" y="21376"/>
                </a:cubicBezTo>
                <a:cubicBezTo>
                  <a:pt x="21421" y="21477"/>
                  <a:pt x="21547" y="21555"/>
                  <a:pt x="21567" y="21559"/>
                </a:cubicBezTo>
                <a:cubicBezTo>
                  <a:pt x="21600" y="21565"/>
                  <a:pt x="21467" y="21027"/>
                  <a:pt x="20866" y="18733"/>
                </a:cubicBezTo>
                <a:cubicBezTo>
                  <a:pt x="20426" y="17054"/>
                  <a:pt x="19249" y="12160"/>
                  <a:pt x="19249" y="12011"/>
                </a:cubicBezTo>
                <a:cubicBezTo>
                  <a:pt x="19249" y="11935"/>
                  <a:pt x="20585" y="7670"/>
                  <a:pt x="21048" y="6272"/>
                </a:cubicBezTo>
                <a:lnTo>
                  <a:pt x="21170" y="5915"/>
                </a:lnTo>
                <a:lnTo>
                  <a:pt x="20965" y="5761"/>
                </a:lnTo>
                <a:cubicBezTo>
                  <a:pt x="20853" y="5679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3"/>
                </a:lnTo>
                <a:cubicBezTo>
                  <a:pt x="20735" y="4633"/>
                  <a:pt x="20848" y="4286"/>
                  <a:pt x="20905" y="4121"/>
                </a:cubicBezTo>
                <a:lnTo>
                  <a:pt x="21004" y="3822"/>
                </a:lnTo>
                <a:lnTo>
                  <a:pt x="20248" y="3340"/>
                </a:lnTo>
                <a:cubicBezTo>
                  <a:pt x="18235" y="2053"/>
                  <a:pt x="16145" y="1123"/>
                  <a:pt x="14177" y="630"/>
                </a:cubicBezTo>
                <a:cubicBezTo>
                  <a:pt x="12298" y="158"/>
                  <a:pt x="10911" y="15"/>
                  <a:pt x="8637" y="80"/>
                </a:cubicBezTo>
                <a:cubicBezTo>
                  <a:pt x="6039" y="155"/>
                  <a:pt x="4216" y="479"/>
                  <a:pt x="1396" y="1363"/>
                </a:cubicBezTo>
                <a:cubicBezTo>
                  <a:pt x="786" y="1554"/>
                  <a:pt x="246" y="1684"/>
                  <a:pt x="199" y="1652"/>
                </a:cubicBezTo>
                <a:cubicBezTo>
                  <a:pt x="129" y="1605"/>
                  <a:pt x="110" y="1438"/>
                  <a:pt x="110" y="775"/>
                </a:cubicBezTo>
                <a:cubicBezTo>
                  <a:pt x="110" y="250"/>
                  <a:pt x="90" y="-35"/>
                  <a:pt x="55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49" name="صفحة…"/>
          <p:cNvSpPr txBox="1"/>
          <p:nvPr/>
        </p:nvSpPr>
        <p:spPr>
          <a:xfrm>
            <a:off x="3306160" y="2154829"/>
            <a:ext cx="139931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٤٠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2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655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653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58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656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61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659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2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662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83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673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94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684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95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69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97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٤٠</a:t>
            </a:r>
          </a:p>
        </p:txBody>
      </p:sp>
      <p:sp>
        <p:nvSpPr>
          <p:cNvPr id="2698" name="Google Shape;9324;p64"/>
          <p:cNvSpPr/>
          <p:nvPr/>
        </p:nvSpPr>
        <p:spPr>
          <a:xfrm rot="5400000">
            <a:off x="3837120" y="-1171861"/>
            <a:ext cx="1266670" cy="5154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9" name="موضوع الدرس…"/>
          <p:cNvSpPr txBox="1"/>
          <p:nvPr/>
        </p:nvSpPr>
        <p:spPr>
          <a:xfrm>
            <a:off x="3096061" y="803806"/>
            <a:ext cx="2951878" cy="564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>
                <a:solidFill>
                  <a:srgbClr val="B51A00"/>
                </a:solidFill>
              </a:defRPr>
            </a:pPr>
            <a:r>
              <a:t>موضوع الدرس </a:t>
            </a:r>
            <a:r>
              <a:rPr>
                <a:solidFill>
                  <a:srgbClr val="000000"/>
                </a:solidFill>
              </a:rPr>
              <a:t> </a:t>
            </a:r>
          </a:p>
          <a:p>
            <a:pPr algn="ctr" rtl="0">
              <a:defRPr b="1" sz="1800"/>
            </a:pPr>
            <a:r>
              <a:t>علاقات الزوايا والمستقيمات</a:t>
            </a:r>
          </a:p>
        </p:txBody>
      </p:sp>
      <p:sp>
        <p:nvSpPr>
          <p:cNvPr id="2700" name="Google Shape;9322;p64"/>
          <p:cNvSpPr/>
          <p:nvPr/>
        </p:nvSpPr>
        <p:spPr>
          <a:xfrm rot="5400000">
            <a:off x="3536596" y="1374372"/>
            <a:ext cx="1857657" cy="51446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1" name="المفردات…"/>
          <p:cNvSpPr txBox="1"/>
          <p:nvPr/>
        </p:nvSpPr>
        <p:spPr>
          <a:xfrm>
            <a:off x="1806617" y="3247912"/>
            <a:ext cx="5178908" cy="1364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>
                <a:solidFill>
                  <a:srgbClr val="B51A00"/>
                </a:solidFill>
              </a:defRPr>
            </a:pPr>
            <a:r>
              <a:t>المفردات</a:t>
            </a:r>
          </a:p>
          <a:p>
            <a:pPr algn="ctr" rtl="0">
              <a:defRPr b="1" sz="1800"/>
            </a:pPr>
            <a:r>
              <a:t>الزوايتان المتقابلتان بالرأس -الزوايا المتتامة - الزوايا المتكاملة - المستقيمات المتعامدة- المستقيمات المتوازية - القاطع - الزوايا الداخلية الزوايا الخارجية - الزوايا المتبادلة داخليًا-الزوايا المتبادلة خارجيًا-الزواياالمتناظرة </a:t>
            </a:r>
          </a:p>
        </p:txBody>
      </p:sp>
      <p:sp>
        <p:nvSpPr>
          <p:cNvPr id="2702" name="Google Shape;9323;p64"/>
          <p:cNvSpPr/>
          <p:nvPr/>
        </p:nvSpPr>
        <p:spPr>
          <a:xfrm rot="5400000">
            <a:off x="3754838" y="-21623"/>
            <a:ext cx="1435853" cy="5166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3" name="الأهداف…"/>
          <p:cNvSpPr txBox="1"/>
          <p:nvPr/>
        </p:nvSpPr>
        <p:spPr>
          <a:xfrm>
            <a:off x="2602071" y="2049026"/>
            <a:ext cx="3923804" cy="90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>
                <a:solidFill>
                  <a:srgbClr val="B51A00"/>
                </a:solidFill>
              </a:defRPr>
            </a:pPr>
            <a:r>
              <a:t>الأهداف</a:t>
            </a:r>
            <a:r>
              <a:rPr>
                <a:solidFill>
                  <a:srgbClr val="000000"/>
                </a:solidFill>
              </a:rPr>
              <a:t> </a:t>
            </a:r>
          </a:p>
          <a:p>
            <a:pPr algn="ctr" rtl="0">
              <a:defRPr b="1" sz="2100"/>
            </a:pPr>
            <a:r>
              <a:t>أحدد العلاقات بين الزوايا الناتجة من قطع مستقيم لمستقيمين متوازيين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2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4750"/>
                                        <p:tgtEl>
                                          <p:spTgt spid="2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4500"/>
                                        <p:tgtEl>
                                          <p:spTgt spid="2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3" grpId="4"/>
      <p:bldP build="whole" bldLvl="1" animBg="1" rev="0" advAuto="0" spid="2699" grpId="2"/>
      <p:bldP build="whole" bldLvl="1" animBg="1" rev="0" advAuto="0" spid="2698" grpId="1"/>
      <p:bldP build="whole" bldLvl="1" animBg="1" rev="0" advAuto="0" spid="2702" grpId="3"/>
      <p:bldP build="whole" bldLvl="1" animBg="1" rev="0" advAuto="0" spid="2701" grpId="6"/>
      <p:bldP build="whole" bldLvl="1" animBg="1" rev="0" advAuto="0" spid="2700" grpId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0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705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06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07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08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09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11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2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1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14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٤٠</a:t>
            </a:r>
          </a:p>
        </p:txBody>
      </p:sp>
      <p:sp>
        <p:nvSpPr>
          <p:cNvPr id="2715" name="مستطيل مستدير الزوايا"/>
          <p:cNvSpPr/>
          <p:nvPr/>
        </p:nvSpPr>
        <p:spPr>
          <a:xfrm>
            <a:off x="768724" y="1933204"/>
            <a:ext cx="5682929" cy="672992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16" name="مستطيل مستدير الزوايا"/>
          <p:cNvSpPr/>
          <p:nvPr/>
        </p:nvSpPr>
        <p:spPr>
          <a:xfrm>
            <a:off x="737395" y="3249329"/>
            <a:ext cx="5682929" cy="698589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721" name="تجميع"/>
          <p:cNvGrpSpPr/>
          <p:nvPr/>
        </p:nvGrpSpPr>
        <p:grpSpPr>
          <a:xfrm>
            <a:off x="1114528" y="1156263"/>
            <a:ext cx="5028869" cy="568101"/>
            <a:chOff x="0" y="-1"/>
            <a:chExt cx="5028868" cy="568099"/>
          </a:xfrm>
        </p:grpSpPr>
        <p:grpSp>
          <p:nvGrpSpPr>
            <p:cNvPr id="2719" name="تجميع"/>
            <p:cNvGrpSpPr/>
            <p:nvPr/>
          </p:nvGrpSpPr>
          <p:grpSpPr>
            <a:xfrm>
              <a:off x="-1" y="-2"/>
              <a:ext cx="5028869" cy="568101"/>
              <a:chOff x="0" y="0"/>
              <a:chExt cx="5028868" cy="568099"/>
            </a:xfrm>
          </p:grpSpPr>
          <p:sp>
            <p:nvSpPr>
              <p:cNvPr id="2717" name="Google Shape;2631;p60"/>
              <p:cNvSpPr/>
              <p:nvPr/>
            </p:nvSpPr>
            <p:spPr>
              <a:xfrm rot="10800000">
                <a:off x="3573900" y="0"/>
                <a:ext cx="1454969" cy="568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18" name="Google Shape;2632;p60"/>
              <p:cNvSpPr/>
              <p:nvPr/>
            </p:nvSpPr>
            <p:spPr>
              <a:xfrm rot="10800000">
                <a:off x="0" y="-1"/>
                <a:ext cx="4001771" cy="568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20" name="مرادف كلمة"/>
            <p:cNvSpPr txBox="1"/>
            <p:nvPr/>
          </p:nvSpPr>
          <p:spPr>
            <a:xfrm>
              <a:off x="3937120" y="95757"/>
              <a:ext cx="1081951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2726" name="تجميع"/>
          <p:cNvGrpSpPr/>
          <p:nvPr/>
        </p:nvGrpSpPr>
        <p:grpSpPr>
          <a:xfrm>
            <a:off x="1095120" y="3316905"/>
            <a:ext cx="4987591" cy="563438"/>
            <a:chOff x="-1" y="0"/>
            <a:chExt cx="4987590" cy="563436"/>
          </a:xfrm>
        </p:grpSpPr>
        <p:grpSp>
          <p:nvGrpSpPr>
            <p:cNvPr id="2724" name="تجميع"/>
            <p:cNvGrpSpPr/>
            <p:nvPr/>
          </p:nvGrpSpPr>
          <p:grpSpPr>
            <a:xfrm>
              <a:off x="-2" y="-1"/>
              <a:ext cx="4987591" cy="563438"/>
              <a:chOff x="0" y="0"/>
              <a:chExt cx="4987590" cy="563436"/>
            </a:xfrm>
          </p:grpSpPr>
          <p:sp>
            <p:nvSpPr>
              <p:cNvPr id="2722" name="Google Shape;2631;p60"/>
              <p:cNvSpPr/>
              <p:nvPr/>
            </p:nvSpPr>
            <p:spPr>
              <a:xfrm rot="10800000">
                <a:off x="3544565" y="0"/>
                <a:ext cx="1443026" cy="5634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3" name="Google Shape;2632;p60"/>
              <p:cNvSpPr/>
              <p:nvPr/>
            </p:nvSpPr>
            <p:spPr>
              <a:xfrm rot="10800000">
                <a:off x="0" y="0"/>
                <a:ext cx="3968924" cy="5634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25" name="ماذا سنتعلم"/>
            <p:cNvSpPr txBox="1"/>
            <p:nvPr/>
          </p:nvSpPr>
          <p:spPr>
            <a:xfrm>
              <a:off x="3904804" y="94971"/>
              <a:ext cx="1073070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2731" name="تجميع"/>
          <p:cNvGrpSpPr/>
          <p:nvPr/>
        </p:nvGrpSpPr>
        <p:grpSpPr>
          <a:xfrm>
            <a:off x="1064578" y="1991973"/>
            <a:ext cx="4916902" cy="555455"/>
            <a:chOff x="-1" y="-1"/>
            <a:chExt cx="4916901" cy="555453"/>
          </a:xfrm>
        </p:grpSpPr>
        <p:grpSp>
          <p:nvGrpSpPr>
            <p:cNvPr id="2729" name="تجميع"/>
            <p:cNvGrpSpPr/>
            <p:nvPr/>
          </p:nvGrpSpPr>
          <p:grpSpPr>
            <a:xfrm>
              <a:off x="-2" y="-2"/>
              <a:ext cx="4916902" cy="555455"/>
              <a:chOff x="0" y="0"/>
              <a:chExt cx="4916901" cy="555453"/>
            </a:xfrm>
          </p:grpSpPr>
          <p:sp>
            <p:nvSpPr>
              <p:cNvPr id="2727" name="Google Shape;2631;p60"/>
              <p:cNvSpPr/>
              <p:nvPr/>
            </p:nvSpPr>
            <p:spPr>
              <a:xfrm rot="10800000">
                <a:off x="3494328" y="0"/>
                <a:ext cx="1422575" cy="555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8" name="Google Shape;2632;p60"/>
              <p:cNvSpPr/>
              <p:nvPr/>
            </p:nvSpPr>
            <p:spPr>
              <a:xfrm rot="10800000">
                <a:off x="0" y="0"/>
                <a:ext cx="3912673" cy="555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30" name="ماذا نعرف"/>
            <p:cNvSpPr txBox="1"/>
            <p:nvPr/>
          </p:nvSpPr>
          <p:spPr>
            <a:xfrm>
              <a:off x="3903469" y="101726"/>
              <a:ext cx="885037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2732" name="مستطيل مستدير الزوايا"/>
          <p:cNvSpPr/>
          <p:nvPr/>
        </p:nvSpPr>
        <p:spPr>
          <a:xfrm>
            <a:off x="790414" y="4099466"/>
            <a:ext cx="5639549" cy="672992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737" name="تجميع"/>
          <p:cNvGrpSpPr/>
          <p:nvPr/>
        </p:nvGrpSpPr>
        <p:grpSpPr>
          <a:xfrm>
            <a:off x="1095057" y="4153094"/>
            <a:ext cx="4926922" cy="556586"/>
            <a:chOff x="-2" y="-1"/>
            <a:chExt cx="4926920" cy="556584"/>
          </a:xfrm>
        </p:grpSpPr>
        <p:grpSp>
          <p:nvGrpSpPr>
            <p:cNvPr id="2735" name="تجميع"/>
            <p:cNvGrpSpPr/>
            <p:nvPr/>
          </p:nvGrpSpPr>
          <p:grpSpPr>
            <a:xfrm>
              <a:off x="-3" y="-2"/>
              <a:ext cx="4926922" cy="556586"/>
              <a:chOff x="0" y="0"/>
              <a:chExt cx="4926920" cy="556584"/>
            </a:xfrm>
          </p:grpSpPr>
          <p:sp>
            <p:nvSpPr>
              <p:cNvPr id="2733" name="Google Shape;2631;p60"/>
              <p:cNvSpPr/>
              <p:nvPr/>
            </p:nvSpPr>
            <p:spPr>
              <a:xfrm rot="10800000">
                <a:off x="3501449" y="0"/>
                <a:ext cx="1425472" cy="556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34" name="Google Shape;2632;p60"/>
              <p:cNvSpPr/>
              <p:nvPr/>
            </p:nvSpPr>
            <p:spPr>
              <a:xfrm rot="10800000">
                <a:off x="0" y="0"/>
                <a:ext cx="3920646" cy="556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36" name="ماذا تعلمنا"/>
            <p:cNvSpPr txBox="1"/>
            <p:nvPr/>
          </p:nvSpPr>
          <p:spPr>
            <a:xfrm>
              <a:off x="3857306" y="93815"/>
              <a:ext cx="1060016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2738" name="مستطيل مستدير الزوايا"/>
          <p:cNvSpPr/>
          <p:nvPr/>
        </p:nvSpPr>
        <p:spPr>
          <a:xfrm>
            <a:off x="6101665" y="1921773"/>
            <a:ext cx="353709" cy="2868587"/>
          </a:xfrm>
          <a:prstGeom prst="roundRect">
            <a:avLst>
              <a:gd name="adj" fmla="val 47864"/>
            </a:avLst>
          </a:prstGeom>
          <a:solidFill>
            <a:srgbClr val="FEF9D9"/>
          </a:solidFill>
          <a:ln w="12700">
            <a:solidFill>
              <a:srgbClr val="FDEFB2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39" name="جدول التعلم"/>
          <p:cNvSpPr txBox="1"/>
          <p:nvPr/>
        </p:nvSpPr>
        <p:spPr>
          <a:xfrm rot="5400000">
            <a:off x="5818190" y="3277699"/>
            <a:ext cx="1086941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sp>
        <p:nvSpPr>
          <p:cNvPr id="2740" name="علاقات"/>
          <p:cNvSpPr txBox="1"/>
          <p:nvPr/>
        </p:nvSpPr>
        <p:spPr>
          <a:xfrm>
            <a:off x="3918041" y="1206633"/>
            <a:ext cx="722277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/>
            </a:lvl1pPr>
          </a:lstStyle>
          <a:p>
            <a:pPr rtl="0">
              <a:defRPr/>
            </a:pPr>
            <a:r>
              <a:t>علاقات   </a:t>
            </a:r>
          </a:p>
        </p:txBody>
      </p:sp>
      <p:sp>
        <p:nvSpPr>
          <p:cNvPr id="2741" name="الزوايا وانواعها حسب قياسها و…"/>
          <p:cNvSpPr txBox="1"/>
          <p:nvPr/>
        </p:nvSpPr>
        <p:spPr>
          <a:xfrm>
            <a:off x="1547419" y="2044423"/>
            <a:ext cx="2939115" cy="450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600"/>
            </a:pPr>
            <a:r>
              <a:t>الزوايا وانواعها حسب قياسها و</a:t>
            </a:r>
          </a:p>
          <a:p>
            <a:pPr algn="ctr" rtl="0">
              <a:defRPr b="1" sz="1600"/>
            </a:pPr>
            <a:r>
              <a:t>الزوايا المتتامة والمتكاملة والمتقابلة بالرأس </a:t>
            </a:r>
          </a:p>
        </p:txBody>
      </p:sp>
      <p:sp>
        <p:nvSpPr>
          <p:cNvPr id="2742" name="ارتباط  و اقتران او صله …"/>
          <p:cNvSpPr txBox="1"/>
          <p:nvPr/>
        </p:nvSpPr>
        <p:spPr>
          <a:xfrm>
            <a:off x="1370648" y="1189845"/>
            <a:ext cx="2419145" cy="209668"/>
          </a:xfrm>
          <a:prstGeom prst="rect">
            <a:avLst/>
          </a:prstGeom>
          <a:solidFill>
            <a:srgbClr val="FEF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ارتباط  و اقتران او صله …</a:t>
            </a:r>
          </a:p>
        </p:txBody>
      </p:sp>
      <p:pic>
        <p:nvPicPr>
          <p:cNvPr id="2743" name="IMG_1646.png" descr="IMG_164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0449" y="4186461"/>
            <a:ext cx="749518" cy="496181"/>
          </a:xfrm>
          <a:prstGeom prst="rect">
            <a:avLst/>
          </a:prstGeom>
          <a:ln w="12700">
            <a:miter lim="400000"/>
          </a:ln>
        </p:spPr>
      </p:pic>
      <p:sp>
        <p:nvSpPr>
          <p:cNvPr id="2744" name="أحدد العلاقات بين الزوايا الناتجة من قطع مستقيم لمستقيمين متوازيين"/>
          <p:cNvSpPr txBox="1"/>
          <p:nvPr/>
        </p:nvSpPr>
        <p:spPr>
          <a:xfrm>
            <a:off x="1536173" y="3225857"/>
            <a:ext cx="3104226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</a:p>
          <a:p>
            <a:pPr algn="ctr" rtl="0">
              <a:defRPr b="1"/>
            </a:pPr>
            <a:r>
              <a:t>أحدد العلاقات بين الزوايا الناتجة من قطع مستقيم لمستقيمين متوازيين </a:t>
            </a:r>
          </a:p>
        </p:txBody>
      </p:sp>
      <p:grpSp>
        <p:nvGrpSpPr>
          <p:cNvPr id="2747" name="IMG_2834.png"/>
          <p:cNvGrpSpPr/>
          <p:nvPr/>
        </p:nvGrpSpPr>
        <p:grpSpPr>
          <a:xfrm>
            <a:off x="4533258" y="2627725"/>
            <a:ext cx="1471615" cy="410768"/>
            <a:chOff x="0" y="0"/>
            <a:chExt cx="1471613" cy="410767"/>
          </a:xfrm>
        </p:grpSpPr>
        <p:pic>
          <p:nvPicPr>
            <p:cNvPr id="2745" name="IMG_2834.png" descr="IMG_283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3540" t="26800" r="24749" b="61663"/>
            <a:stretch>
              <a:fillRect/>
            </a:stretch>
          </p:blipFill>
          <p:spPr>
            <a:xfrm>
              <a:off x="6350" y="6350"/>
              <a:ext cx="1458887" cy="398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6" name="IMG_2834.png" descr="IMG_2834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1471614" cy="410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50" name="IMG_2834.png"/>
          <p:cNvGrpSpPr/>
          <p:nvPr/>
        </p:nvGrpSpPr>
        <p:grpSpPr>
          <a:xfrm>
            <a:off x="3289582" y="2659032"/>
            <a:ext cx="1106491" cy="455219"/>
            <a:chOff x="0" y="0"/>
            <a:chExt cx="1106489" cy="455217"/>
          </a:xfrm>
        </p:grpSpPr>
        <p:pic>
          <p:nvPicPr>
            <p:cNvPr id="2748" name="IMG_2834.png" descr="IMG_283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4016" t="37612" r="24748" b="50928"/>
            <a:stretch>
              <a:fillRect/>
            </a:stretch>
          </p:blipFill>
          <p:spPr>
            <a:xfrm>
              <a:off x="6350" y="6350"/>
              <a:ext cx="1093807" cy="4426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9" name="IMG_2834.png" descr="IMG_2834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1106490" cy="455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53" name="IMG_2834.png"/>
          <p:cNvGrpSpPr/>
          <p:nvPr/>
        </p:nvGrpSpPr>
        <p:grpSpPr>
          <a:xfrm>
            <a:off x="1027327" y="2666282"/>
            <a:ext cx="2218931" cy="452838"/>
            <a:chOff x="0" y="0"/>
            <a:chExt cx="2218930" cy="452836"/>
          </a:xfrm>
        </p:grpSpPr>
        <p:pic>
          <p:nvPicPr>
            <p:cNvPr id="2751" name="IMG_2834.png" descr="IMG_283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8075" t="47997" r="32512" b="41521"/>
            <a:stretch>
              <a:fillRect/>
            </a:stretch>
          </p:blipFill>
          <p:spPr>
            <a:xfrm>
              <a:off x="6350" y="6350"/>
              <a:ext cx="2206221" cy="4399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52" name="IMG_2834.png" descr="IMG_2834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2218931" cy="452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2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2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7" dur="1000"/>
                                        <p:tgtEl>
                                          <p:spTgt spid="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click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2" dur="1000"/>
                                        <p:tgtEl>
                                          <p:spTgt spid="2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0" grpId="2"/>
      <p:bldP build="whole" bldLvl="1" animBg="1" rev="0" advAuto="0" spid="2721" grpId="1"/>
      <p:bldP build="whole" bldLvl="1" animBg="1" rev="0" advAuto="0" spid="2738" grpId="4"/>
      <p:bldP build="whole" bldLvl="1" animBg="1" rev="0" advAuto="0" spid="2737" grpId="15"/>
      <p:bldP build="whole" bldLvl="1" animBg="1" rev="0" advAuto="0" spid="2744" grpId="16"/>
      <p:bldP build="whole" bldLvl="1" animBg="1" rev="0" advAuto="0" spid="2753" grpId="11"/>
      <p:bldP build="whole" bldLvl="1" animBg="1" rev="0" advAuto="0" spid="2716" grpId="12"/>
      <p:bldP build="whole" bldLvl="1" animBg="1" rev="0" advAuto="0" spid="2731" grpId="7"/>
      <p:bldP build="whole" bldLvl="1" animBg="1" rev="0" advAuto="0" spid="2742" grpId="3"/>
      <p:bldP build="whole" bldLvl="1" animBg="1" rev="0" advAuto="0" spid="2726" grpId="13"/>
      <p:bldP build="whole" bldLvl="1" animBg="1" rev="0" advAuto="0" spid="2750" grpId="10"/>
      <p:bldP build="whole" bldLvl="1" animBg="1" rev="0" advAuto="0" spid="2739" grpId="5"/>
      <p:bldP build="whole" bldLvl="1" animBg="1" rev="0" advAuto="0" spid="2715" grpId="6"/>
      <p:bldP build="whole" bldLvl="1" animBg="1" rev="0" advAuto="0" spid="2741" grpId="8"/>
      <p:bldP build="whole" bldLvl="1" animBg="1" rev="0" advAuto="0" spid="2732" grpId="14"/>
      <p:bldP build="whole" bldLvl="1" animBg="1" rev="0" advAuto="0" spid="2747" grpId="9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0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755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56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57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58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59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61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2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6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64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٤٠</a:t>
            </a:r>
          </a:p>
        </p:txBody>
      </p:sp>
      <p:sp>
        <p:nvSpPr>
          <p:cNvPr id="2765" name="مستطيل"/>
          <p:cNvSpPr/>
          <p:nvPr/>
        </p:nvSpPr>
        <p:spPr>
          <a:xfrm>
            <a:off x="1344900" y="1279066"/>
            <a:ext cx="5066112" cy="3740507"/>
          </a:xfrm>
          <a:prstGeom prst="rect">
            <a:avLst/>
          </a:prstGeom>
          <a:solidFill>
            <a:srgbClr val="CAEEDE">
              <a:alpha val="37899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66" name="المستقيمات حولنا"/>
          <p:cNvSpPr txBox="1"/>
          <p:nvPr/>
        </p:nvSpPr>
        <p:spPr>
          <a:xfrm>
            <a:off x="2929368" y="731407"/>
            <a:ext cx="2127752" cy="333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3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المستقيمات حولنا </a:t>
            </a:r>
          </a:p>
        </p:txBody>
      </p:sp>
      <p:pic>
        <p:nvPicPr>
          <p:cNvPr id="2767" name="IMG_2823.png" descr="IMG_2823.png"/>
          <p:cNvPicPr>
            <a:picLocks noChangeAspect="1"/>
          </p:cNvPicPr>
          <p:nvPr/>
        </p:nvPicPr>
        <p:blipFill>
          <a:blip r:embed="rId3">
            <a:extLst/>
          </a:blip>
          <a:srcRect l="9842" t="32350" r="65165" b="47171"/>
          <a:stretch>
            <a:fillRect/>
          </a:stretch>
        </p:blipFill>
        <p:spPr>
          <a:xfrm>
            <a:off x="1344901" y="1327308"/>
            <a:ext cx="1828340" cy="19974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768" name="IMG_2839.png" descr="IMG_2839.png"/>
          <p:cNvPicPr>
            <a:picLocks noChangeAspect="1"/>
          </p:cNvPicPr>
          <p:nvPr/>
        </p:nvPicPr>
        <p:blipFill>
          <a:blip r:embed="rId4">
            <a:extLst/>
          </a:blip>
          <a:srcRect l="55005" t="19387" r="19209" b="35222"/>
          <a:stretch>
            <a:fillRect/>
          </a:stretch>
        </p:blipFill>
        <p:spPr>
          <a:xfrm>
            <a:off x="5133735" y="3161644"/>
            <a:ext cx="1294074" cy="170853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769" name="IMG_2835.png" descr="IMG_2835.png"/>
          <p:cNvPicPr>
            <a:picLocks noChangeAspect="1"/>
          </p:cNvPicPr>
          <p:nvPr/>
        </p:nvPicPr>
        <p:blipFill>
          <a:blip r:embed="rId5">
            <a:extLst/>
          </a:blip>
          <a:srcRect l="7526" t="42018" r="66254" b="27681"/>
          <a:stretch>
            <a:fillRect/>
          </a:stretch>
        </p:blipFill>
        <p:spPr>
          <a:xfrm>
            <a:off x="1589291" y="3653278"/>
            <a:ext cx="1401641" cy="12148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pic>
        <p:nvPicPr>
          <p:cNvPr id="2770" name="IMG_2828.png" descr="IMG_2828.png"/>
          <p:cNvPicPr>
            <a:picLocks noChangeAspect="1"/>
          </p:cNvPicPr>
          <p:nvPr/>
        </p:nvPicPr>
        <p:blipFill>
          <a:blip r:embed="rId6">
            <a:extLst/>
          </a:blip>
          <a:srcRect l="36115" t="23577" r="56050" b="69285"/>
          <a:stretch>
            <a:fillRect/>
          </a:stretch>
        </p:blipFill>
        <p:spPr>
          <a:xfrm>
            <a:off x="3367316" y="3972890"/>
            <a:ext cx="1441333" cy="985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1" name="IMG_2844.png" descr="IMG_284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02595" y="1267121"/>
            <a:ext cx="1755874" cy="13169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772" name="IMG_2846.jpeg" descr="IMG_2846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133735" y="1411630"/>
            <a:ext cx="1090503" cy="14153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773" name="IMG_2845.jpeg" descr="IMG_2845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367316" y="2631037"/>
            <a:ext cx="1675783" cy="11166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0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775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76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77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78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79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81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2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8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84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٤١</a:t>
            </a:r>
          </a:p>
        </p:txBody>
      </p:sp>
      <p:sp>
        <p:nvSpPr>
          <p:cNvPr id="2785" name="خط"/>
          <p:cNvSpPr/>
          <p:nvPr/>
        </p:nvSpPr>
        <p:spPr>
          <a:xfrm>
            <a:off x="806302" y="2582536"/>
            <a:ext cx="2410647" cy="1133566"/>
          </a:xfrm>
          <a:prstGeom prst="line">
            <a:avLst/>
          </a:prstGeom>
          <a:ln w="63500">
            <a:solidFill>
              <a:schemeClr val="accent1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86" name="خط"/>
          <p:cNvSpPr/>
          <p:nvPr/>
        </p:nvSpPr>
        <p:spPr>
          <a:xfrm>
            <a:off x="782531" y="1892510"/>
            <a:ext cx="2589015" cy="1257979"/>
          </a:xfrm>
          <a:prstGeom prst="line">
            <a:avLst/>
          </a:prstGeom>
          <a:ln w="63500">
            <a:solidFill>
              <a:schemeClr val="accent1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87" name="خط"/>
          <p:cNvSpPr/>
          <p:nvPr/>
        </p:nvSpPr>
        <p:spPr>
          <a:xfrm>
            <a:off x="4756751" y="1640358"/>
            <a:ext cx="1062055" cy="1865230"/>
          </a:xfrm>
          <a:prstGeom prst="line">
            <a:avLst/>
          </a:prstGeom>
          <a:ln w="63500">
            <a:solidFill>
              <a:schemeClr val="accent6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88" name="خط"/>
          <p:cNvSpPr/>
          <p:nvPr/>
        </p:nvSpPr>
        <p:spPr>
          <a:xfrm flipH="1">
            <a:off x="4292365" y="1810967"/>
            <a:ext cx="1690685" cy="1009012"/>
          </a:xfrm>
          <a:prstGeom prst="line">
            <a:avLst/>
          </a:prstGeom>
          <a:ln w="63500">
            <a:solidFill>
              <a:schemeClr val="accent6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89" name="مستطيل"/>
          <p:cNvSpPr/>
          <p:nvPr/>
        </p:nvSpPr>
        <p:spPr>
          <a:xfrm rot="19515505">
            <a:off x="5193086" y="2255815"/>
            <a:ext cx="189384" cy="163584"/>
          </a:xfrm>
          <a:prstGeom prst="rect">
            <a:avLst/>
          </a:prstGeom>
          <a:solidFill>
            <a:srgbClr val="B51A00"/>
          </a:solidFill>
          <a:ln w="25400">
            <a:solidFill>
              <a:srgbClr val="E224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90" name="سهم"/>
          <p:cNvSpPr/>
          <p:nvPr/>
        </p:nvSpPr>
        <p:spPr>
          <a:xfrm rot="1120992">
            <a:off x="1980265" y="3018865"/>
            <a:ext cx="235246" cy="260351"/>
          </a:xfrm>
          <a:prstGeom prst="rightArrow">
            <a:avLst>
              <a:gd name="adj1" fmla="val 32000"/>
              <a:gd name="adj2" fmla="val 372771"/>
            </a:avLst>
          </a:prstGeom>
          <a:solidFill>
            <a:srgbClr val="B51A00"/>
          </a:solidFill>
          <a:ln w="25400">
            <a:solidFill>
              <a:srgbClr val="B51A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91" name="المستقيمين المتعامدين"/>
          <p:cNvSpPr txBox="1"/>
          <p:nvPr/>
        </p:nvSpPr>
        <p:spPr>
          <a:xfrm>
            <a:off x="3982584" y="1239866"/>
            <a:ext cx="2464340" cy="33020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EF9D9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200">
                <a:solidFill>
                  <a:schemeClr val="accent6">
                    <a:satOff val="-19776"/>
                    <a:lumOff val="-12627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المستقيمين المتعامدين </a:t>
            </a:r>
          </a:p>
        </p:txBody>
      </p:sp>
      <p:sp>
        <p:nvSpPr>
          <p:cNvPr id="2792" name="المستقيمين المتوازيين"/>
          <p:cNvSpPr txBox="1"/>
          <p:nvPr/>
        </p:nvSpPr>
        <p:spPr>
          <a:xfrm>
            <a:off x="1102981" y="1205251"/>
            <a:ext cx="2244463" cy="33020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EF9D9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200">
                <a:solidFill>
                  <a:schemeClr val="accent6">
                    <a:satOff val="-19776"/>
                    <a:lumOff val="-12627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المستقيمين المتوازيين</a:t>
            </a:r>
          </a:p>
        </p:txBody>
      </p:sp>
      <p:grpSp>
        <p:nvGrpSpPr>
          <p:cNvPr id="2795" name="تجميع"/>
          <p:cNvGrpSpPr/>
          <p:nvPr/>
        </p:nvGrpSpPr>
        <p:grpSpPr>
          <a:xfrm>
            <a:off x="4175314" y="3562356"/>
            <a:ext cx="2290661" cy="801415"/>
            <a:chOff x="0" y="0"/>
            <a:chExt cx="2290659" cy="801413"/>
          </a:xfrm>
        </p:grpSpPr>
        <p:pic>
          <p:nvPicPr>
            <p:cNvPr id="2793" name="IMG_2826.png" descr="IMG_282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6125" t="52629" r="23396" b="45219"/>
            <a:stretch>
              <a:fillRect/>
            </a:stretch>
          </p:blipFill>
          <p:spPr>
            <a:xfrm>
              <a:off x="0" y="0"/>
              <a:ext cx="2290660" cy="3527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4" name="IMG_2826.png" descr="IMG_282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6733" t="52629" r="33851" b="45219"/>
            <a:stretch>
              <a:fillRect/>
            </a:stretch>
          </p:blipFill>
          <p:spPr>
            <a:xfrm>
              <a:off x="17969" y="411970"/>
              <a:ext cx="2272683" cy="38944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2798" name="تجميع"/>
          <p:cNvGrpSpPr/>
          <p:nvPr/>
        </p:nvGrpSpPr>
        <p:grpSpPr>
          <a:xfrm>
            <a:off x="1049873" y="3793187"/>
            <a:ext cx="2350680" cy="533010"/>
            <a:chOff x="0" y="0"/>
            <a:chExt cx="2350679" cy="533009"/>
          </a:xfrm>
        </p:grpSpPr>
        <p:pic>
          <p:nvPicPr>
            <p:cNvPr id="2796" name="IMG_2826.png" descr="IMG_282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5021" t="54772" r="23396" b="43127"/>
            <a:stretch>
              <a:fillRect/>
            </a:stretch>
          </p:blipFill>
          <p:spPr>
            <a:xfrm>
              <a:off x="96731" y="0"/>
              <a:ext cx="2253949" cy="306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7" name="IMG_2826.png" descr="IMG_282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4215" t="54746" r="34997" b="43414"/>
            <a:stretch>
              <a:fillRect/>
            </a:stretch>
          </p:blipFill>
          <p:spPr>
            <a:xfrm>
              <a:off x="0" y="238087"/>
              <a:ext cx="2306044" cy="29492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2799" name="IMG_2826.png" descr="IMG_2826.png"/>
          <p:cNvPicPr>
            <a:picLocks noChangeAspect="1"/>
          </p:cNvPicPr>
          <p:nvPr/>
        </p:nvPicPr>
        <p:blipFill>
          <a:blip r:embed="rId3">
            <a:extLst/>
          </a:blip>
          <a:srcRect l="64629" t="62962" r="33189" b="34800"/>
          <a:stretch>
            <a:fillRect/>
          </a:stretch>
        </p:blipFill>
        <p:spPr>
          <a:xfrm>
            <a:off x="3926520" y="1693777"/>
            <a:ext cx="747178" cy="574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0" name="IMG_2826.png" descr="IMG_2826.png"/>
          <p:cNvPicPr>
            <a:picLocks noChangeAspect="1"/>
          </p:cNvPicPr>
          <p:nvPr/>
        </p:nvPicPr>
        <p:blipFill>
          <a:blip r:embed="rId3">
            <a:extLst/>
          </a:blip>
          <a:srcRect l="67146" t="59058" r="23728" b="38332"/>
          <a:stretch>
            <a:fillRect/>
          </a:stretch>
        </p:blipFill>
        <p:spPr>
          <a:xfrm>
            <a:off x="5423659" y="2207576"/>
            <a:ext cx="1105293" cy="236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1" name="IMG_2826.png" descr="IMG_2826.png"/>
          <p:cNvPicPr>
            <a:picLocks noChangeAspect="1"/>
          </p:cNvPicPr>
          <p:nvPr/>
        </p:nvPicPr>
        <p:blipFill>
          <a:blip r:embed="rId3">
            <a:extLst/>
          </a:blip>
          <a:srcRect l="51140" t="59524" r="41028" b="37913"/>
          <a:stretch>
            <a:fillRect/>
          </a:stretch>
        </p:blipFill>
        <p:spPr>
          <a:xfrm>
            <a:off x="933252" y="3114505"/>
            <a:ext cx="948661" cy="232713"/>
          </a:xfrm>
          <a:prstGeom prst="rect">
            <a:avLst/>
          </a:prstGeom>
          <a:ln w="12700">
            <a:miter lim="400000"/>
          </a:ln>
        </p:spPr>
      </p:pic>
      <p:sp>
        <p:nvSpPr>
          <p:cNvPr id="2802" name="سهم"/>
          <p:cNvSpPr/>
          <p:nvPr/>
        </p:nvSpPr>
        <p:spPr>
          <a:xfrm rot="1120992">
            <a:off x="2256054" y="2521162"/>
            <a:ext cx="235246" cy="260351"/>
          </a:xfrm>
          <a:prstGeom prst="rightArrow">
            <a:avLst>
              <a:gd name="adj1" fmla="val 32000"/>
              <a:gd name="adj2" fmla="val 372771"/>
            </a:avLst>
          </a:prstGeom>
          <a:solidFill>
            <a:srgbClr val="B51A00"/>
          </a:solidFill>
          <a:ln w="25400">
            <a:solidFill>
              <a:srgbClr val="B51A00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803" name="IMG_2826.png" descr="IMG_2826.png"/>
          <p:cNvPicPr>
            <a:picLocks noChangeAspect="1"/>
          </p:cNvPicPr>
          <p:nvPr/>
        </p:nvPicPr>
        <p:blipFill>
          <a:blip r:embed="rId3">
            <a:extLst/>
          </a:blip>
          <a:srcRect l="58205" t="63674" r="37916" b="34941"/>
          <a:stretch>
            <a:fillRect/>
          </a:stretch>
        </p:blipFill>
        <p:spPr>
          <a:xfrm>
            <a:off x="1639048" y="1789819"/>
            <a:ext cx="1427500" cy="382046"/>
          </a:xfrm>
          <a:prstGeom prst="rect">
            <a:avLst/>
          </a:prstGeom>
          <a:ln w="12700">
            <a:miter lim="400000"/>
          </a:ln>
        </p:spPr>
      </p:pic>
      <p:sp>
        <p:nvSpPr>
          <p:cNvPr id="2804" name="م"/>
          <p:cNvSpPr txBox="1"/>
          <p:nvPr/>
        </p:nvSpPr>
        <p:spPr>
          <a:xfrm>
            <a:off x="6069241" y="1626654"/>
            <a:ext cx="12148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/>
            </a:lvl1pPr>
          </a:lstStyle>
          <a:p>
            <a:pPr rtl="0">
              <a:defRPr/>
            </a:pPr>
            <a:r>
              <a:t>م</a:t>
            </a:r>
          </a:p>
        </p:txBody>
      </p:sp>
      <p:sp>
        <p:nvSpPr>
          <p:cNvPr id="2805" name="ن"/>
          <p:cNvSpPr txBox="1"/>
          <p:nvPr/>
        </p:nvSpPr>
        <p:spPr>
          <a:xfrm>
            <a:off x="5640620" y="3246423"/>
            <a:ext cx="544867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/>
            </a:lvl1pPr>
          </a:lstStyle>
          <a:p>
            <a:pPr rtl="0">
              <a:defRPr/>
            </a:pPr>
            <a:r>
              <a:t>ن</a:t>
            </a:r>
          </a:p>
        </p:txBody>
      </p:sp>
      <p:sp>
        <p:nvSpPr>
          <p:cNvPr id="2806" name="ف"/>
          <p:cNvSpPr txBox="1"/>
          <p:nvPr/>
        </p:nvSpPr>
        <p:spPr>
          <a:xfrm>
            <a:off x="3216948" y="2971650"/>
            <a:ext cx="544866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/>
            </a:lvl1pPr>
          </a:lstStyle>
          <a:p>
            <a:pPr rtl="0">
              <a:defRPr/>
            </a:pPr>
            <a:r>
              <a:t>ف</a:t>
            </a:r>
          </a:p>
        </p:txBody>
      </p:sp>
      <p:sp>
        <p:nvSpPr>
          <p:cNvPr id="2807" name="ل"/>
          <p:cNvSpPr txBox="1"/>
          <p:nvPr/>
        </p:nvSpPr>
        <p:spPr>
          <a:xfrm>
            <a:off x="2978397" y="3382176"/>
            <a:ext cx="544866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/>
            </a:lvl1pPr>
          </a:lstStyle>
          <a:p>
            <a:pPr rtl="0">
              <a:defRPr/>
            </a:pPr>
            <a:r>
              <a:t>ل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2000"/>
                                        <p:tgtEl>
                                          <p:spTgt spid="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2" dur="2000"/>
                                        <p:tgtEl>
                                          <p:spTgt spid="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2" dur="2000"/>
                                        <p:tgtEl>
                                          <p:spTgt spid="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2" dur="2000"/>
                                        <p:tgtEl>
                                          <p:spTgt spid="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7" dur="1000"/>
                                        <p:tgtEl>
                                          <p:spTgt spid="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click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2" dur="1000"/>
                                        <p:tgtEl>
                                          <p:spTgt spid="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7" dur="1000"/>
                                        <p:tgtEl>
                                          <p:spTgt spid="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ntr" nodeType="click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2" dur="1000"/>
                                        <p:tgtEl>
                                          <p:spTgt spid="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7" dur="1000"/>
                                        <p:tgtEl>
                                          <p:spTgt spid="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5" grpId="14"/>
      <p:bldP build="whole" bldLvl="1" animBg="1" rev="0" advAuto="0" spid="2790" grpId="16"/>
      <p:bldP build="whole" bldLvl="1" animBg="1" rev="0" advAuto="0" spid="2801" grpId="17"/>
      <p:bldP build="whole" bldLvl="1" animBg="1" rev="0" advAuto="0" spid="2803" grpId="18"/>
      <p:bldP build="whole" bldLvl="1" animBg="1" rev="0" advAuto="0" spid="2786" grpId="12"/>
      <p:bldP build="whole" bldLvl="1" animBg="1" rev="0" advAuto="0" spid="2800" grpId="7"/>
      <p:bldP build="whole" bldLvl="1" animBg="1" rev="0" advAuto="0" spid="2788" grpId="2"/>
      <p:bldP build="whole" bldLvl="1" animBg="1" rev="0" advAuto="0" spid="2806" grpId="11"/>
      <p:bldP build="whole" bldLvl="1" animBg="1" rev="0" advAuto="0" spid="2791" grpId="1"/>
      <p:bldP build="whole" bldLvl="1" animBg="1" rev="0" advAuto="0" spid="2798" grpId="19"/>
      <p:bldP build="whole" bldLvl="1" animBg="1" rev="0" advAuto="0" spid="2805" grpId="4"/>
      <p:bldP build="whole" bldLvl="1" animBg="1" rev="0" advAuto="0" spid="2802" grpId="15"/>
      <p:bldP build="whole" bldLvl="1" animBg="1" rev="0" advAuto="0" spid="2795" grpId="9"/>
      <p:bldP build="whole" bldLvl="1" animBg="1" rev="0" advAuto="0" spid="2799" grpId="8"/>
      <p:bldP build="whole" bldLvl="1" animBg="1" rev="0" advAuto="0" spid="2807" grpId="13"/>
      <p:bldP build="whole" bldLvl="1" animBg="1" rev="0" advAuto="0" spid="2787" grpId="5"/>
      <p:bldP build="whole" bldLvl="1" animBg="1" rev="0" advAuto="0" spid="2789" grpId="6"/>
      <p:bldP build="whole" bldLvl="1" animBg="1" rev="0" advAuto="0" spid="2804" grpId="3"/>
      <p:bldP build="whole" bldLvl="1" animBg="1" rev="0" advAuto="0" spid="2792" grpId="1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4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809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10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11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12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13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15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6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1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18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٤١</a:t>
            </a:r>
          </a:p>
        </p:txBody>
      </p:sp>
      <p:sp>
        <p:nvSpPr>
          <p:cNvPr id="2819" name="خط"/>
          <p:cNvSpPr/>
          <p:nvPr/>
        </p:nvSpPr>
        <p:spPr>
          <a:xfrm>
            <a:off x="1040292" y="3356065"/>
            <a:ext cx="3480698" cy="3"/>
          </a:xfrm>
          <a:prstGeom prst="line">
            <a:avLst/>
          </a:prstGeom>
          <a:ln w="63500">
            <a:solidFill>
              <a:schemeClr val="accent1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820" name="خط"/>
          <p:cNvSpPr/>
          <p:nvPr/>
        </p:nvSpPr>
        <p:spPr>
          <a:xfrm>
            <a:off x="1128630" y="2496443"/>
            <a:ext cx="3036016" cy="3"/>
          </a:xfrm>
          <a:prstGeom prst="line">
            <a:avLst/>
          </a:prstGeom>
          <a:ln w="63500">
            <a:solidFill>
              <a:schemeClr val="accent1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821" name="خط"/>
          <p:cNvSpPr/>
          <p:nvPr/>
        </p:nvSpPr>
        <p:spPr>
          <a:xfrm>
            <a:off x="2087951" y="1487701"/>
            <a:ext cx="1658757" cy="2608186"/>
          </a:xfrm>
          <a:prstGeom prst="line">
            <a:avLst/>
          </a:prstGeom>
          <a:ln w="63500">
            <a:solidFill>
              <a:schemeClr val="accent6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2826" name="تجميع"/>
          <p:cNvGrpSpPr/>
          <p:nvPr/>
        </p:nvGrpSpPr>
        <p:grpSpPr>
          <a:xfrm>
            <a:off x="2553390" y="2524934"/>
            <a:ext cx="916852" cy="565723"/>
            <a:chOff x="0" y="0"/>
            <a:chExt cx="916851" cy="565722"/>
          </a:xfrm>
        </p:grpSpPr>
        <p:sp>
          <p:nvSpPr>
            <p:cNvPr id="2822" name="٣"/>
            <p:cNvSpPr txBox="1"/>
            <p:nvPr/>
          </p:nvSpPr>
          <p:spPr>
            <a:xfrm>
              <a:off x="0" y="0"/>
              <a:ext cx="232864" cy="32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2823" name="٤"/>
            <p:cNvSpPr txBox="1"/>
            <p:nvPr/>
          </p:nvSpPr>
          <p:spPr>
            <a:xfrm>
              <a:off x="458120" y="0"/>
              <a:ext cx="157646" cy="32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2824" name="٦"/>
            <p:cNvSpPr/>
            <p:nvPr/>
          </p:nvSpPr>
          <p:spPr>
            <a:xfrm>
              <a:off x="395980" y="565722"/>
              <a:ext cx="28192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2825" name="٥"/>
            <p:cNvSpPr/>
            <p:nvPr/>
          </p:nvSpPr>
          <p:spPr>
            <a:xfrm>
              <a:off x="747641" y="565722"/>
              <a:ext cx="1692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2831" name="تجميع"/>
          <p:cNvGrpSpPr/>
          <p:nvPr/>
        </p:nvGrpSpPr>
        <p:grpSpPr>
          <a:xfrm>
            <a:off x="2368563" y="2207768"/>
            <a:ext cx="1318544" cy="1499648"/>
            <a:chOff x="0" y="0"/>
            <a:chExt cx="1318542" cy="1499646"/>
          </a:xfrm>
        </p:grpSpPr>
        <p:sp>
          <p:nvSpPr>
            <p:cNvPr id="2827" name="١"/>
            <p:cNvSpPr txBox="1"/>
            <p:nvPr/>
          </p:nvSpPr>
          <p:spPr>
            <a:xfrm>
              <a:off x="414018" y="0"/>
              <a:ext cx="269495" cy="32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828" name="٢"/>
            <p:cNvSpPr txBox="1"/>
            <p:nvPr/>
          </p:nvSpPr>
          <p:spPr>
            <a:xfrm>
              <a:off x="0" y="0"/>
              <a:ext cx="359806" cy="32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2829" name="٧"/>
            <p:cNvSpPr txBox="1"/>
            <p:nvPr/>
          </p:nvSpPr>
          <p:spPr>
            <a:xfrm>
              <a:off x="735189" y="1178586"/>
              <a:ext cx="263851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2830" name="٨"/>
            <p:cNvSpPr txBox="1"/>
            <p:nvPr/>
          </p:nvSpPr>
          <p:spPr>
            <a:xfrm>
              <a:off x="1085678" y="1178586"/>
              <a:ext cx="232865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pic>
        <p:nvPicPr>
          <p:cNvPr id="2832" name="تجميع" descr="تجميع"/>
          <p:cNvPicPr>
            <a:picLocks noChangeAspect="1"/>
          </p:cNvPicPr>
          <p:nvPr/>
        </p:nvPicPr>
        <p:blipFill>
          <a:blip r:embed="rId3">
            <a:extLst/>
          </a:blip>
          <a:srcRect l="65566" t="64738" r="23277" b="22008"/>
          <a:stretch>
            <a:fillRect/>
          </a:stretch>
        </p:blipFill>
        <p:spPr>
          <a:xfrm>
            <a:off x="4472763" y="1220816"/>
            <a:ext cx="2053394" cy="1829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5" name="IMG_2826.png"/>
          <p:cNvGrpSpPr/>
          <p:nvPr/>
        </p:nvGrpSpPr>
        <p:grpSpPr>
          <a:xfrm>
            <a:off x="4598156" y="3048634"/>
            <a:ext cx="1802609" cy="1423196"/>
            <a:chOff x="0" y="0"/>
            <a:chExt cx="1802607" cy="1423195"/>
          </a:xfrm>
        </p:grpSpPr>
        <p:pic>
          <p:nvPicPr>
            <p:cNvPr id="2833" name="IMG_2826.png" descr="IMG_282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2406" t="68231" r="40273" b="24077"/>
            <a:stretch>
              <a:fillRect/>
            </a:stretch>
          </p:blipFill>
          <p:spPr>
            <a:xfrm>
              <a:off x="6350" y="6350"/>
              <a:ext cx="1790070" cy="1410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4" name="IMG_2826.png" descr="IMG_2826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802609" cy="14231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36" name="أ"/>
          <p:cNvSpPr txBox="1"/>
          <p:nvPr/>
        </p:nvSpPr>
        <p:spPr>
          <a:xfrm>
            <a:off x="3952716" y="2091212"/>
            <a:ext cx="218276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أ</a:t>
            </a:r>
          </a:p>
        </p:txBody>
      </p:sp>
      <p:sp>
        <p:nvSpPr>
          <p:cNvPr id="2837" name="ب"/>
          <p:cNvSpPr txBox="1"/>
          <p:nvPr/>
        </p:nvSpPr>
        <p:spPr>
          <a:xfrm>
            <a:off x="4088855" y="2897157"/>
            <a:ext cx="362324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ب</a:t>
            </a:r>
          </a:p>
        </p:txBody>
      </p:sp>
      <p:sp>
        <p:nvSpPr>
          <p:cNvPr id="2838" name="ج"/>
          <p:cNvSpPr txBox="1"/>
          <p:nvPr/>
        </p:nvSpPr>
        <p:spPr>
          <a:xfrm>
            <a:off x="2127392" y="1182004"/>
            <a:ext cx="218277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ج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2000"/>
                                        <p:tgtEl>
                                          <p:spTgt spid="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2000"/>
                                        <p:tgtEl>
                                          <p:spTgt spid="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8" grpId="6"/>
      <p:bldP build="whole" bldLvl="1" animBg="1" rev="0" advAuto="0" spid="2826" grpId="10"/>
      <p:bldP build="whole" bldLvl="1" animBg="1" rev="0" advAuto="0" spid="2832" grpId="1"/>
      <p:bldP build="whole" bldLvl="1" animBg="1" rev="0" advAuto="0" spid="2837" grpId="4"/>
      <p:bldP build="whole" bldLvl="1" animBg="1" rev="0" advAuto="0" spid="2819" grpId="5"/>
      <p:bldP build="whole" bldLvl="1" animBg="1" rev="0" advAuto="0" spid="2836" grpId="2"/>
      <p:bldP build="whole" bldLvl="1" animBg="1" rev="0" advAuto="0" spid="2831" grpId="8"/>
      <p:bldP build="whole" bldLvl="1" animBg="1" rev="0" advAuto="0" spid="2835" grpId="9"/>
      <p:bldP build="whole" bldLvl="1" animBg="1" rev="0" advAuto="0" spid="2821" grpId="7"/>
      <p:bldP build="whole" bldLvl="1" animBg="1" rev="0" advAuto="0" spid="2820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5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840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41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42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43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44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46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7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4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49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٤٢</a:t>
            </a:r>
          </a:p>
        </p:txBody>
      </p:sp>
      <p:sp>
        <p:nvSpPr>
          <p:cNvPr id="2850" name="خط"/>
          <p:cNvSpPr/>
          <p:nvPr/>
        </p:nvSpPr>
        <p:spPr>
          <a:xfrm>
            <a:off x="1040292" y="3356065"/>
            <a:ext cx="2633934" cy="3"/>
          </a:xfrm>
          <a:prstGeom prst="line">
            <a:avLst/>
          </a:prstGeom>
          <a:ln w="63500">
            <a:solidFill>
              <a:schemeClr val="accent1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851" name="خط"/>
          <p:cNvSpPr/>
          <p:nvPr/>
        </p:nvSpPr>
        <p:spPr>
          <a:xfrm>
            <a:off x="1128631" y="2496443"/>
            <a:ext cx="2215799" cy="3"/>
          </a:xfrm>
          <a:prstGeom prst="line">
            <a:avLst/>
          </a:prstGeom>
          <a:ln w="63500">
            <a:solidFill>
              <a:schemeClr val="accent1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852" name="خط"/>
          <p:cNvSpPr/>
          <p:nvPr/>
        </p:nvSpPr>
        <p:spPr>
          <a:xfrm>
            <a:off x="1407151" y="1435259"/>
            <a:ext cx="1658757" cy="2608183"/>
          </a:xfrm>
          <a:prstGeom prst="line">
            <a:avLst/>
          </a:prstGeom>
          <a:ln w="63500">
            <a:solidFill>
              <a:schemeClr val="accent6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2857" name="تجميع"/>
          <p:cNvGrpSpPr/>
          <p:nvPr/>
        </p:nvGrpSpPr>
        <p:grpSpPr>
          <a:xfrm>
            <a:off x="1910850" y="2469954"/>
            <a:ext cx="886431" cy="565722"/>
            <a:chOff x="0" y="0"/>
            <a:chExt cx="886430" cy="565720"/>
          </a:xfrm>
        </p:grpSpPr>
        <p:sp>
          <p:nvSpPr>
            <p:cNvPr id="2853" name="٣"/>
            <p:cNvSpPr txBox="1"/>
            <p:nvPr/>
          </p:nvSpPr>
          <p:spPr>
            <a:xfrm>
              <a:off x="0" y="0"/>
              <a:ext cx="232864" cy="32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2854" name="٤"/>
            <p:cNvSpPr/>
            <p:nvPr/>
          </p:nvSpPr>
          <p:spPr>
            <a:xfrm>
              <a:off x="325374" y="0"/>
              <a:ext cx="157647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2855" name="٦"/>
            <p:cNvSpPr/>
            <p:nvPr/>
          </p:nvSpPr>
          <p:spPr>
            <a:xfrm>
              <a:off x="407042" y="565720"/>
              <a:ext cx="17683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2856" name="٥"/>
            <p:cNvSpPr/>
            <p:nvPr/>
          </p:nvSpPr>
          <p:spPr>
            <a:xfrm>
              <a:off x="717220" y="565720"/>
              <a:ext cx="1692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2862" name="تجميع"/>
          <p:cNvGrpSpPr/>
          <p:nvPr/>
        </p:nvGrpSpPr>
        <p:grpSpPr>
          <a:xfrm>
            <a:off x="1697989" y="2163520"/>
            <a:ext cx="1318542" cy="1499647"/>
            <a:chOff x="0" y="0"/>
            <a:chExt cx="1318541" cy="1499646"/>
          </a:xfrm>
        </p:grpSpPr>
        <p:sp>
          <p:nvSpPr>
            <p:cNvPr id="2858" name="١"/>
            <p:cNvSpPr txBox="1"/>
            <p:nvPr/>
          </p:nvSpPr>
          <p:spPr>
            <a:xfrm>
              <a:off x="414018" y="0"/>
              <a:ext cx="269495" cy="32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859" name="٢"/>
            <p:cNvSpPr txBox="1"/>
            <p:nvPr/>
          </p:nvSpPr>
          <p:spPr>
            <a:xfrm>
              <a:off x="0" y="0"/>
              <a:ext cx="359806" cy="32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2860" name="٧"/>
            <p:cNvSpPr txBox="1"/>
            <p:nvPr/>
          </p:nvSpPr>
          <p:spPr>
            <a:xfrm>
              <a:off x="735188" y="1178586"/>
              <a:ext cx="263851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2861" name="٨"/>
            <p:cNvSpPr txBox="1"/>
            <p:nvPr/>
          </p:nvSpPr>
          <p:spPr>
            <a:xfrm>
              <a:off x="1085677" y="1178586"/>
              <a:ext cx="232865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sp>
        <p:nvSpPr>
          <p:cNvPr id="2863" name="أ"/>
          <p:cNvSpPr txBox="1"/>
          <p:nvPr/>
        </p:nvSpPr>
        <p:spPr>
          <a:xfrm>
            <a:off x="3126152" y="2140991"/>
            <a:ext cx="218277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أ</a:t>
            </a:r>
          </a:p>
        </p:txBody>
      </p:sp>
      <p:sp>
        <p:nvSpPr>
          <p:cNvPr id="2864" name="ب"/>
          <p:cNvSpPr txBox="1"/>
          <p:nvPr/>
        </p:nvSpPr>
        <p:spPr>
          <a:xfrm>
            <a:off x="3328332" y="2897157"/>
            <a:ext cx="224048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ب</a:t>
            </a:r>
          </a:p>
        </p:txBody>
      </p:sp>
      <p:sp>
        <p:nvSpPr>
          <p:cNvPr id="2865" name="ج"/>
          <p:cNvSpPr txBox="1"/>
          <p:nvPr/>
        </p:nvSpPr>
        <p:spPr>
          <a:xfrm>
            <a:off x="1692574" y="1342406"/>
            <a:ext cx="218277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ج</a:t>
            </a:r>
          </a:p>
        </p:txBody>
      </p:sp>
      <p:sp>
        <p:nvSpPr>
          <p:cNvPr id="2866" name="الزاويتان المتبادلتان داخليا"/>
          <p:cNvSpPr txBox="1"/>
          <p:nvPr/>
        </p:nvSpPr>
        <p:spPr>
          <a:xfrm>
            <a:off x="3434143" y="1239866"/>
            <a:ext cx="3012781" cy="33020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EF9D9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200">
                <a:solidFill>
                  <a:schemeClr val="accent6">
                    <a:satOff val="-19776"/>
                    <a:lumOff val="-12627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الزاويتان المتبادلتان داخليا</a:t>
            </a:r>
          </a:p>
        </p:txBody>
      </p:sp>
      <p:pic>
        <p:nvPicPr>
          <p:cNvPr id="2867" name="IMG_2826.png" descr="IMG_2826.png"/>
          <p:cNvPicPr>
            <a:picLocks noChangeAspect="1"/>
          </p:cNvPicPr>
          <p:nvPr/>
        </p:nvPicPr>
        <p:blipFill>
          <a:blip r:embed="rId3">
            <a:extLst/>
          </a:blip>
          <a:srcRect l="25599" t="19475" r="63285" b="69438"/>
          <a:stretch>
            <a:fillRect/>
          </a:stretch>
        </p:blipFill>
        <p:spPr>
          <a:xfrm>
            <a:off x="3847396" y="1734040"/>
            <a:ext cx="2570248" cy="19225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2868" name="🌸"/>
          <p:cNvSpPr txBox="1"/>
          <p:nvPr/>
        </p:nvSpPr>
        <p:spPr>
          <a:xfrm>
            <a:off x="2196818" y="2461672"/>
            <a:ext cx="314495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/>
          </a:lstStyle>
          <a:p>
            <a:pPr rtl="0">
              <a:defRPr/>
            </a:pPr>
            <a:r>
              <a:t>🌸</a:t>
            </a:r>
          </a:p>
        </p:txBody>
      </p:sp>
      <p:sp>
        <p:nvSpPr>
          <p:cNvPr id="2869" name="🌸"/>
          <p:cNvSpPr txBox="1"/>
          <p:nvPr/>
        </p:nvSpPr>
        <p:spPr>
          <a:xfrm>
            <a:off x="2252421" y="3003269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/>
          </a:lstStyle>
          <a:p>
            <a:pPr rtl="0">
              <a:defRPr/>
            </a:pPr>
            <a:r>
              <a:t>🌸</a:t>
            </a:r>
          </a:p>
        </p:txBody>
      </p:sp>
      <p:sp>
        <p:nvSpPr>
          <p:cNvPr id="2870" name="🌼"/>
          <p:cNvSpPr txBox="1"/>
          <p:nvPr/>
        </p:nvSpPr>
        <p:spPr>
          <a:xfrm>
            <a:off x="1751004" y="2461672"/>
            <a:ext cx="35450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/>
          </a:lstStyle>
          <a:p>
            <a:pPr rtl="0">
              <a:defRPr/>
            </a:pPr>
            <a:r>
              <a:t>🌼</a:t>
            </a:r>
          </a:p>
        </p:txBody>
      </p:sp>
      <p:sp>
        <p:nvSpPr>
          <p:cNvPr id="2871" name="🌼"/>
          <p:cNvSpPr txBox="1"/>
          <p:nvPr/>
        </p:nvSpPr>
        <p:spPr>
          <a:xfrm>
            <a:off x="2552817" y="3043327"/>
            <a:ext cx="32131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/>
          </a:lstStyle>
          <a:p>
            <a:pPr rtl="0">
              <a:defRPr/>
            </a:pPr>
            <a:r>
              <a:t>🌼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2000"/>
                                        <p:tgtEl>
                                          <p:spTgt spid="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2000"/>
                                        <p:tgtEl>
                                          <p:spTgt spid="2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2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2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2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mph" nodeType="clickEffect" presetSubtype="0" presetID="26" grpId="13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66" dur="1000" fill="hold" tmFilter="0, 0; .2, .5; .8, .5; 1, 0"/>
                                        <p:tgtEl>
                                          <p:spTgt spid="28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fill="hold"/>
                                        <p:tgtEl>
                                          <p:spTgt spid="28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mph" nodeType="clickEffect" presetSubtype="0" presetID="26" grpId="14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71" dur="1000" fill="hold" tmFilter="0, 0; .2, .5; .8, .5; 1, 0"/>
                                        <p:tgtEl>
                                          <p:spTgt spid="28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fill="hold"/>
                                        <p:tgtEl>
                                          <p:spTgt spid="28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7" dur="1000"/>
                                        <p:tgtEl>
                                          <p:spTgt spid="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click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2" dur="1000"/>
                                        <p:tgtEl>
                                          <p:spTgt spid="2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mph" nodeType="clickEffect" presetSubtype="0" presetID="26" grpId="17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86" dur="1000" fill="hold" tmFilter="0, 0; .2, .5; .8, .5; 1, 0"/>
                                        <p:tgtEl>
                                          <p:spTgt spid="28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28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mph" nodeType="clickEffect" presetSubtype="0" presetID="26" grpId="18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1" dur="1000" fill="hold" tmFilter="0, 0; .2, .5; .8, .5; 1, 0"/>
                                        <p:tgtEl>
                                          <p:spTgt spid="28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8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65" grpId="6"/>
      <p:bldP build="whole" bldLvl="1" animBg="1" rev="0" advAuto="0" spid="2862" grpId="8"/>
      <p:bldP build="whole" bldLvl="1" animBg="1" rev="0" advAuto="0" spid="2851" grpId="3"/>
      <p:bldP build="whole" bldLvl="1" animBg="1" rev="0" advAuto="0" spid="2857" grpId="9"/>
      <p:bldP build="whole" bldLvl="1" animBg="1" rev="0" advAuto="0" spid="2870" grpId="15"/>
      <p:bldP build="whole" bldLvl="1" animBg="1" rev="0" advAuto="0" spid="2867" grpId="10"/>
      <p:bldP build="whole" bldLvl="1" animBg="1" rev="0" advAuto="0" spid="2870" grpId="17"/>
      <p:bldP build="whole" bldLvl="1" animBg="1" rev="0" advAuto="0" spid="2866" grpId="1"/>
      <p:bldP build="whole" bldLvl="1" animBg="1" rev="0" advAuto="0" spid="2869" grpId="12"/>
      <p:bldP build="whole" bldLvl="1" animBg="1" rev="0" advAuto="0" spid="2864" grpId="4"/>
      <p:bldP build="whole" bldLvl="1" animBg="1" rev="0" advAuto="0" spid="2869" grpId="14"/>
      <p:bldP build="whole" bldLvl="1" animBg="1" rev="0" advAuto="0" spid="2852" grpId="7"/>
      <p:bldP build="whole" bldLvl="1" animBg="1" rev="0" advAuto="0" spid="2850" grpId="5"/>
      <p:bldP build="whole" bldLvl="1" animBg="1" rev="0" advAuto="0" spid="2871" grpId="16"/>
      <p:bldP build="whole" bldLvl="1" animBg="1" rev="0" advAuto="0" spid="2871" grpId="18"/>
      <p:bldP build="whole" bldLvl="1" animBg="1" rev="0" advAuto="0" spid="2868" grpId="11"/>
      <p:bldP build="whole" bldLvl="1" animBg="1" rev="0" advAuto="0" spid="2863" grpId="2"/>
      <p:bldP build="whole" bldLvl="1" animBg="1" rev="0" advAuto="0" spid="2868" grpId="1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8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873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74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75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76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77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79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0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8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82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٤٢</a:t>
            </a:r>
          </a:p>
        </p:txBody>
      </p:sp>
      <p:sp>
        <p:nvSpPr>
          <p:cNvPr id="2883" name="خط"/>
          <p:cNvSpPr/>
          <p:nvPr/>
        </p:nvSpPr>
        <p:spPr>
          <a:xfrm>
            <a:off x="1040292" y="3356065"/>
            <a:ext cx="2633934" cy="3"/>
          </a:xfrm>
          <a:prstGeom prst="line">
            <a:avLst/>
          </a:prstGeom>
          <a:ln w="63500">
            <a:solidFill>
              <a:schemeClr val="accent1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884" name="خط"/>
          <p:cNvSpPr/>
          <p:nvPr/>
        </p:nvSpPr>
        <p:spPr>
          <a:xfrm>
            <a:off x="1128631" y="2496443"/>
            <a:ext cx="2215799" cy="3"/>
          </a:xfrm>
          <a:prstGeom prst="line">
            <a:avLst/>
          </a:prstGeom>
          <a:ln w="63500">
            <a:solidFill>
              <a:schemeClr val="accent1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885" name="خط"/>
          <p:cNvSpPr/>
          <p:nvPr/>
        </p:nvSpPr>
        <p:spPr>
          <a:xfrm>
            <a:off x="1407151" y="1435259"/>
            <a:ext cx="1658757" cy="2608183"/>
          </a:xfrm>
          <a:prstGeom prst="line">
            <a:avLst/>
          </a:prstGeom>
          <a:ln w="63500">
            <a:solidFill>
              <a:schemeClr val="accent6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2890" name="تجميع"/>
          <p:cNvGrpSpPr/>
          <p:nvPr/>
        </p:nvGrpSpPr>
        <p:grpSpPr>
          <a:xfrm>
            <a:off x="1910850" y="2469954"/>
            <a:ext cx="886431" cy="565722"/>
            <a:chOff x="0" y="0"/>
            <a:chExt cx="886430" cy="565720"/>
          </a:xfrm>
        </p:grpSpPr>
        <p:sp>
          <p:nvSpPr>
            <p:cNvPr id="2886" name="٣"/>
            <p:cNvSpPr txBox="1"/>
            <p:nvPr/>
          </p:nvSpPr>
          <p:spPr>
            <a:xfrm>
              <a:off x="0" y="0"/>
              <a:ext cx="232864" cy="32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2887" name="٤"/>
            <p:cNvSpPr/>
            <p:nvPr/>
          </p:nvSpPr>
          <p:spPr>
            <a:xfrm>
              <a:off x="325374" y="0"/>
              <a:ext cx="157647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2888" name="٦"/>
            <p:cNvSpPr/>
            <p:nvPr/>
          </p:nvSpPr>
          <p:spPr>
            <a:xfrm>
              <a:off x="407042" y="565720"/>
              <a:ext cx="17683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2889" name="٥"/>
            <p:cNvSpPr/>
            <p:nvPr/>
          </p:nvSpPr>
          <p:spPr>
            <a:xfrm>
              <a:off x="717220" y="565720"/>
              <a:ext cx="1692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2895" name="تجميع"/>
          <p:cNvGrpSpPr/>
          <p:nvPr/>
        </p:nvGrpSpPr>
        <p:grpSpPr>
          <a:xfrm>
            <a:off x="1697989" y="2163520"/>
            <a:ext cx="1318542" cy="1499647"/>
            <a:chOff x="0" y="0"/>
            <a:chExt cx="1318541" cy="1499646"/>
          </a:xfrm>
        </p:grpSpPr>
        <p:sp>
          <p:nvSpPr>
            <p:cNvPr id="2891" name="١"/>
            <p:cNvSpPr txBox="1"/>
            <p:nvPr/>
          </p:nvSpPr>
          <p:spPr>
            <a:xfrm>
              <a:off x="414018" y="0"/>
              <a:ext cx="269495" cy="32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892" name="٢"/>
            <p:cNvSpPr txBox="1"/>
            <p:nvPr/>
          </p:nvSpPr>
          <p:spPr>
            <a:xfrm>
              <a:off x="0" y="0"/>
              <a:ext cx="359806" cy="32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2893" name="٧"/>
            <p:cNvSpPr txBox="1"/>
            <p:nvPr/>
          </p:nvSpPr>
          <p:spPr>
            <a:xfrm>
              <a:off x="735188" y="1178586"/>
              <a:ext cx="263851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2894" name="٨"/>
            <p:cNvSpPr txBox="1"/>
            <p:nvPr/>
          </p:nvSpPr>
          <p:spPr>
            <a:xfrm>
              <a:off x="1085677" y="1178586"/>
              <a:ext cx="232865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sp>
        <p:nvSpPr>
          <p:cNvPr id="2896" name="أ"/>
          <p:cNvSpPr txBox="1"/>
          <p:nvPr/>
        </p:nvSpPr>
        <p:spPr>
          <a:xfrm>
            <a:off x="3126152" y="2140991"/>
            <a:ext cx="218277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أ</a:t>
            </a:r>
          </a:p>
        </p:txBody>
      </p:sp>
      <p:sp>
        <p:nvSpPr>
          <p:cNvPr id="2897" name="ب"/>
          <p:cNvSpPr txBox="1"/>
          <p:nvPr/>
        </p:nvSpPr>
        <p:spPr>
          <a:xfrm>
            <a:off x="3328332" y="2897157"/>
            <a:ext cx="224048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ب</a:t>
            </a:r>
          </a:p>
        </p:txBody>
      </p:sp>
      <p:sp>
        <p:nvSpPr>
          <p:cNvPr id="2898" name="ج"/>
          <p:cNvSpPr txBox="1"/>
          <p:nvPr/>
        </p:nvSpPr>
        <p:spPr>
          <a:xfrm>
            <a:off x="1692574" y="1342406"/>
            <a:ext cx="218277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ج</a:t>
            </a:r>
          </a:p>
        </p:txBody>
      </p:sp>
      <p:sp>
        <p:nvSpPr>
          <p:cNvPr id="2899" name="الزاويتان المتبادلتان خارجيا"/>
          <p:cNvSpPr txBox="1"/>
          <p:nvPr/>
        </p:nvSpPr>
        <p:spPr>
          <a:xfrm>
            <a:off x="3434143" y="1239866"/>
            <a:ext cx="3012781" cy="33020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EF9D9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200">
                <a:solidFill>
                  <a:schemeClr val="accent6">
                    <a:satOff val="-19776"/>
                    <a:lumOff val="-12627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الزاويتان المتبادلتان خارجيا</a:t>
            </a:r>
          </a:p>
        </p:txBody>
      </p:sp>
      <p:pic>
        <p:nvPicPr>
          <p:cNvPr id="2900" name="IMG_2826.png" descr="IMG_2826.png"/>
          <p:cNvPicPr>
            <a:picLocks noChangeAspect="1"/>
          </p:cNvPicPr>
          <p:nvPr/>
        </p:nvPicPr>
        <p:blipFill>
          <a:blip r:embed="rId3">
            <a:extLst/>
          </a:blip>
          <a:srcRect l="13899" t="19474" r="74654" b="69438"/>
          <a:stretch>
            <a:fillRect/>
          </a:stretch>
        </p:blipFill>
        <p:spPr>
          <a:xfrm>
            <a:off x="3729077" y="1734038"/>
            <a:ext cx="2646669" cy="19225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2901" name="🌹"/>
          <p:cNvSpPr txBox="1"/>
          <p:nvPr/>
        </p:nvSpPr>
        <p:spPr>
          <a:xfrm>
            <a:off x="2006930" y="2111021"/>
            <a:ext cx="3408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2100"/>
            </a:lvl1pPr>
          </a:lstStyle>
          <a:p>
            <a:pPr rtl="0">
              <a:defRPr/>
            </a:pPr>
            <a:r>
              <a:t>🌹</a:t>
            </a:r>
          </a:p>
        </p:txBody>
      </p:sp>
      <p:sp>
        <p:nvSpPr>
          <p:cNvPr id="2902" name="🌹"/>
          <p:cNvSpPr txBox="1"/>
          <p:nvPr/>
        </p:nvSpPr>
        <p:spPr>
          <a:xfrm>
            <a:off x="2323008" y="3315087"/>
            <a:ext cx="34088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2100"/>
            </a:lvl1pPr>
          </a:lstStyle>
          <a:p>
            <a:pPr rtl="0">
              <a:defRPr/>
            </a:pPr>
            <a:r>
              <a:t>🌹</a:t>
            </a:r>
          </a:p>
        </p:txBody>
      </p:sp>
      <p:grpSp>
        <p:nvGrpSpPr>
          <p:cNvPr id="2907" name="تجميع"/>
          <p:cNvGrpSpPr/>
          <p:nvPr/>
        </p:nvGrpSpPr>
        <p:grpSpPr>
          <a:xfrm>
            <a:off x="1761489" y="2461673"/>
            <a:ext cx="1089274" cy="870283"/>
            <a:chOff x="0" y="0"/>
            <a:chExt cx="1089273" cy="870282"/>
          </a:xfrm>
        </p:grpSpPr>
        <p:sp>
          <p:nvSpPr>
            <p:cNvPr id="2903" name="🌸"/>
            <p:cNvSpPr txBox="1"/>
            <p:nvPr/>
          </p:nvSpPr>
          <p:spPr>
            <a:xfrm>
              <a:off x="435329" y="5935"/>
              <a:ext cx="31449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🌸</a:t>
              </a:r>
            </a:p>
          </p:txBody>
        </p:sp>
        <p:sp>
          <p:nvSpPr>
            <p:cNvPr id="2904" name="🌸"/>
            <p:cNvSpPr txBox="1"/>
            <p:nvPr/>
          </p:nvSpPr>
          <p:spPr>
            <a:xfrm>
              <a:off x="468770" y="578182"/>
              <a:ext cx="254001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🌸</a:t>
              </a:r>
            </a:p>
          </p:txBody>
        </p:sp>
        <p:sp>
          <p:nvSpPr>
            <p:cNvPr id="2905" name="🌼"/>
            <p:cNvSpPr txBox="1"/>
            <p:nvPr/>
          </p:nvSpPr>
          <p:spPr>
            <a:xfrm>
              <a:off x="0" y="0"/>
              <a:ext cx="354506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🌼</a:t>
              </a:r>
            </a:p>
          </p:txBody>
        </p:sp>
        <p:sp>
          <p:nvSpPr>
            <p:cNvPr id="2906" name="🌼"/>
            <p:cNvSpPr txBox="1"/>
            <p:nvPr/>
          </p:nvSpPr>
          <p:spPr>
            <a:xfrm>
              <a:off x="748394" y="541596"/>
              <a:ext cx="340880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🌼</a:t>
              </a:r>
            </a:p>
          </p:txBody>
        </p:sp>
      </p:grpSp>
      <p:sp>
        <p:nvSpPr>
          <p:cNvPr id="2908" name="☘️"/>
          <p:cNvSpPr txBox="1"/>
          <p:nvPr/>
        </p:nvSpPr>
        <p:spPr>
          <a:xfrm>
            <a:off x="1656850" y="2155471"/>
            <a:ext cx="254001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☘️</a:t>
            </a:r>
          </a:p>
        </p:txBody>
      </p:sp>
      <p:sp>
        <p:nvSpPr>
          <p:cNvPr id="2909" name="☘️"/>
          <p:cNvSpPr txBox="1"/>
          <p:nvPr/>
        </p:nvSpPr>
        <p:spPr>
          <a:xfrm>
            <a:off x="2779252" y="3327453"/>
            <a:ext cx="442316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t>☘️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2000"/>
                                        <p:tgtEl>
                                          <p:spTgt spid="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2000"/>
                                        <p:tgtEl>
                                          <p:spTgt spid="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2000"/>
                                        <p:tgtEl>
                                          <p:spTgt spid="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6" dur="1000"/>
                                        <p:tgtEl>
                                          <p:spTgt spid="2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1" dur="1000"/>
                                        <p:tgtEl>
                                          <p:spTgt spid="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6" dur="1000"/>
                                        <p:tgtEl>
                                          <p:spTgt spid="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mph" nodeType="clickEffect" presetSubtype="0" presetID="26" grpId="14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70" dur="1000" fill="hold" tmFilter="0, 0; .2, .5; .8, .5; 1, 0"/>
                                        <p:tgtEl>
                                          <p:spTgt spid="29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29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mph" nodeType="clickEffect" presetSubtype="0" presetID="26" grpId="15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75" dur="1000" fill="hold" tmFilter="0, 0; .2, .5; .8, .5; 1, 0"/>
                                        <p:tgtEl>
                                          <p:spTgt spid="29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29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ntr" nodeType="click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1" dur="1000"/>
                                        <p:tgtEl>
                                          <p:spTgt spid="2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ntr" nodeType="click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6" dur="1000"/>
                                        <p:tgtEl>
                                          <p:spTgt spid="2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mph" nodeType="clickEffect" presetSubtype="0" presetID="26" grpId="18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0" dur="1000" fill="hold" tmFilter="0, 0; .2, .5; .8, .5; 1, 0"/>
                                        <p:tgtEl>
                                          <p:spTgt spid="29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00" fill="hold"/>
                                        <p:tgtEl>
                                          <p:spTgt spid="29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Class="emph" nodeType="clickEffect" presetSubtype="0" presetID="26" grpId="19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5" dur="1000" fill="hold" tmFilter="0, 0; .2, .5; .8, .5; 1, 0"/>
                                        <p:tgtEl>
                                          <p:spTgt spid="29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9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02" grpId="13"/>
      <p:bldP build="whole" bldLvl="1" animBg="1" rev="0" advAuto="0" spid="2900" grpId="11"/>
      <p:bldP build="whole" bldLvl="1" animBg="1" rev="0" advAuto="0" spid="2907" grpId="10"/>
      <p:bldP build="whole" bldLvl="1" animBg="1" rev="0" advAuto="0" spid="2901" grpId="12"/>
      <p:bldP build="whole" bldLvl="1" animBg="1" rev="0" advAuto="0" spid="2884" grpId="3"/>
      <p:bldP build="whole" bldLvl="1" animBg="1" rev="0" advAuto="0" spid="2901" grpId="14"/>
      <p:bldP build="whole" bldLvl="1" animBg="1" rev="0" advAuto="0" spid="2902" grpId="15"/>
      <p:bldP build="whole" bldLvl="1" animBg="1" rev="0" advAuto="0" spid="2908" grpId="18"/>
      <p:bldP build="whole" bldLvl="1" animBg="1" rev="0" advAuto="0" spid="2895" grpId="8"/>
      <p:bldP build="whole" bldLvl="1" animBg="1" rev="0" advAuto="0" spid="2909" grpId="19"/>
      <p:bldP build="whole" bldLvl="1" animBg="1" rev="0" advAuto="0" spid="2898" grpId="6"/>
      <p:bldP build="whole" bldLvl="1" animBg="1" rev="0" advAuto="0" spid="2899" grpId="1"/>
      <p:bldP build="whole" bldLvl="1" animBg="1" rev="0" advAuto="0" spid="2897" grpId="4"/>
      <p:bldP build="whole" bldLvl="1" animBg="1" rev="0" advAuto="0" spid="2883" grpId="5"/>
      <p:bldP build="whole" bldLvl="1" animBg="1" rev="0" advAuto="0" spid="2896" grpId="2"/>
      <p:bldP build="whole" bldLvl="1" animBg="1" rev="0" advAuto="0" spid="2885" grpId="7"/>
      <p:bldP build="whole" bldLvl="1" animBg="1" rev="0" advAuto="0" spid="2890" grpId="9"/>
      <p:bldP build="whole" bldLvl="1" animBg="1" rev="0" advAuto="0" spid="2908" grpId="16"/>
      <p:bldP build="whole" bldLvl="1" animBg="1" rev="0" advAuto="0" spid="2909" grpId="17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6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911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2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3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4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5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17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8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1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20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٤٢</a:t>
            </a:r>
          </a:p>
        </p:txBody>
      </p:sp>
      <p:sp>
        <p:nvSpPr>
          <p:cNvPr id="2921" name="خط"/>
          <p:cNvSpPr/>
          <p:nvPr/>
        </p:nvSpPr>
        <p:spPr>
          <a:xfrm>
            <a:off x="1040292" y="3356065"/>
            <a:ext cx="2633934" cy="3"/>
          </a:xfrm>
          <a:prstGeom prst="line">
            <a:avLst/>
          </a:prstGeom>
          <a:ln w="63500">
            <a:solidFill>
              <a:schemeClr val="accent1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922" name="خط"/>
          <p:cNvSpPr/>
          <p:nvPr/>
        </p:nvSpPr>
        <p:spPr>
          <a:xfrm>
            <a:off x="1128631" y="2496443"/>
            <a:ext cx="2215799" cy="3"/>
          </a:xfrm>
          <a:prstGeom prst="line">
            <a:avLst/>
          </a:prstGeom>
          <a:ln w="63500">
            <a:solidFill>
              <a:schemeClr val="accent1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923" name="خط"/>
          <p:cNvSpPr/>
          <p:nvPr/>
        </p:nvSpPr>
        <p:spPr>
          <a:xfrm>
            <a:off x="1407151" y="1435259"/>
            <a:ext cx="1658757" cy="2608183"/>
          </a:xfrm>
          <a:prstGeom prst="line">
            <a:avLst/>
          </a:prstGeom>
          <a:ln w="63500">
            <a:solidFill>
              <a:schemeClr val="accent6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2928" name="تجميع"/>
          <p:cNvGrpSpPr/>
          <p:nvPr/>
        </p:nvGrpSpPr>
        <p:grpSpPr>
          <a:xfrm>
            <a:off x="1910850" y="2469954"/>
            <a:ext cx="886431" cy="565722"/>
            <a:chOff x="0" y="0"/>
            <a:chExt cx="886430" cy="565720"/>
          </a:xfrm>
        </p:grpSpPr>
        <p:sp>
          <p:nvSpPr>
            <p:cNvPr id="2924" name="٣"/>
            <p:cNvSpPr txBox="1"/>
            <p:nvPr/>
          </p:nvSpPr>
          <p:spPr>
            <a:xfrm>
              <a:off x="0" y="0"/>
              <a:ext cx="232864" cy="32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2925" name="٤"/>
            <p:cNvSpPr/>
            <p:nvPr/>
          </p:nvSpPr>
          <p:spPr>
            <a:xfrm>
              <a:off x="325374" y="0"/>
              <a:ext cx="157647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2926" name="٦"/>
            <p:cNvSpPr/>
            <p:nvPr/>
          </p:nvSpPr>
          <p:spPr>
            <a:xfrm>
              <a:off x="407042" y="565720"/>
              <a:ext cx="17683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2927" name="٥"/>
            <p:cNvSpPr/>
            <p:nvPr/>
          </p:nvSpPr>
          <p:spPr>
            <a:xfrm>
              <a:off x="717220" y="565720"/>
              <a:ext cx="1692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2933" name="تجميع"/>
          <p:cNvGrpSpPr/>
          <p:nvPr/>
        </p:nvGrpSpPr>
        <p:grpSpPr>
          <a:xfrm>
            <a:off x="1697989" y="2163520"/>
            <a:ext cx="1318542" cy="1499647"/>
            <a:chOff x="0" y="0"/>
            <a:chExt cx="1318541" cy="1499646"/>
          </a:xfrm>
        </p:grpSpPr>
        <p:sp>
          <p:nvSpPr>
            <p:cNvPr id="2929" name="١"/>
            <p:cNvSpPr txBox="1"/>
            <p:nvPr/>
          </p:nvSpPr>
          <p:spPr>
            <a:xfrm>
              <a:off x="414018" y="0"/>
              <a:ext cx="269495" cy="32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930" name="٢"/>
            <p:cNvSpPr txBox="1"/>
            <p:nvPr/>
          </p:nvSpPr>
          <p:spPr>
            <a:xfrm>
              <a:off x="0" y="0"/>
              <a:ext cx="359806" cy="32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2931" name="٧"/>
            <p:cNvSpPr txBox="1"/>
            <p:nvPr/>
          </p:nvSpPr>
          <p:spPr>
            <a:xfrm>
              <a:off x="735188" y="1178586"/>
              <a:ext cx="263851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2932" name="٨"/>
            <p:cNvSpPr txBox="1"/>
            <p:nvPr/>
          </p:nvSpPr>
          <p:spPr>
            <a:xfrm>
              <a:off x="1085677" y="1178586"/>
              <a:ext cx="232865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2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sp>
        <p:nvSpPr>
          <p:cNvPr id="2934" name="أ"/>
          <p:cNvSpPr txBox="1"/>
          <p:nvPr/>
        </p:nvSpPr>
        <p:spPr>
          <a:xfrm>
            <a:off x="3126152" y="2140991"/>
            <a:ext cx="218277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أ</a:t>
            </a:r>
          </a:p>
        </p:txBody>
      </p:sp>
      <p:sp>
        <p:nvSpPr>
          <p:cNvPr id="2935" name="ب"/>
          <p:cNvSpPr txBox="1"/>
          <p:nvPr/>
        </p:nvSpPr>
        <p:spPr>
          <a:xfrm>
            <a:off x="3328332" y="2897157"/>
            <a:ext cx="224048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ب</a:t>
            </a:r>
          </a:p>
        </p:txBody>
      </p:sp>
      <p:sp>
        <p:nvSpPr>
          <p:cNvPr id="2936" name="ج"/>
          <p:cNvSpPr txBox="1"/>
          <p:nvPr/>
        </p:nvSpPr>
        <p:spPr>
          <a:xfrm>
            <a:off x="1692574" y="1342406"/>
            <a:ext cx="218277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ج</a:t>
            </a:r>
          </a:p>
        </p:txBody>
      </p:sp>
      <p:sp>
        <p:nvSpPr>
          <p:cNvPr id="2937" name="الزاويتان المتناظرتان"/>
          <p:cNvSpPr txBox="1"/>
          <p:nvPr/>
        </p:nvSpPr>
        <p:spPr>
          <a:xfrm>
            <a:off x="3434143" y="1239866"/>
            <a:ext cx="3012781" cy="33020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EF9D9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200">
                <a:solidFill>
                  <a:schemeClr val="accent6">
                    <a:satOff val="-19776"/>
                    <a:lumOff val="-12627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الزاويتان المتناظرتان</a:t>
            </a:r>
          </a:p>
        </p:txBody>
      </p:sp>
      <p:pic>
        <p:nvPicPr>
          <p:cNvPr id="2938" name="IMG_2826.png" descr="IMG_2826.png"/>
          <p:cNvPicPr>
            <a:picLocks noChangeAspect="1"/>
          </p:cNvPicPr>
          <p:nvPr/>
        </p:nvPicPr>
        <p:blipFill>
          <a:blip r:embed="rId3">
            <a:extLst/>
          </a:blip>
          <a:srcRect l="13965" t="30469" r="63316" b="58794"/>
          <a:stretch>
            <a:fillRect/>
          </a:stretch>
        </p:blipFill>
        <p:spPr>
          <a:xfrm>
            <a:off x="3330213" y="1673721"/>
            <a:ext cx="3220811" cy="11414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2947" name="تجميع"/>
          <p:cNvGrpSpPr/>
          <p:nvPr/>
        </p:nvGrpSpPr>
        <p:grpSpPr>
          <a:xfrm>
            <a:off x="1574900" y="2078359"/>
            <a:ext cx="1564719" cy="1585069"/>
            <a:chOff x="0" y="0"/>
            <a:chExt cx="1564717" cy="1585067"/>
          </a:xfrm>
        </p:grpSpPr>
        <p:sp>
          <p:nvSpPr>
            <p:cNvPr id="2939" name="🌸"/>
            <p:cNvSpPr txBox="1"/>
            <p:nvPr/>
          </p:nvSpPr>
          <p:spPr>
            <a:xfrm>
              <a:off x="539968" y="356587"/>
              <a:ext cx="314494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🌸</a:t>
              </a:r>
            </a:p>
          </p:txBody>
        </p:sp>
        <p:sp>
          <p:nvSpPr>
            <p:cNvPr id="2940" name="🌸"/>
            <p:cNvSpPr txBox="1"/>
            <p:nvPr/>
          </p:nvSpPr>
          <p:spPr>
            <a:xfrm>
              <a:off x="573408" y="928833"/>
              <a:ext cx="254001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🌸</a:t>
              </a:r>
            </a:p>
          </p:txBody>
        </p:sp>
        <p:sp>
          <p:nvSpPr>
            <p:cNvPr id="2941" name="🌹"/>
            <p:cNvSpPr txBox="1"/>
            <p:nvPr/>
          </p:nvSpPr>
          <p:spPr>
            <a:xfrm>
              <a:off x="350081" y="0"/>
              <a:ext cx="34088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2100"/>
              </a:lvl1pPr>
            </a:lstStyle>
            <a:p>
              <a:pPr rtl="0">
                <a:defRPr/>
              </a:pPr>
              <a:r>
                <a:t>🌹</a:t>
              </a:r>
            </a:p>
          </p:txBody>
        </p:sp>
        <p:sp>
          <p:nvSpPr>
            <p:cNvPr id="2942" name="🌼"/>
            <p:cNvSpPr txBox="1"/>
            <p:nvPr/>
          </p:nvSpPr>
          <p:spPr>
            <a:xfrm>
              <a:off x="104638" y="350651"/>
              <a:ext cx="354507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🌼</a:t>
              </a:r>
            </a:p>
          </p:txBody>
        </p:sp>
        <p:sp>
          <p:nvSpPr>
            <p:cNvPr id="2943" name="🌹"/>
            <p:cNvSpPr txBox="1"/>
            <p:nvPr/>
          </p:nvSpPr>
          <p:spPr>
            <a:xfrm>
              <a:off x="666158" y="1204067"/>
              <a:ext cx="34088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2100"/>
              </a:lvl1pPr>
            </a:lstStyle>
            <a:p>
              <a:pPr rtl="0">
                <a:defRPr/>
              </a:pPr>
              <a:r>
                <a:t>🌹</a:t>
              </a:r>
            </a:p>
          </p:txBody>
        </p:sp>
        <p:sp>
          <p:nvSpPr>
            <p:cNvPr id="2944" name="🌼"/>
            <p:cNvSpPr txBox="1"/>
            <p:nvPr/>
          </p:nvSpPr>
          <p:spPr>
            <a:xfrm>
              <a:off x="853032" y="892248"/>
              <a:ext cx="340880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🌼</a:t>
              </a:r>
            </a:p>
          </p:txBody>
        </p:sp>
        <p:sp>
          <p:nvSpPr>
            <p:cNvPr id="2945" name="☘️"/>
            <p:cNvSpPr txBox="1"/>
            <p:nvPr/>
          </p:nvSpPr>
          <p:spPr>
            <a:xfrm>
              <a:off x="-1" y="44450"/>
              <a:ext cx="254001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/>
              <a:r>
                <a:t>☘️</a:t>
              </a:r>
            </a:p>
          </p:txBody>
        </p:sp>
        <p:sp>
          <p:nvSpPr>
            <p:cNvPr id="2946" name="☘️"/>
            <p:cNvSpPr txBox="1"/>
            <p:nvPr/>
          </p:nvSpPr>
          <p:spPr>
            <a:xfrm>
              <a:off x="1122401" y="1216432"/>
              <a:ext cx="442317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  <a:r>
                <a:t>☘️</a:t>
              </a:r>
            </a:p>
          </p:txBody>
        </p:sp>
      </p:grpSp>
      <p:sp>
        <p:nvSpPr>
          <p:cNvPr id="2948" name="🔵"/>
          <p:cNvSpPr txBox="1"/>
          <p:nvPr/>
        </p:nvSpPr>
        <p:spPr>
          <a:xfrm>
            <a:off x="1797442" y="2423159"/>
            <a:ext cx="3408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2100"/>
            </a:lvl1pPr>
          </a:lstStyle>
          <a:p>
            <a:pPr rtl="0">
              <a:defRPr/>
            </a:pPr>
            <a:r>
              <a:t>🔵</a:t>
            </a:r>
          </a:p>
        </p:txBody>
      </p:sp>
      <p:sp>
        <p:nvSpPr>
          <p:cNvPr id="2949" name="🔵"/>
          <p:cNvSpPr txBox="1"/>
          <p:nvPr/>
        </p:nvSpPr>
        <p:spPr>
          <a:xfrm>
            <a:off x="2247277" y="3282427"/>
            <a:ext cx="35439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2100"/>
            </a:lvl1pPr>
          </a:lstStyle>
          <a:p>
            <a:pPr rtl="0">
              <a:defRPr/>
            </a:pPr>
            <a:r>
              <a:t>🔵</a:t>
            </a:r>
          </a:p>
        </p:txBody>
      </p:sp>
      <p:sp>
        <p:nvSpPr>
          <p:cNvPr id="2950" name="🟡"/>
          <p:cNvSpPr txBox="1"/>
          <p:nvPr/>
        </p:nvSpPr>
        <p:spPr>
          <a:xfrm>
            <a:off x="1569971" y="2111021"/>
            <a:ext cx="34088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2100"/>
            </a:lvl1pPr>
          </a:lstStyle>
          <a:p>
            <a:pPr rtl="0">
              <a:defRPr/>
            </a:pPr>
            <a:r>
              <a:t>🟡</a:t>
            </a:r>
          </a:p>
        </p:txBody>
      </p:sp>
      <p:sp>
        <p:nvSpPr>
          <p:cNvPr id="2951" name="🟡"/>
          <p:cNvSpPr txBox="1"/>
          <p:nvPr/>
        </p:nvSpPr>
        <p:spPr>
          <a:xfrm>
            <a:off x="2066089" y="2958819"/>
            <a:ext cx="34088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2100"/>
            </a:lvl1pPr>
          </a:lstStyle>
          <a:p>
            <a:pPr rtl="0">
              <a:defRPr/>
            </a:pPr>
            <a:r>
              <a:t>🟡</a:t>
            </a:r>
          </a:p>
        </p:txBody>
      </p:sp>
      <p:sp>
        <p:nvSpPr>
          <p:cNvPr id="2952" name="🟠"/>
          <p:cNvSpPr txBox="1"/>
          <p:nvPr/>
        </p:nvSpPr>
        <p:spPr>
          <a:xfrm>
            <a:off x="1913975" y="2025599"/>
            <a:ext cx="35439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2100"/>
            </a:lvl1pPr>
          </a:lstStyle>
          <a:p>
            <a:pPr rtl="0">
              <a:defRPr/>
            </a:pPr>
            <a:r>
              <a:t>🟠</a:t>
            </a:r>
          </a:p>
        </p:txBody>
      </p:sp>
      <p:sp>
        <p:nvSpPr>
          <p:cNvPr id="2953" name="🟠"/>
          <p:cNvSpPr txBox="1"/>
          <p:nvPr/>
        </p:nvSpPr>
        <p:spPr>
          <a:xfrm>
            <a:off x="2471777" y="2975066"/>
            <a:ext cx="35439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2100"/>
            </a:lvl1pPr>
          </a:lstStyle>
          <a:p>
            <a:pPr rtl="0">
              <a:defRPr/>
            </a:pPr>
            <a:r>
              <a:t>🟠</a:t>
            </a:r>
          </a:p>
        </p:txBody>
      </p:sp>
      <p:sp>
        <p:nvSpPr>
          <p:cNvPr id="2954" name="🔴"/>
          <p:cNvSpPr txBox="1"/>
          <p:nvPr/>
        </p:nvSpPr>
        <p:spPr>
          <a:xfrm>
            <a:off x="2176869" y="2381250"/>
            <a:ext cx="354393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2100"/>
            </a:lvl1pPr>
          </a:lstStyle>
          <a:p>
            <a:pPr rtl="0">
              <a:defRPr/>
            </a:pPr>
            <a:r>
              <a:t>🔴</a:t>
            </a:r>
          </a:p>
        </p:txBody>
      </p:sp>
      <p:sp>
        <p:nvSpPr>
          <p:cNvPr id="2955" name="🔴"/>
          <p:cNvSpPr txBox="1"/>
          <p:nvPr/>
        </p:nvSpPr>
        <p:spPr>
          <a:xfrm>
            <a:off x="2676388" y="3282427"/>
            <a:ext cx="35439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2100"/>
            </a:lvl1pPr>
          </a:lstStyle>
          <a:p>
            <a:pPr rtl="0">
              <a:defRPr/>
            </a:pPr>
            <a:r>
              <a:t>🔴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2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2000"/>
                                        <p:tgtEl>
                                          <p:spTgt spid="2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2000"/>
                                        <p:tgtEl>
                                          <p:spTgt spid="2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2000"/>
                                        <p:tgtEl>
                                          <p:spTgt spid="2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2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7" dur="1000"/>
                                        <p:tgtEl>
                                          <p:spTgt spid="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click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2" dur="1000"/>
                                        <p:tgtEl>
                                          <p:spTgt spid="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7" dur="1000"/>
                                        <p:tgtEl>
                                          <p:spTgt spid="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ntr" nodeType="click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2" dur="1000"/>
                                        <p:tgtEl>
                                          <p:spTgt spid="2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7" dur="1000"/>
                                        <p:tgtEl>
                                          <p:spTgt spid="2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49" grpId="15"/>
      <p:bldP build="whole" bldLvl="1" animBg="1" rev="0" advAuto="0" spid="2953" grpId="13"/>
      <p:bldP build="whole" bldLvl="1" animBg="1" rev="0" advAuto="0" spid="2950" grpId="16"/>
      <p:bldP build="whole" bldLvl="1" animBg="1" rev="0" advAuto="0" spid="2951" grpId="17"/>
      <p:bldP build="whole" bldLvl="1" animBg="1" rev="0" advAuto="0" spid="2954" grpId="18"/>
      <p:bldP build="whole" bldLvl="1" animBg="1" rev="0" advAuto="0" spid="2948" grpId="14"/>
      <p:bldP build="whole" bldLvl="1" animBg="1" rev="0" advAuto="0" spid="2955" grpId="19"/>
      <p:bldP build="whole" bldLvl="1" animBg="1" rev="0" advAuto="0" spid="2923" grpId="6"/>
      <p:bldP build="whole" bldLvl="1" animBg="1" rev="0" advAuto="0" spid="2947" grpId="11"/>
      <p:bldP build="whole" bldLvl="1" animBg="1" rev="0" advAuto="0" spid="2937" grpId="9"/>
      <p:bldP build="whole" bldLvl="1" animBg="1" rev="0" advAuto="0" spid="2933" grpId="7"/>
      <p:bldP build="whole" bldLvl="1" animBg="1" rev="0" advAuto="0" spid="2934" grpId="1"/>
      <p:bldP build="whole" bldLvl="1" animBg="1" rev="0" advAuto="0" spid="2936" grpId="5"/>
      <p:bldP build="whole" bldLvl="1" animBg="1" rev="0" advAuto="0" spid="2921" grpId="4"/>
      <p:bldP build="whole" bldLvl="1" animBg="1" rev="0" advAuto="0" spid="2922" grpId="2"/>
      <p:bldP build="whole" bldLvl="1" animBg="1" rev="0" advAuto="0" spid="2935" grpId="3"/>
      <p:bldP build="whole" bldLvl="1" animBg="1" rev="0" advAuto="0" spid="2928" grpId="8"/>
      <p:bldP build="whole" bldLvl="1" animBg="1" rev="0" advAuto="0" spid="2938" grpId="10"/>
      <p:bldP build="whole" bldLvl="1" animBg="1" rev="0" advAuto="0" spid="2952" grpId="1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1731;p23"/>
          <p:cNvSpPr txBox="1"/>
          <p:nvPr/>
        </p:nvSpPr>
        <p:spPr>
          <a:xfrm>
            <a:off x="1130621" y="4095955"/>
            <a:ext cx="6866702" cy="594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normAutofit fontScale="100000" lnSpcReduction="0"/>
          </a:bodyPr>
          <a:lstStyle>
            <a:lvl1pPr algn="ctr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الفصل الدراسي الثاني </a:t>
            </a:r>
          </a:p>
        </p:txBody>
      </p:sp>
      <p:pic>
        <p:nvPicPr>
          <p:cNvPr id="2089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tretch>
            <a:fillRect/>
          </a:stretch>
        </p:blipFill>
        <p:spPr>
          <a:xfrm>
            <a:off x="2086218" y="471456"/>
            <a:ext cx="4910131" cy="3928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0" name="بيضاوي وسيلة شرح" descr="بيضاوي وسيلة شرح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5455" y="1676360"/>
            <a:ext cx="5571844" cy="17304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091" name="Google Shape;1730;p23"/>
          <p:cNvSpPr txBox="1"/>
          <p:nvPr/>
        </p:nvSpPr>
        <p:spPr>
          <a:xfrm>
            <a:off x="2162202" y="1489109"/>
            <a:ext cx="4866032" cy="190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b">
            <a:normAutofit fontScale="100000" lnSpcReduction="0"/>
          </a:bodyPr>
          <a:lstStyle>
            <a:lvl1pPr algn="ctr" defTabSz="612648">
              <a:lnSpc>
                <a:spcPct val="80000"/>
              </a:lnSpc>
              <a:defRPr b="1" sz="56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grpSp>
        <p:nvGrpSpPr>
          <p:cNvPr id="2119" name="Google Shape;1820;p53"/>
          <p:cNvGrpSpPr/>
          <p:nvPr/>
        </p:nvGrpSpPr>
        <p:grpSpPr>
          <a:xfrm>
            <a:off x="6100995" y="2067756"/>
            <a:ext cx="474970" cy="556149"/>
            <a:chOff x="0" y="0"/>
            <a:chExt cx="474968" cy="556147"/>
          </a:xfrm>
        </p:grpSpPr>
        <p:sp>
          <p:nvSpPr>
            <p:cNvPr id="2092" name="Google Shape;1821;p53"/>
            <p:cNvSpPr/>
            <p:nvPr/>
          </p:nvSpPr>
          <p:spPr>
            <a:xfrm>
              <a:off x="8731" y="58474"/>
              <a:ext cx="385024" cy="489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822;p53"/>
            <p:cNvSpPr/>
            <p:nvPr/>
          </p:nvSpPr>
          <p:spPr>
            <a:xfrm>
              <a:off x="42773" y="58474"/>
              <a:ext cx="316940" cy="437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823;p53"/>
            <p:cNvSpPr/>
            <p:nvPr/>
          </p:nvSpPr>
          <p:spPr>
            <a:xfrm>
              <a:off x="290747" y="58474"/>
              <a:ext cx="68966" cy="437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824;p53"/>
            <p:cNvSpPr/>
            <p:nvPr/>
          </p:nvSpPr>
          <p:spPr>
            <a:xfrm>
              <a:off x="177250" y="7851"/>
              <a:ext cx="48019" cy="5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825;p53"/>
            <p:cNvSpPr/>
            <p:nvPr/>
          </p:nvSpPr>
          <p:spPr>
            <a:xfrm>
              <a:off x="118742" y="48898"/>
              <a:ext cx="165002" cy="45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826;p53"/>
            <p:cNvSpPr/>
            <p:nvPr/>
          </p:nvSpPr>
          <p:spPr>
            <a:xfrm>
              <a:off x="423464" y="144053"/>
              <a:ext cx="42774" cy="4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827;p53"/>
            <p:cNvSpPr/>
            <p:nvPr/>
          </p:nvSpPr>
          <p:spPr>
            <a:xfrm>
              <a:off x="406849" y="168485"/>
              <a:ext cx="52385" cy="4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828;p53"/>
            <p:cNvSpPr/>
            <p:nvPr/>
          </p:nvSpPr>
          <p:spPr>
            <a:xfrm>
              <a:off x="264555" y="220868"/>
              <a:ext cx="168487" cy="275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829;p53"/>
            <p:cNvSpPr/>
            <p:nvPr/>
          </p:nvSpPr>
          <p:spPr>
            <a:xfrm>
              <a:off x="251460" y="475812"/>
              <a:ext cx="54110" cy="7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830;p53"/>
            <p:cNvSpPr/>
            <p:nvPr/>
          </p:nvSpPr>
          <p:spPr>
            <a:xfrm>
              <a:off x="391147" y="193831"/>
              <a:ext cx="57630" cy="5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831;p53"/>
            <p:cNvSpPr/>
            <p:nvPr/>
          </p:nvSpPr>
          <p:spPr>
            <a:xfrm>
              <a:off x="77695" y="130078"/>
              <a:ext cx="8382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832;p53"/>
            <p:cNvSpPr/>
            <p:nvPr/>
          </p:nvSpPr>
          <p:spPr>
            <a:xfrm>
              <a:off x="77695" y="254064"/>
              <a:ext cx="83821" cy="83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833;p53"/>
            <p:cNvSpPr/>
            <p:nvPr/>
          </p:nvSpPr>
          <p:spPr>
            <a:xfrm>
              <a:off x="77695" y="378051"/>
              <a:ext cx="83821" cy="8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834;p53"/>
            <p:cNvSpPr/>
            <p:nvPr/>
          </p:nvSpPr>
          <p:spPr>
            <a:xfrm>
              <a:off x="-1" y="50624"/>
              <a:ext cx="474970" cy="505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835;p53"/>
            <p:cNvSpPr/>
            <p:nvPr/>
          </p:nvSpPr>
          <p:spPr>
            <a:xfrm>
              <a:off x="96036" y="151024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836;p53"/>
            <p:cNvSpPr/>
            <p:nvPr/>
          </p:nvSpPr>
          <p:spPr>
            <a:xfrm>
              <a:off x="96036" y="275011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837;p53"/>
            <p:cNvSpPr/>
            <p:nvPr/>
          </p:nvSpPr>
          <p:spPr>
            <a:xfrm>
              <a:off x="96036" y="399877"/>
              <a:ext cx="43654" cy="3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838;p53"/>
            <p:cNvSpPr/>
            <p:nvPr/>
          </p:nvSpPr>
          <p:spPr>
            <a:xfrm>
              <a:off x="110011" y="0"/>
              <a:ext cx="181618" cy="103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839;p53"/>
            <p:cNvSpPr/>
            <p:nvPr/>
          </p:nvSpPr>
          <p:spPr>
            <a:xfrm>
              <a:off x="68964" y="12134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840;p53"/>
            <p:cNvSpPr/>
            <p:nvPr/>
          </p:nvSpPr>
          <p:spPr>
            <a:xfrm>
              <a:off x="68964" y="246214"/>
              <a:ext cx="100403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841;p53"/>
            <p:cNvSpPr/>
            <p:nvPr/>
          </p:nvSpPr>
          <p:spPr>
            <a:xfrm>
              <a:off x="68964" y="370166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842;p53"/>
            <p:cNvSpPr/>
            <p:nvPr/>
          </p:nvSpPr>
          <p:spPr>
            <a:xfrm>
              <a:off x="190345" y="142869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843;p53"/>
            <p:cNvSpPr/>
            <p:nvPr/>
          </p:nvSpPr>
          <p:spPr>
            <a:xfrm>
              <a:off x="190345" y="181293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844;p53"/>
            <p:cNvSpPr/>
            <p:nvPr/>
          </p:nvSpPr>
          <p:spPr>
            <a:xfrm>
              <a:off x="190345" y="269461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845;p53"/>
            <p:cNvSpPr/>
            <p:nvPr/>
          </p:nvSpPr>
          <p:spPr>
            <a:xfrm>
              <a:off x="190345" y="307885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846;p53"/>
            <p:cNvSpPr/>
            <p:nvPr/>
          </p:nvSpPr>
          <p:spPr>
            <a:xfrm>
              <a:off x="190345" y="396070"/>
              <a:ext cx="75938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847;p53"/>
            <p:cNvSpPr/>
            <p:nvPr/>
          </p:nvSpPr>
          <p:spPr>
            <a:xfrm>
              <a:off x="190345" y="434494"/>
              <a:ext cx="5238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957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58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59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60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61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63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64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6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66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٤٢</a:t>
            </a:r>
          </a:p>
        </p:txBody>
      </p:sp>
      <p:grpSp>
        <p:nvGrpSpPr>
          <p:cNvPr id="2970" name="تجميع"/>
          <p:cNvGrpSpPr/>
          <p:nvPr/>
        </p:nvGrpSpPr>
        <p:grpSpPr>
          <a:xfrm>
            <a:off x="3128032" y="1073827"/>
            <a:ext cx="3312538" cy="2040080"/>
            <a:chOff x="0" y="0"/>
            <a:chExt cx="3312537" cy="2040078"/>
          </a:xfrm>
        </p:grpSpPr>
        <p:pic>
          <p:nvPicPr>
            <p:cNvPr id="2967" name="IMG_2823.png" descr="IMG_282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24" t="30862" r="30894" b="42248"/>
            <a:stretch>
              <a:fillRect/>
            </a:stretch>
          </p:blipFill>
          <p:spPr>
            <a:xfrm>
              <a:off x="46893" y="48298"/>
              <a:ext cx="3265645" cy="19917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68" name="مستطيل"/>
            <p:cNvSpPr/>
            <p:nvPr/>
          </p:nvSpPr>
          <p:spPr>
            <a:xfrm>
              <a:off x="0" y="0"/>
              <a:ext cx="1487330" cy="121211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69" name="مستطيل"/>
            <p:cNvSpPr/>
            <p:nvPr/>
          </p:nvSpPr>
          <p:spPr>
            <a:xfrm>
              <a:off x="96128" y="508348"/>
              <a:ext cx="1295073" cy="10742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2971" name="IMG_2823.png" descr="IMG_2823.png"/>
          <p:cNvPicPr>
            <a:picLocks noChangeAspect="1"/>
          </p:cNvPicPr>
          <p:nvPr/>
        </p:nvPicPr>
        <p:blipFill>
          <a:blip r:embed="rId3">
            <a:extLst/>
          </a:blip>
          <a:srcRect l="9842" t="32350" r="65165" b="47171"/>
          <a:stretch>
            <a:fillRect/>
          </a:stretch>
        </p:blipFill>
        <p:spPr>
          <a:xfrm>
            <a:off x="785028" y="1075461"/>
            <a:ext cx="2585578" cy="28247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972" name="تجميع" descr="تجميع"/>
          <p:cNvPicPr>
            <a:picLocks noChangeAspect="1"/>
          </p:cNvPicPr>
          <p:nvPr/>
        </p:nvPicPr>
        <p:blipFill>
          <a:blip r:embed="rId3">
            <a:extLst/>
          </a:blip>
          <a:srcRect l="70066" t="56723" r="4577" b="28490"/>
          <a:stretch>
            <a:fillRect/>
          </a:stretch>
        </p:blipFill>
        <p:spPr>
          <a:xfrm>
            <a:off x="6721713" y="2821988"/>
            <a:ext cx="1102226" cy="857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9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2974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75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76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77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78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80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81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82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83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٤٢</a:t>
            </a:r>
          </a:p>
        </p:txBody>
      </p:sp>
      <p:pic>
        <p:nvPicPr>
          <p:cNvPr id="2984" name="IMG_2826.png" descr="IMG_2826.png"/>
          <p:cNvPicPr>
            <a:picLocks noChangeAspect="1"/>
          </p:cNvPicPr>
          <p:nvPr/>
        </p:nvPicPr>
        <p:blipFill>
          <a:blip r:embed="rId3">
            <a:extLst/>
          </a:blip>
          <a:srcRect l="13613" t="66341" r="80050" b="26158"/>
          <a:stretch>
            <a:fillRect/>
          </a:stretch>
        </p:blipFill>
        <p:spPr>
          <a:xfrm>
            <a:off x="527598" y="1697497"/>
            <a:ext cx="2123273" cy="1885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5" name="IMG_2826.png" descr="IMG_2826.png"/>
          <p:cNvPicPr>
            <a:picLocks noChangeAspect="1"/>
          </p:cNvPicPr>
          <p:nvPr/>
        </p:nvPicPr>
        <p:blipFill>
          <a:blip r:embed="rId3">
            <a:extLst/>
          </a:blip>
          <a:srcRect l="22767" t="67857" r="64154" b="30292"/>
          <a:stretch>
            <a:fillRect/>
          </a:stretch>
        </p:blipFill>
        <p:spPr>
          <a:xfrm>
            <a:off x="3197113" y="1906970"/>
            <a:ext cx="3235408" cy="343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6" name="IMG_2826.png" descr="IMG_2826.png"/>
          <p:cNvPicPr>
            <a:picLocks noChangeAspect="1"/>
          </p:cNvPicPr>
          <p:nvPr/>
        </p:nvPicPr>
        <p:blipFill>
          <a:blip r:embed="rId3">
            <a:extLst/>
          </a:blip>
          <a:srcRect l="22767" t="69488" r="63884" b="28718"/>
          <a:stretch>
            <a:fillRect/>
          </a:stretch>
        </p:blipFill>
        <p:spPr>
          <a:xfrm>
            <a:off x="3163576" y="2666817"/>
            <a:ext cx="3302222" cy="332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7" name="IMG_2826.png" descr="IMG_2826.png"/>
          <p:cNvPicPr>
            <a:picLocks noChangeAspect="1"/>
          </p:cNvPicPr>
          <p:nvPr/>
        </p:nvPicPr>
        <p:blipFill>
          <a:blip r:embed="rId3">
            <a:extLst/>
          </a:blip>
          <a:srcRect l="22767" t="71149" r="63884" b="25365"/>
          <a:stretch>
            <a:fillRect/>
          </a:stretch>
        </p:blipFill>
        <p:spPr>
          <a:xfrm>
            <a:off x="2561554" y="3277537"/>
            <a:ext cx="3978412" cy="779074"/>
          </a:xfrm>
          <a:prstGeom prst="rect">
            <a:avLst/>
          </a:prstGeom>
          <a:ln w="12700">
            <a:miter lim="400000"/>
          </a:ln>
        </p:spPr>
      </p:pic>
      <p:sp>
        <p:nvSpPr>
          <p:cNvPr id="2988" name="الزاويتان متناظرتان"/>
          <p:cNvSpPr txBox="1"/>
          <p:nvPr/>
        </p:nvSpPr>
        <p:spPr>
          <a:xfrm>
            <a:off x="3308386" y="2270407"/>
            <a:ext cx="3012781" cy="33020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EF9D9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200">
                <a:solidFill>
                  <a:schemeClr val="accent6">
                    <a:satOff val="-19776"/>
                    <a:lumOff val="-12627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الزاويتان متناظرتان</a:t>
            </a:r>
          </a:p>
        </p:txBody>
      </p:sp>
      <p:sp>
        <p:nvSpPr>
          <p:cNvPr id="2989" name="الزاويتان متبادلتان خارجيا"/>
          <p:cNvSpPr txBox="1"/>
          <p:nvPr/>
        </p:nvSpPr>
        <p:spPr>
          <a:xfrm>
            <a:off x="3239334" y="2984219"/>
            <a:ext cx="3012781" cy="33020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EF9D9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200">
                <a:solidFill>
                  <a:schemeClr val="accent6">
                    <a:satOff val="-19776"/>
                    <a:lumOff val="-12627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الزاويتان متبادلتان خارجيا</a:t>
            </a:r>
          </a:p>
        </p:txBody>
      </p:sp>
      <p:grpSp>
        <p:nvGrpSpPr>
          <p:cNvPr id="2994" name="تجميع"/>
          <p:cNvGrpSpPr/>
          <p:nvPr/>
        </p:nvGrpSpPr>
        <p:grpSpPr>
          <a:xfrm>
            <a:off x="1742278" y="1131769"/>
            <a:ext cx="4861838" cy="547434"/>
            <a:chOff x="0" y="-1"/>
            <a:chExt cx="4861837" cy="547432"/>
          </a:xfrm>
        </p:grpSpPr>
        <p:grpSp>
          <p:nvGrpSpPr>
            <p:cNvPr id="2992" name="تجميع"/>
            <p:cNvGrpSpPr/>
            <p:nvPr/>
          </p:nvGrpSpPr>
          <p:grpSpPr>
            <a:xfrm>
              <a:off x="-1" y="-2"/>
              <a:ext cx="4845922" cy="547434"/>
              <a:chOff x="0" y="0"/>
              <a:chExt cx="4845921" cy="547432"/>
            </a:xfrm>
          </p:grpSpPr>
          <p:sp>
            <p:nvSpPr>
              <p:cNvPr id="2990" name="Google Shape;2631;p60"/>
              <p:cNvSpPr/>
              <p:nvPr/>
            </p:nvSpPr>
            <p:spPr>
              <a:xfrm rot="10800000">
                <a:off x="3443884" y="0"/>
                <a:ext cx="1402038" cy="547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91" name="Google Shape;2632;p60"/>
              <p:cNvSpPr/>
              <p:nvPr/>
            </p:nvSpPr>
            <p:spPr>
              <a:xfrm rot="10800000">
                <a:off x="-1" y="0"/>
                <a:ext cx="3856191" cy="547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93" name="تحقق من فهمك"/>
            <p:cNvSpPr txBox="1"/>
            <p:nvPr/>
          </p:nvSpPr>
          <p:spPr>
            <a:xfrm>
              <a:off x="3576963" y="135322"/>
              <a:ext cx="1284874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b="1" sz="2000">
                  <a:solidFill>
                    <a:srgbClr val="E22400"/>
                  </a:solidFill>
                </a:defRPr>
              </a:pPr>
              <a:r>
                <a:t>تحقق</a:t>
              </a:r>
              <a:r>
                <a:rPr>
                  <a:solidFill>
                    <a:srgbClr val="4E7A27"/>
                  </a:solidFill>
                </a:rP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pic>
        <p:nvPicPr>
          <p:cNvPr id="2995" name="IMG_2826.png" descr="IMG_2826.png"/>
          <p:cNvPicPr>
            <a:picLocks noChangeAspect="1"/>
          </p:cNvPicPr>
          <p:nvPr/>
        </p:nvPicPr>
        <p:blipFill>
          <a:blip r:embed="rId3">
            <a:extLst/>
          </a:blip>
          <a:srcRect l="23804" t="66037" r="63495" b="31997"/>
          <a:stretch>
            <a:fillRect/>
          </a:stretch>
        </p:blipFill>
        <p:spPr>
          <a:xfrm>
            <a:off x="2179280" y="1242964"/>
            <a:ext cx="2799231" cy="3249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02" name="تجميع"/>
          <p:cNvGrpSpPr/>
          <p:nvPr/>
        </p:nvGrpSpPr>
        <p:grpSpPr>
          <a:xfrm>
            <a:off x="6657804" y="2532715"/>
            <a:ext cx="1230044" cy="1047471"/>
            <a:chOff x="-1" y="-5"/>
            <a:chExt cx="1230042" cy="1047470"/>
          </a:xfrm>
        </p:grpSpPr>
        <p:sp>
          <p:nvSpPr>
            <p:cNvPr id="2996" name="مستطيل مستدير الزوايا"/>
            <p:cNvSpPr/>
            <p:nvPr/>
          </p:nvSpPr>
          <p:spPr>
            <a:xfrm>
              <a:off x="10155" y="82383"/>
              <a:ext cx="1219887" cy="776905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001" name="تجميع"/>
            <p:cNvGrpSpPr/>
            <p:nvPr/>
          </p:nvGrpSpPr>
          <p:grpSpPr>
            <a:xfrm>
              <a:off x="-2" y="-6"/>
              <a:ext cx="1135181" cy="1047471"/>
              <a:chOff x="0" y="-4"/>
              <a:chExt cx="1135179" cy="1047470"/>
            </a:xfrm>
          </p:grpSpPr>
          <p:sp>
            <p:nvSpPr>
              <p:cNvPr id="2997" name="فكر…"/>
              <p:cNvSpPr txBox="1"/>
              <p:nvPr/>
            </p:nvSpPr>
            <p:spPr>
              <a:xfrm>
                <a:off x="446309" y="159165"/>
                <a:ext cx="360401" cy="6037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2998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4" t="19342" r="38245" b="0"/>
              <a:stretch>
                <a:fillRect/>
              </a:stretch>
            </p:blipFill>
            <p:spPr>
              <a:xfrm>
                <a:off x="819266" y="141238"/>
                <a:ext cx="315914" cy="6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4" y="0"/>
                    </a:moveTo>
                    <a:cubicBezTo>
                      <a:pt x="8005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0"/>
                      <a:pt x="-240" y="5137"/>
                      <a:pt x="134" y="5547"/>
                    </a:cubicBezTo>
                    <a:cubicBezTo>
                      <a:pt x="361" y="5796"/>
                      <a:pt x="474" y="5815"/>
                      <a:pt x="2522" y="5815"/>
                    </a:cubicBezTo>
                    <a:cubicBezTo>
                      <a:pt x="3909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7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6"/>
                      <a:pt x="13470" y="6726"/>
                    </a:cubicBezTo>
                    <a:cubicBezTo>
                      <a:pt x="11764" y="7661"/>
                      <a:pt x="10888" y="8417"/>
                      <a:pt x="10196" y="9620"/>
                    </a:cubicBezTo>
                    <a:cubicBezTo>
                      <a:pt x="9596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2"/>
                      <a:pt x="19663" y="1123"/>
                      <a:pt x="16073" y="348"/>
                    </a:cubicBezTo>
                    <a:cubicBezTo>
                      <a:pt x="14499" y="9"/>
                      <a:pt x="14317" y="1"/>
                      <a:pt x="11484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3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2" y="17724"/>
                      <a:pt x="8130" y="17821"/>
                    </a:cubicBezTo>
                    <a:cubicBezTo>
                      <a:pt x="8089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6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999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118" b="0"/>
              <a:stretch>
                <a:fillRect/>
              </a:stretch>
            </p:blipFill>
            <p:spPr>
              <a:xfrm>
                <a:off x="-1" y="-5"/>
                <a:ext cx="326632" cy="432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2" y="685"/>
                      <a:pt x="13646" y="971"/>
                    </a:cubicBezTo>
                    <a:cubicBezTo>
                      <a:pt x="14162" y="1253"/>
                      <a:pt x="14154" y="1116"/>
                      <a:pt x="13646" y="634"/>
                    </a:cubicBezTo>
                    <a:cubicBezTo>
                      <a:pt x="13234" y="245"/>
                      <a:pt x="12964" y="61"/>
                      <a:pt x="12807" y="59"/>
                    </a:cubicBezTo>
                    <a:cubicBezTo>
                      <a:pt x="12750" y="58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2"/>
                      <a:pt x="7322" y="2377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5" y="582"/>
                      <a:pt x="8476" y="475"/>
                    </a:cubicBezTo>
                    <a:cubicBezTo>
                      <a:pt x="8382" y="437"/>
                      <a:pt x="8302" y="425"/>
                      <a:pt x="8214" y="436"/>
                    </a:cubicBezTo>
                    <a:close/>
                    <a:moveTo>
                      <a:pt x="15168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3" y="1410"/>
                      <a:pt x="13646" y="1387"/>
                    </a:cubicBezTo>
                    <a:cubicBezTo>
                      <a:pt x="13606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0" y="2649"/>
                      <a:pt x="12570" y="2595"/>
                    </a:cubicBezTo>
                    <a:cubicBezTo>
                      <a:pt x="11953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8" y="2515"/>
                      <a:pt x="8791" y="2556"/>
                    </a:cubicBezTo>
                    <a:cubicBezTo>
                      <a:pt x="8625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5"/>
                      <a:pt x="52" y="11748"/>
                    </a:cubicBezTo>
                    <a:cubicBezTo>
                      <a:pt x="87" y="11796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6" y="19451"/>
                      <a:pt x="15693" y="19634"/>
                    </a:cubicBezTo>
                    <a:cubicBezTo>
                      <a:pt x="15352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6" y="15923"/>
                      <a:pt x="19813" y="15810"/>
                    </a:cubicBezTo>
                    <a:cubicBezTo>
                      <a:pt x="19257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099" y="11288"/>
                      <a:pt x="21099" y="10540"/>
                    </a:cubicBezTo>
                    <a:cubicBezTo>
                      <a:pt x="21097" y="8561"/>
                      <a:pt x="20273" y="6764"/>
                      <a:pt x="18711" y="5369"/>
                    </a:cubicBezTo>
                    <a:cubicBezTo>
                      <a:pt x="18167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7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8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00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5677" y="444291"/>
                <a:ext cx="524198" cy="5150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88" grpId="1"/>
      <p:bldP build="whole" bldLvl="1" animBg="1" rev="0" advAuto="0" spid="2989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9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004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5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6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7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08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10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11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12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13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٤٤</a:t>
            </a:r>
          </a:p>
        </p:txBody>
      </p:sp>
      <p:pic>
        <p:nvPicPr>
          <p:cNvPr id="3014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39754">
            <a:off x="6535657" y="2540224"/>
            <a:ext cx="1507488" cy="1481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5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9635" y="3552885"/>
            <a:ext cx="1239211" cy="820359"/>
          </a:xfrm>
          <a:prstGeom prst="rect">
            <a:avLst/>
          </a:prstGeom>
          <a:ln w="12700">
            <a:miter lim="400000"/>
          </a:ln>
        </p:spPr>
      </p:pic>
      <p:sp>
        <p:nvSpPr>
          <p:cNvPr id="3016" name="Google Shape;4622;p49"/>
          <p:cNvSpPr/>
          <p:nvPr/>
        </p:nvSpPr>
        <p:spPr>
          <a:xfrm rot="21451959">
            <a:off x="2489578" y="1361622"/>
            <a:ext cx="3812988" cy="502351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019" name="تجميع"/>
          <p:cNvGrpSpPr/>
          <p:nvPr/>
        </p:nvGrpSpPr>
        <p:grpSpPr>
          <a:xfrm>
            <a:off x="2602066" y="1244210"/>
            <a:ext cx="3741396" cy="955009"/>
            <a:chOff x="-1" y="0"/>
            <a:chExt cx="3741394" cy="955007"/>
          </a:xfrm>
        </p:grpSpPr>
        <p:sp>
          <p:nvSpPr>
            <p:cNvPr id="3017" name="مربع نص 7"/>
            <p:cNvSpPr txBox="1"/>
            <p:nvPr/>
          </p:nvSpPr>
          <p:spPr>
            <a:xfrm>
              <a:off x="351325" y="41089"/>
              <a:ext cx="3390069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018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5" cy="711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20" name="IMG_2827.png" descr="IMG_2827.png"/>
          <p:cNvPicPr>
            <a:picLocks noChangeAspect="1"/>
          </p:cNvPicPr>
          <p:nvPr/>
        </p:nvPicPr>
        <p:blipFill>
          <a:blip r:embed="rId5">
            <a:extLst/>
          </a:blip>
          <a:srcRect l="16097" t="59179" r="59592" b="36662"/>
          <a:stretch>
            <a:fillRect/>
          </a:stretch>
        </p:blipFill>
        <p:spPr>
          <a:xfrm>
            <a:off x="799875" y="2181187"/>
            <a:ext cx="5578276" cy="71564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30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0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15" grpId="2"/>
      <p:bldP build="whole" bldLvl="1" animBg="1" rev="0" advAuto="0" spid="30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7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022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3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4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5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26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28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29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3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31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٤٣</a:t>
            </a:r>
          </a:p>
        </p:txBody>
      </p:sp>
      <p:pic>
        <p:nvPicPr>
          <p:cNvPr id="3032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6" t="22075" r="52872" b="75254"/>
          <a:stretch>
            <a:fillRect/>
          </a:stretch>
        </p:blipFill>
        <p:spPr>
          <a:xfrm>
            <a:off x="3264706" y="1149729"/>
            <a:ext cx="3292409" cy="407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5" fill="norm" stroke="1" extrusionOk="0">
                <a:moveTo>
                  <a:pt x="21128" y="58"/>
                </a:moveTo>
                <a:cubicBezTo>
                  <a:pt x="21086" y="215"/>
                  <a:pt x="21031" y="702"/>
                  <a:pt x="20945" y="1574"/>
                </a:cubicBezTo>
                <a:lnTo>
                  <a:pt x="20739" y="3671"/>
                </a:lnTo>
                <a:lnTo>
                  <a:pt x="10668" y="3796"/>
                </a:lnTo>
                <a:cubicBezTo>
                  <a:pt x="1120" y="3925"/>
                  <a:pt x="592" y="3990"/>
                  <a:pt x="392" y="5146"/>
                </a:cubicBezTo>
                <a:cubicBezTo>
                  <a:pt x="-142" y="8246"/>
                  <a:pt x="-127" y="16132"/>
                  <a:pt x="418" y="18810"/>
                </a:cubicBezTo>
                <a:cubicBezTo>
                  <a:pt x="679" y="20089"/>
                  <a:pt x="909" y="20129"/>
                  <a:pt x="7998" y="20222"/>
                </a:cubicBezTo>
                <a:cubicBezTo>
                  <a:pt x="12019" y="20275"/>
                  <a:pt x="16387" y="20492"/>
                  <a:pt x="17704" y="20720"/>
                </a:cubicBezTo>
                <a:cubicBezTo>
                  <a:pt x="19022" y="20949"/>
                  <a:pt x="20193" y="21207"/>
                  <a:pt x="20308" y="21281"/>
                </a:cubicBezTo>
                <a:cubicBezTo>
                  <a:pt x="20649" y="21501"/>
                  <a:pt x="21039" y="20182"/>
                  <a:pt x="21192" y="18311"/>
                </a:cubicBezTo>
                <a:cubicBezTo>
                  <a:pt x="21397" y="15783"/>
                  <a:pt x="21458" y="9083"/>
                  <a:pt x="21293" y="7056"/>
                </a:cubicBezTo>
                <a:cubicBezTo>
                  <a:pt x="21209" y="6018"/>
                  <a:pt x="21190" y="5125"/>
                  <a:pt x="21239" y="4502"/>
                </a:cubicBezTo>
                <a:cubicBezTo>
                  <a:pt x="21337" y="3252"/>
                  <a:pt x="21334" y="1760"/>
                  <a:pt x="21231" y="494"/>
                </a:cubicBezTo>
                <a:cubicBezTo>
                  <a:pt x="21197" y="70"/>
                  <a:pt x="21170" y="-99"/>
                  <a:pt x="21128" y="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33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4" y="2756465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034" name="IMG_2827.png" descr="IMG_2827.png"/>
          <p:cNvPicPr>
            <a:picLocks noChangeAspect="1"/>
          </p:cNvPicPr>
          <p:nvPr/>
        </p:nvPicPr>
        <p:blipFill>
          <a:blip r:embed="rId5">
            <a:extLst/>
          </a:blip>
          <a:srcRect l="57967" t="27208" r="20547" b="67198"/>
          <a:stretch>
            <a:fillRect/>
          </a:stretch>
        </p:blipFill>
        <p:spPr>
          <a:xfrm>
            <a:off x="1653395" y="1624009"/>
            <a:ext cx="4787054" cy="934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5" name="IMG_2827.png" descr="IMG_2827.png"/>
          <p:cNvPicPr>
            <a:picLocks noChangeAspect="1"/>
          </p:cNvPicPr>
          <p:nvPr/>
        </p:nvPicPr>
        <p:blipFill>
          <a:blip r:embed="rId5">
            <a:extLst/>
          </a:blip>
          <a:srcRect l="51806" t="27664" r="41966" b="64032"/>
          <a:stretch>
            <a:fillRect/>
          </a:stretch>
        </p:blipFill>
        <p:spPr>
          <a:xfrm>
            <a:off x="717609" y="2069490"/>
            <a:ext cx="2191107" cy="2191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036" name="IMG_2827.png" descr="IMG_2827.png"/>
          <p:cNvPicPr>
            <a:picLocks noChangeAspect="1"/>
          </p:cNvPicPr>
          <p:nvPr/>
        </p:nvPicPr>
        <p:blipFill>
          <a:blip r:embed="rId5">
            <a:extLst/>
          </a:blip>
          <a:srcRect l="64367" t="32418" r="20548" b="64954"/>
          <a:stretch>
            <a:fillRect/>
          </a:stretch>
        </p:blipFill>
        <p:spPr>
          <a:xfrm>
            <a:off x="3107506" y="3221887"/>
            <a:ext cx="3333006" cy="435346"/>
          </a:xfrm>
          <a:prstGeom prst="rect">
            <a:avLst/>
          </a:prstGeom>
          <a:ln w="12700">
            <a:miter lim="400000"/>
          </a:ln>
        </p:spPr>
      </p:pic>
      <p:sp>
        <p:nvSpPr>
          <p:cNvPr id="3037" name="خط"/>
          <p:cNvSpPr/>
          <p:nvPr/>
        </p:nvSpPr>
        <p:spPr>
          <a:xfrm flipV="1">
            <a:off x="4755774" y="2108173"/>
            <a:ext cx="2" cy="2495786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038" name="خط"/>
          <p:cNvSpPr/>
          <p:nvPr/>
        </p:nvSpPr>
        <p:spPr>
          <a:xfrm>
            <a:off x="3116294" y="3226969"/>
            <a:ext cx="3315228" cy="3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5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040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1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2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3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44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46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47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4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49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٤٣</a:t>
            </a:r>
          </a:p>
        </p:txBody>
      </p:sp>
      <p:pic>
        <p:nvPicPr>
          <p:cNvPr id="3050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6" t="22075" r="52872" b="75254"/>
          <a:stretch>
            <a:fillRect/>
          </a:stretch>
        </p:blipFill>
        <p:spPr>
          <a:xfrm>
            <a:off x="3264706" y="1149729"/>
            <a:ext cx="3292409" cy="407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5" fill="norm" stroke="1" extrusionOk="0">
                <a:moveTo>
                  <a:pt x="21128" y="58"/>
                </a:moveTo>
                <a:cubicBezTo>
                  <a:pt x="21086" y="215"/>
                  <a:pt x="21031" y="702"/>
                  <a:pt x="20945" y="1574"/>
                </a:cubicBezTo>
                <a:lnTo>
                  <a:pt x="20739" y="3671"/>
                </a:lnTo>
                <a:lnTo>
                  <a:pt x="10668" y="3796"/>
                </a:lnTo>
                <a:cubicBezTo>
                  <a:pt x="1120" y="3925"/>
                  <a:pt x="592" y="3990"/>
                  <a:pt x="392" y="5146"/>
                </a:cubicBezTo>
                <a:cubicBezTo>
                  <a:pt x="-142" y="8246"/>
                  <a:pt x="-127" y="16132"/>
                  <a:pt x="418" y="18810"/>
                </a:cubicBezTo>
                <a:cubicBezTo>
                  <a:pt x="679" y="20089"/>
                  <a:pt x="909" y="20129"/>
                  <a:pt x="7998" y="20222"/>
                </a:cubicBezTo>
                <a:cubicBezTo>
                  <a:pt x="12019" y="20275"/>
                  <a:pt x="16387" y="20492"/>
                  <a:pt x="17704" y="20720"/>
                </a:cubicBezTo>
                <a:cubicBezTo>
                  <a:pt x="19022" y="20949"/>
                  <a:pt x="20193" y="21207"/>
                  <a:pt x="20308" y="21281"/>
                </a:cubicBezTo>
                <a:cubicBezTo>
                  <a:pt x="20649" y="21501"/>
                  <a:pt x="21039" y="20182"/>
                  <a:pt x="21192" y="18311"/>
                </a:cubicBezTo>
                <a:cubicBezTo>
                  <a:pt x="21397" y="15783"/>
                  <a:pt x="21458" y="9083"/>
                  <a:pt x="21293" y="7056"/>
                </a:cubicBezTo>
                <a:cubicBezTo>
                  <a:pt x="21209" y="6018"/>
                  <a:pt x="21190" y="5125"/>
                  <a:pt x="21239" y="4502"/>
                </a:cubicBezTo>
                <a:cubicBezTo>
                  <a:pt x="21337" y="3252"/>
                  <a:pt x="21334" y="1760"/>
                  <a:pt x="21231" y="494"/>
                </a:cubicBezTo>
                <a:cubicBezTo>
                  <a:pt x="21197" y="70"/>
                  <a:pt x="21170" y="-99"/>
                  <a:pt x="21128" y="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51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4" y="2756465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052" name="IMG_2827.png" descr="IMG_2827.png"/>
          <p:cNvPicPr>
            <a:picLocks noChangeAspect="1"/>
          </p:cNvPicPr>
          <p:nvPr/>
        </p:nvPicPr>
        <p:blipFill>
          <a:blip r:embed="rId5">
            <a:extLst/>
          </a:blip>
          <a:srcRect l="63256" t="36546" r="20248" b="55337"/>
          <a:stretch>
            <a:fillRect/>
          </a:stretch>
        </p:blipFill>
        <p:spPr>
          <a:xfrm>
            <a:off x="2990929" y="1638155"/>
            <a:ext cx="3525811" cy="1301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3" name="IMG_2827.png" descr="IMG_2827.png"/>
          <p:cNvPicPr>
            <a:picLocks noChangeAspect="1"/>
          </p:cNvPicPr>
          <p:nvPr/>
        </p:nvPicPr>
        <p:blipFill>
          <a:blip r:embed="rId5">
            <a:extLst/>
          </a:blip>
          <a:srcRect l="52951" t="37005" r="40037" b="51124"/>
          <a:stretch>
            <a:fillRect/>
          </a:stretch>
        </p:blipFill>
        <p:spPr>
          <a:xfrm>
            <a:off x="769542" y="2011029"/>
            <a:ext cx="2186126" cy="27763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054" name="الحل"/>
          <p:cNvSpPr txBox="1"/>
          <p:nvPr/>
        </p:nvSpPr>
        <p:spPr>
          <a:xfrm>
            <a:off x="5732090" y="2833106"/>
            <a:ext cx="488691" cy="3210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1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056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57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58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59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0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62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63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6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65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٤٤</a:t>
            </a:r>
          </a:p>
        </p:txBody>
      </p:sp>
      <p:pic>
        <p:nvPicPr>
          <p:cNvPr id="3066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2" b="64546"/>
          <a:stretch>
            <a:fillRect/>
          </a:stretch>
        </p:blipFill>
        <p:spPr>
          <a:xfrm>
            <a:off x="3909026" y="1122126"/>
            <a:ext cx="2662140" cy="268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067" name="الحل"/>
          <p:cNvSpPr txBox="1"/>
          <p:nvPr/>
        </p:nvSpPr>
        <p:spPr>
          <a:xfrm>
            <a:off x="5885638" y="2897157"/>
            <a:ext cx="488690" cy="3210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3068" name="IMG_2827.png" descr="IMG_2827.png"/>
          <p:cNvPicPr>
            <a:picLocks noChangeAspect="1"/>
          </p:cNvPicPr>
          <p:nvPr/>
        </p:nvPicPr>
        <p:blipFill>
          <a:blip r:embed="rId4">
            <a:extLst/>
          </a:blip>
          <a:srcRect l="26501" t="14320" r="61262" b="79070"/>
          <a:stretch>
            <a:fillRect/>
          </a:stretch>
        </p:blipFill>
        <p:spPr>
          <a:xfrm>
            <a:off x="3275546" y="1433100"/>
            <a:ext cx="3187593" cy="12912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1" name="IMG_2827.png"/>
          <p:cNvGrpSpPr/>
          <p:nvPr/>
        </p:nvGrpSpPr>
        <p:grpSpPr>
          <a:xfrm>
            <a:off x="675247" y="1098366"/>
            <a:ext cx="2550718" cy="1734743"/>
            <a:chOff x="0" y="0"/>
            <a:chExt cx="2550717" cy="1734741"/>
          </a:xfrm>
        </p:grpSpPr>
        <p:pic>
          <p:nvPicPr>
            <p:cNvPr id="3069" name="IMG_2827.png" descr="IMG_2827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3776" t="14320" r="74295" b="74888"/>
            <a:stretch>
              <a:fillRect/>
            </a:stretch>
          </p:blipFill>
          <p:spPr>
            <a:xfrm>
              <a:off x="6350" y="6350"/>
              <a:ext cx="2538199" cy="1722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70" name="IMG_2827.png" descr="IMG_282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550718" cy="1734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073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74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75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76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77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79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80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8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82" name="صفحة"/>
          <p:cNvSpPr txBox="1"/>
          <p:nvPr/>
        </p:nvSpPr>
        <p:spPr>
          <a:xfrm>
            <a:off x="8416314" y="4265119"/>
            <a:ext cx="370732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grpSp>
        <p:nvGrpSpPr>
          <p:cNvPr id="3085" name="تجميع"/>
          <p:cNvGrpSpPr/>
          <p:nvPr/>
        </p:nvGrpSpPr>
        <p:grpSpPr>
          <a:xfrm>
            <a:off x="1998039" y="1006745"/>
            <a:ext cx="4187017" cy="1401765"/>
            <a:chOff x="-19" y="0"/>
            <a:chExt cx="4187015" cy="1401764"/>
          </a:xfrm>
        </p:grpSpPr>
        <p:pic>
          <p:nvPicPr>
            <p:cNvPr id="3083" name="IMG_0923.jpeg" descr="IMG_092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084" name="Google Shape;4625;p49" descr="Google Shape;4625;p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086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6610045" y="2715111"/>
            <a:ext cx="1325401" cy="948649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087" name="IMG_2240.jpeg" descr="IMG_2240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23350" y="1233015"/>
            <a:ext cx="1152839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088" name="IMG_2828.png" descr="IMG_2828.png"/>
          <p:cNvPicPr>
            <a:picLocks noChangeAspect="1"/>
          </p:cNvPicPr>
          <p:nvPr/>
        </p:nvPicPr>
        <p:blipFill>
          <a:blip r:embed="rId7">
            <a:extLst/>
          </a:blip>
          <a:srcRect l="49885" t="17866" r="35935" b="61460"/>
          <a:stretch>
            <a:fillRect/>
          </a:stretch>
        </p:blipFill>
        <p:spPr>
          <a:xfrm>
            <a:off x="3003780" y="2366724"/>
            <a:ext cx="2334541" cy="255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089" name="مستطيل"/>
          <p:cNvSpPr/>
          <p:nvPr/>
        </p:nvSpPr>
        <p:spPr>
          <a:xfrm>
            <a:off x="3077433" y="4570107"/>
            <a:ext cx="924892" cy="286342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8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3" name="Google Shape;4622;p49"/>
          <p:cNvGrpSpPr/>
          <p:nvPr/>
        </p:nvGrpSpPr>
        <p:grpSpPr>
          <a:xfrm>
            <a:off x="1661037" y="1327124"/>
            <a:ext cx="4610937" cy="1596963"/>
            <a:chOff x="0" y="0"/>
            <a:chExt cx="4610936" cy="1596961"/>
          </a:xfrm>
        </p:grpSpPr>
        <p:sp>
          <p:nvSpPr>
            <p:cNvPr id="3091" name="Google Shape;4622;p49"/>
            <p:cNvSpPr/>
            <p:nvPr/>
          </p:nvSpPr>
          <p:spPr>
            <a:xfrm rot="21451959">
              <a:off x="237956" y="237221"/>
              <a:ext cx="4122995" cy="84337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092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8070" y="97392"/>
              <a:ext cx="455479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94" name="Google Shape;4623;p49"/>
          <p:cNvSpPr/>
          <p:nvPr/>
        </p:nvSpPr>
        <p:spPr>
          <a:xfrm rot="21189298">
            <a:off x="1514247" y="1484720"/>
            <a:ext cx="620609" cy="368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095" name="Google Shape;4624;p49"/>
          <p:cNvSpPr/>
          <p:nvPr/>
        </p:nvSpPr>
        <p:spPr>
          <a:xfrm rot="4554862">
            <a:off x="5731023" y="1340153"/>
            <a:ext cx="662821" cy="325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101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096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97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98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99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0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02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03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04" name="Google Shape;4625;p49"/>
          <p:cNvSpPr txBox="1"/>
          <p:nvPr>
            <p:ph type="title"/>
          </p:nvPr>
        </p:nvSpPr>
        <p:spPr>
          <a:xfrm>
            <a:off x="3203969" y="1752781"/>
            <a:ext cx="1911233" cy="54518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algn="l" defTabSz="365759">
              <a:defRPr sz="2200">
                <a:solidFill>
                  <a:srgbClr val="FEF9D9"/>
                </a:solidFill>
              </a:defRPr>
            </a:lvl1pPr>
          </a:lstStyle>
          <a:p>
            <a:pPr rtl="0">
              <a:defRPr/>
            </a:pPr>
            <a:r>
              <a:t>الاستفسارات</a:t>
            </a:r>
          </a:p>
        </p:txBody>
      </p:sp>
      <p:pic>
        <p:nvPicPr>
          <p:cNvPr id="3105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06" name="صفحة"/>
          <p:cNvSpPr txBox="1"/>
          <p:nvPr/>
        </p:nvSpPr>
        <p:spPr>
          <a:xfrm>
            <a:off x="8416314" y="4265119"/>
            <a:ext cx="370732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0" name="Google Shape;4622;p49"/>
          <p:cNvGrpSpPr/>
          <p:nvPr/>
        </p:nvGrpSpPr>
        <p:grpSpPr>
          <a:xfrm>
            <a:off x="1661038" y="1310491"/>
            <a:ext cx="4997099" cy="1617612"/>
            <a:chOff x="0" y="0"/>
            <a:chExt cx="4997098" cy="1617611"/>
          </a:xfrm>
        </p:grpSpPr>
        <p:sp>
          <p:nvSpPr>
            <p:cNvPr id="3108" name="Google Shape;4622;p49"/>
            <p:cNvSpPr/>
            <p:nvPr/>
          </p:nvSpPr>
          <p:spPr>
            <a:xfrm rot="21451959">
              <a:off x="237864" y="245536"/>
              <a:ext cx="4509342" cy="847397"/>
            </a:xfrm>
            <a:prstGeom prst="rect">
              <a:avLst/>
            </a:prstGeom>
            <a:solidFill>
              <a:srgbClr val="FEF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109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977" y="105706"/>
              <a:ext cx="4941143" cy="14061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11" name="Google Shape;4623;p49"/>
          <p:cNvSpPr/>
          <p:nvPr/>
        </p:nvSpPr>
        <p:spPr>
          <a:xfrm rot="21189298">
            <a:off x="1526026" y="1475416"/>
            <a:ext cx="764396" cy="574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112" name="Google Shape;4624;p49"/>
          <p:cNvSpPr/>
          <p:nvPr/>
        </p:nvSpPr>
        <p:spPr>
          <a:xfrm rot="4554862">
            <a:off x="5782152" y="1373991"/>
            <a:ext cx="1088262" cy="506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118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113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14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15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16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17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19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20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21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22" name="صفحة"/>
          <p:cNvSpPr txBox="1"/>
          <p:nvPr/>
        </p:nvSpPr>
        <p:spPr>
          <a:xfrm>
            <a:off x="8416314" y="4265119"/>
            <a:ext cx="370732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pic>
        <p:nvPicPr>
          <p:cNvPr id="3123" name="IMG_1178.jpeg" descr="IMG_1178.jpeg"/>
          <p:cNvPicPr>
            <a:picLocks noChangeAspect="1"/>
          </p:cNvPicPr>
          <p:nvPr/>
        </p:nvPicPr>
        <p:blipFill>
          <a:blip r:embed="rId4">
            <a:extLst/>
          </a:blip>
          <a:srcRect l="16581" t="12250" r="22300" b="20363"/>
          <a:stretch>
            <a:fillRect/>
          </a:stretch>
        </p:blipFill>
        <p:spPr>
          <a:xfrm>
            <a:off x="2132387" y="1542388"/>
            <a:ext cx="1011884" cy="968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42" fill="norm" stroke="1" extrusionOk="0">
                <a:moveTo>
                  <a:pt x="11710" y="6"/>
                </a:moveTo>
                <a:cubicBezTo>
                  <a:pt x="10338" y="61"/>
                  <a:pt x="9383" y="440"/>
                  <a:pt x="8531" y="1278"/>
                </a:cubicBezTo>
                <a:cubicBezTo>
                  <a:pt x="8268" y="1537"/>
                  <a:pt x="7930" y="1814"/>
                  <a:pt x="7787" y="1887"/>
                </a:cubicBezTo>
                <a:cubicBezTo>
                  <a:pt x="7491" y="2036"/>
                  <a:pt x="7057" y="2374"/>
                  <a:pt x="6569" y="2841"/>
                </a:cubicBezTo>
                <a:cubicBezTo>
                  <a:pt x="6384" y="3018"/>
                  <a:pt x="6074" y="3302"/>
                  <a:pt x="5876" y="3468"/>
                </a:cubicBezTo>
                <a:cubicBezTo>
                  <a:pt x="4785" y="4390"/>
                  <a:pt x="4300" y="4971"/>
                  <a:pt x="3526" y="6311"/>
                </a:cubicBezTo>
                <a:cubicBezTo>
                  <a:pt x="2621" y="7876"/>
                  <a:pt x="2191" y="9688"/>
                  <a:pt x="2249" y="11662"/>
                </a:cubicBezTo>
                <a:cubicBezTo>
                  <a:pt x="2264" y="12181"/>
                  <a:pt x="2293" y="12680"/>
                  <a:pt x="2308" y="12766"/>
                </a:cubicBezTo>
                <a:cubicBezTo>
                  <a:pt x="2324" y="12853"/>
                  <a:pt x="2370" y="13115"/>
                  <a:pt x="2410" y="13358"/>
                </a:cubicBezTo>
                <a:cubicBezTo>
                  <a:pt x="2449" y="13600"/>
                  <a:pt x="2541" y="13999"/>
                  <a:pt x="2621" y="14241"/>
                </a:cubicBezTo>
                <a:cubicBezTo>
                  <a:pt x="2762" y="14671"/>
                  <a:pt x="2766" y="14682"/>
                  <a:pt x="2655" y="14780"/>
                </a:cubicBezTo>
                <a:cubicBezTo>
                  <a:pt x="2592" y="14836"/>
                  <a:pt x="2393" y="14898"/>
                  <a:pt x="2207" y="14921"/>
                </a:cubicBezTo>
                <a:cubicBezTo>
                  <a:pt x="1395" y="15020"/>
                  <a:pt x="1160" y="15165"/>
                  <a:pt x="1116" y="15601"/>
                </a:cubicBezTo>
                <a:cubicBezTo>
                  <a:pt x="1104" y="15718"/>
                  <a:pt x="1065" y="15901"/>
                  <a:pt x="1023" y="16007"/>
                </a:cubicBezTo>
                <a:cubicBezTo>
                  <a:pt x="929" y="16245"/>
                  <a:pt x="981" y="16488"/>
                  <a:pt x="1167" y="16678"/>
                </a:cubicBezTo>
                <a:cubicBezTo>
                  <a:pt x="1244" y="16757"/>
                  <a:pt x="1366" y="16915"/>
                  <a:pt x="1437" y="17023"/>
                </a:cubicBezTo>
                <a:cubicBezTo>
                  <a:pt x="1525" y="17157"/>
                  <a:pt x="1633" y="17233"/>
                  <a:pt x="1776" y="17261"/>
                </a:cubicBezTo>
                <a:cubicBezTo>
                  <a:pt x="1892" y="17284"/>
                  <a:pt x="2013" y="17347"/>
                  <a:pt x="2046" y="17411"/>
                </a:cubicBezTo>
                <a:cubicBezTo>
                  <a:pt x="2157" y="17626"/>
                  <a:pt x="2397" y="17658"/>
                  <a:pt x="3078" y="17544"/>
                </a:cubicBezTo>
                <a:cubicBezTo>
                  <a:pt x="3985" y="17392"/>
                  <a:pt x="4097" y="17422"/>
                  <a:pt x="4456" y="17853"/>
                </a:cubicBezTo>
                <a:cubicBezTo>
                  <a:pt x="4618" y="18048"/>
                  <a:pt x="4868" y="18334"/>
                  <a:pt x="5005" y="18488"/>
                </a:cubicBezTo>
                <a:cubicBezTo>
                  <a:pt x="5221" y="18731"/>
                  <a:pt x="5498" y="19206"/>
                  <a:pt x="6197" y="20502"/>
                </a:cubicBezTo>
                <a:cubicBezTo>
                  <a:pt x="6412" y="20902"/>
                  <a:pt x="6635" y="21109"/>
                  <a:pt x="6925" y="21191"/>
                </a:cubicBezTo>
                <a:cubicBezTo>
                  <a:pt x="7251" y="21282"/>
                  <a:pt x="7590" y="21193"/>
                  <a:pt x="7871" y="20935"/>
                </a:cubicBezTo>
                <a:lnTo>
                  <a:pt x="8074" y="20740"/>
                </a:lnTo>
                <a:lnTo>
                  <a:pt x="8421" y="20837"/>
                </a:lnTo>
                <a:cubicBezTo>
                  <a:pt x="8866" y="20958"/>
                  <a:pt x="9082" y="21045"/>
                  <a:pt x="9131" y="21129"/>
                </a:cubicBezTo>
                <a:cubicBezTo>
                  <a:pt x="9153" y="21165"/>
                  <a:pt x="9290" y="21191"/>
                  <a:pt x="9436" y="21191"/>
                </a:cubicBezTo>
                <a:cubicBezTo>
                  <a:pt x="9581" y="21191"/>
                  <a:pt x="9713" y="21220"/>
                  <a:pt x="9732" y="21252"/>
                </a:cubicBezTo>
                <a:cubicBezTo>
                  <a:pt x="9751" y="21285"/>
                  <a:pt x="9818" y="21315"/>
                  <a:pt x="9875" y="21314"/>
                </a:cubicBezTo>
                <a:cubicBezTo>
                  <a:pt x="10078" y="21310"/>
                  <a:pt x="10886" y="21437"/>
                  <a:pt x="11034" y="21500"/>
                </a:cubicBezTo>
                <a:cubicBezTo>
                  <a:pt x="11116" y="21535"/>
                  <a:pt x="11238" y="21552"/>
                  <a:pt x="11304" y="21535"/>
                </a:cubicBezTo>
                <a:cubicBezTo>
                  <a:pt x="11371" y="21518"/>
                  <a:pt x="11695" y="21502"/>
                  <a:pt x="12023" y="21500"/>
                </a:cubicBezTo>
                <a:cubicBezTo>
                  <a:pt x="12351" y="21497"/>
                  <a:pt x="12698" y="21475"/>
                  <a:pt x="12792" y="21447"/>
                </a:cubicBezTo>
                <a:cubicBezTo>
                  <a:pt x="12891" y="21417"/>
                  <a:pt x="12975" y="21423"/>
                  <a:pt x="12995" y="21456"/>
                </a:cubicBezTo>
                <a:cubicBezTo>
                  <a:pt x="13048" y="21546"/>
                  <a:pt x="13305" y="21520"/>
                  <a:pt x="13384" y="21420"/>
                </a:cubicBezTo>
                <a:cubicBezTo>
                  <a:pt x="13423" y="21371"/>
                  <a:pt x="13575" y="21322"/>
                  <a:pt x="13731" y="21305"/>
                </a:cubicBezTo>
                <a:cubicBezTo>
                  <a:pt x="14092" y="21266"/>
                  <a:pt x="14588" y="21148"/>
                  <a:pt x="14728" y="21067"/>
                </a:cubicBezTo>
                <a:cubicBezTo>
                  <a:pt x="14817" y="21015"/>
                  <a:pt x="15529" y="20889"/>
                  <a:pt x="15777" y="20882"/>
                </a:cubicBezTo>
                <a:cubicBezTo>
                  <a:pt x="15848" y="20880"/>
                  <a:pt x="17910" y="19341"/>
                  <a:pt x="17967" y="19248"/>
                </a:cubicBezTo>
                <a:cubicBezTo>
                  <a:pt x="17984" y="19219"/>
                  <a:pt x="18181" y="19042"/>
                  <a:pt x="18406" y="18850"/>
                </a:cubicBezTo>
                <a:cubicBezTo>
                  <a:pt x="18802" y="18512"/>
                  <a:pt x="18821" y="18505"/>
                  <a:pt x="19040" y="18568"/>
                </a:cubicBezTo>
                <a:cubicBezTo>
                  <a:pt x="19360" y="18660"/>
                  <a:pt x="19896" y="18593"/>
                  <a:pt x="20173" y="18427"/>
                </a:cubicBezTo>
                <a:cubicBezTo>
                  <a:pt x="20651" y="18139"/>
                  <a:pt x="20981" y="17474"/>
                  <a:pt x="20909" y="16917"/>
                </a:cubicBezTo>
                <a:cubicBezTo>
                  <a:pt x="20892" y="16780"/>
                  <a:pt x="20796" y="16483"/>
                  <a:pt x="20697" y="16263"/>
                </a:cubicBezTo>
                <a:lnTo>
                  <a:pt x="20511" y="15866"/>
                </a:lnTo>
                <a:lnTo>
                  <a:pt x="20816" y="15495"/>
                </a:lnTo>
                <a:cubicBezTo>
                  <a:pt x="21165" y="15068"/>
                  <a:pt x="21237" y="14912"/>
                  <a:pt x="21188" y="14656"/>
                </a:cubicBezTo>
                <a:cubicBezTo>
                  <a:pt x="21157" y="14492"/>
                  <a:pt x="21219" y="14062"/>
                  <a:pt x="21399" y="13331"/>
                </a:cubicBezTo>
                <a:cubicBezTo>
                  <a:pt x="21428" y="13210"/>
                  <a:pt x="21487" y="12704"/>
                  <a:pt x="21526" y="12210"/>
                </a:cubicBezTo>
                <a:cubicBezTo>
                  <a:pt x="21600" y="11291"/>
                  <a:pt x="21533" y="9837"/>
                  <a:pt x="21399" y="9393"/>
                </a:cubicBezTo>
                <a:cubicBezTo>
                  <a:pt x="21367" y="9289"/>
                  <a:pt x="21283" y="8954"/>
                  <a:pt x="21213" y="8642"/>
                </a:cubicBezTo>
                <a:cubicBezTo>
                  <a:pt x="21142" y="8331"/>
                  <a:pt x="21048" y="8023"/>
                  <a:pt x="21002" y="7954"/>
                </a:cubicBezTo>
                <a:cubicBezTo>
                  <a:pt x="20957" y="7886"/>
                  <a:pt x="20926" y="7791"/>
                  <a:pt x="20926" y="7750"/>
                </a:cubicBezTo>
                <a:cubicBezTo>
                  <a:pt x="20926" y="7709"/>
                  <a:pt x="20830" y="7461"/>
                  <a:pt x="20714" y="7203"/>
                </a:cubicBezTo>
                <a:cubicBezTo>
                  <a:pt x="20598" y="6944"/>
                  <a:pt x="20503" y="6715"/>
                  <a:pt x="20503" y="6691"/>
                </a:cubicBezTo>
                <a:cubicBezTo>
                  <a:pt x="20503" y="6626"/>
                  <a:pt x="19941" y="5723"/>
                  <a:pt x="19717" y="5428"/>
                </a:cubicBezTo>
                <a:cubicBezTo>
                  <a:pt x="19612" y="5289"/>
                  <a:pt x="19255" y="4755"/>
                  <a:pt x="18930" y="4236"/>
                </a:cubicBezTo>
                <a:cubicBezTo>
                  <a:pt x="17836" y="2489"/>
                  <a:pt x="16986" y="1645"/>
                  <a:pt x="15582" y="916"/>
                </a:cubicBezTo>
                <a:cubicBezTo>
                  <a:pt x="14284" y="243"/>
                  <a:pt x="13042" y="-48"/>
                  <a:pt x="11710" y="6"/>
                </a:cubicBezTo>
                <a:close/>
                <a:moveTo>
                  <a:pt x="2494" y="2125"/>
                </a:moveTo>
                <a:cubicBezTo>
                  <a:pt x="2273" y="2125"/>
                  <a:pt x="2575" y="3122"/>
                  <a:pt x="2908" y="3494"/>
                </a:cubicBezTo>
                <a:cubicBezTo>
                  <a:pt x="3087" y="3694"/>
                  <a:pt x="3164" y="3638"/>
                  <a:pt x="3154" y="3309"/>
                </a:cubicBezTo>
                <a:cubicBezTo>
                  <a:pt x="3140" y="2887"/>
                  <a:pt x="2717" y="2125"/>
                  <a:pt x="2494" y="2125"/>
                </a:cubicBezTo>
                <a:close/>
                <a:moveTo>
                  <a:pt x="845" y="3317"/>
                </a:moveTo>
                <a:cubicBezTo>
                  <a:pt x="614" y="3283"/>
                  <a:pt x="617" y="3490"/>
                  <a:pt x="854" y="3750"/>
                </a:cubicBezTo>
                <a:cubicBezTo>
                  <a:pt x="965" y="3872"/>
                  <a:pt x="1216" y="4075"/>
                  <a:pt x="1412" y="4209"/>
                </a:cubicBezTo>
                <a:cubicBezTo>
                  <a:pt x="1781" y="4462"/>
                  <a:pt x="2046" y="4526"/>
                  <a:pt x="2046" y="4359"/>
                </a:cubicBezTo>
                <a:cubicBezTo>
                  <a:pt x="2046" y="4122"/>
                  <a:pt x="1175" y="3367"/>
                  <a:pt x="845" y="3317"/>
                </a:cubicBezTo>
                <a:close/>
                <a:moveTo>
                  <a:pt x="228" y="5234"/>
                </a:moveTo>
                <a:cubicBezTo>
                  <a:pt x="84" y="5249"/>
                  <a:pt x="0" y="5304"/>
                  <a:pt x="0" y="5393"/>
                </a:cubicBezTo>
                <a:cubicBezTo>
                  <a:pt x="0" y="5511"/>
                  <a:pt x="227" y="5632"/>
                  <a:pt x="727" y="5772"/>
                </a:cubicBezTo>
                <a:cubicBezTo>
                  <a:pt x="1161" y="5894"/>
                  <a:pt x="1446" y="5844"/>
                  <a:pt x="1446" y="5649"/>
                </a:cubicBezTo>
                <a:cubicBezTo>
                  <a:pt x="1446" y="5502"/>
                  <a:pt x="1341" y="5439"/>
                  <a:pt x="820" y="5304"/>
                </a:cubicBezTo>
                <a:cubicBezTo>
                  <a:pt x="576" y="5241"/>
                  <a:pt x="372" y="5218"/>
                  <a:pt x="228" y="523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24" name="Google Shape;1742;p25" descr="Google Shape;1742;p2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77098" y="1681569"/>
            <a:ext cx="2198742" cy="6895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125" name="IMG_0929.jpeg" descr="IMG_0929.jpeg"/>
          <p:cNvPicPr>
            <a:picLocks noChangeAspect="1"/>
          </p:cNvPicPr>
          <p:nvPr/>
        </p:nvPicPr>
        <p:blipFill>
          <a:blip r:embed="rId6">
            <a:extLst/>
          </a:blip>
          <a:srcRect l="10550" t="52731" r="55179" b="15271"/>
          <a:stretch>
            <a:fillRect/>
          </a:stretch>
        </p:blipFill>
        <p:spPr>
          <a:xfrm>
            <a:off x="3016467" y="2587507"/>
            <a:ext cx="2286446" cy="2134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600" fill="norm" stroke="1" extrusionOk="0">
                <a:moveTo>
                  <a:pt x="17696" y="0"/>
                </a:moveTo>
                <a:cubicBezTo>
                  <a:pt x="17120" y="69"/>
                  <a:pt x="16841" y="84"/>
                  <a:pt x="15866" y="233"/>
                </a:cubicBezTo>
                <a:cubicBezTo>
                  <a:pt x="14202" y="487"/>
                  <a:pt x="12620" y="725"/>
                  <a:pt x="12348" y="759"/>
                </a:cubicBezTo>
                <a:cubicBezTo>
                  <a:pt x="11886" y="817"/>
                  <a:pt x="9656" y="1145"/>
                  <a:pt x="5735" y="1739"/>
                </a:cubicBezTo>
                <a:cubicBezTo>
                  <a:pt x="4817" y="1878"/>
                  <a:pt x="3178" y="2126"/>
                  <a:pt x="2090" y="2289"/>
                </a:cubicBezTo>
                <a:cubicBezTo>
                  <a:pt x="1003" y="2451"/>
                  <a:pt x="75" y="2621"/>
                  <a:pt x="25" y="2666"/>
                </a:cubicBezTo>
                <a:cubicBezTo>
                  <a:pt x="-65" y="2749"/>
                  <a:pt x="89" y="4224"/>
                  <a:pt x="544" y="7590"/>
                </a:cubicBezTo>
                <a:cubicBezTo>
                  <a:pt x="791" y="9416"/>
                  <a:pt x="1519" y="15059"/>
                  <a:pt x="2094" y="19616"/>
                </a:cubicBezTo>
                <a:cubicBezTo>
                  <a:pt x="2223" y="20640"/>
                  <a:pt x="2298" y="21147"/>
                  <a:pt x="2366" y="21600"/>
                </a:cubicBezTo>
                <a:lnTo>
                  <a:pt x="8703" y="21600"/>
                </a:lnTo>
                <a:cubicBezTo>
                  <a:pt x="9603" y="21466"/>
                  <a:pt x="10125" y="21382"/>
                  <a:pt x="11728" y="21146"/>
                </a:cubicBezTo>
                <a:cubicBezTo>
                  <a:pt x="16681" y="20418"/>
                  <a:pt x="21474" y="19681"/>
                  <a:pt x="21512" y="19640"/>
                </a:cubicBezTo>
                <a:cubicBezTo>
                  <a:pt x="21535" y="19615"/>
                  <a:pt x="21362" y="18104"/>
                  <a:pt x="21124" y="16283"/>
                </a:cubicBezTo>
                <a:cubicBezTo>
                  <a:pt x="20887" y="14463"/>
                  <a:pt x="20552" y="11897"/>
                  <a:pt x="20381" y="10581"/>
                </a:cubicBezTo>
                <a:cubicBezTo>
                  <a:pt x="20210" y="9266"/>
                  <a:pt x="19850" y="6491"/>
                  <a:pt x="19578" y="4417"/>
                </a:cubicBezTo>
                <a:cubicBezTo>
                  <a:pt x="19307" y="2343"/>
                  <a:pt x="19081" y="479"/>
                  <a:pt x="19081" y="273"/>
                </a:cubicBezTo>
                <a:cubicBezTo>
                  <a:pt x="19081" y="173"/>
                  <a:pt x="19071" y="78"/>
                  <a:pt x="19055" y="0"/>
                </a:cubicBezTo>
                <a:lnTo>
                  <a:pt x="1769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26" name="IMG_2367.png" descr="IMG_2367.png"/>
          <p:cNvPicPr>
            <a:picLocks noChangeAspect="1"/>
          </p:cNvPicPr>
          <p:nvPr/>
        </p:nvPicPr>
        <p:blipFill>
          <a:blip r:embed="rId7">
            <a:alphaModFix amt="6392"/>
            <a:extLst/>
          </a:blip>
          <a:stretch>
            <a:fillRect/>
          </a:stretch>
        </p:blipFill>
        <p:spPr>
          <a:xfrm>
            <a:off x="3120397" y="2724362"/>
            <a:ext cx="2182419" cy="1745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7" name="IMG_1646.png" descr="IMG_164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0687" y="2945590"/>
            <a:ext cx="2209506" cy="1462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4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129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30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31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32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33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35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36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3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38" name="صفحة"/>
          <p:cNvSpPr txBox="1"/>
          <p:nvPr/>
        </p:nvSpPr>
        <p:spPr>
          <a:xfrm>
            <a:off x="8416314" y="4265119"/>
            <a:ext cx="370732" cy="197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sp>
        <p:nvSpPr>
          <p:cNvPr id="3139" name="مستطيل مستدير الزوايا"/>
          <p:cNvSpPr/>
          <p:nvPr/>
        </p:nvSpPr>
        <p:spPr>
          <a:xfrm>
            <a:off x="768724" y="1933204"/>
            <a:ext cx="5682929" cy="672992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40" name="مستطيل مستدير الزوايا"/>
          <p:cNvSpPr/>
          <p:nvPr/>
        </p:nvSpPr>
        <p:spPr>
          <a:xfrm>
            <a:off x="768724" y="2764089"/>
            <a:ext cx="5682929" cy="698589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145" name="تجميع"/>
          <p:cNvGrpSpPr/>
          <p:nvPr/>
        </p:nvGrpSpPr>
        <p:grpSpPr>
          <a:xfrm>
            <a:off x="950633" y="2802584"/>
            <a:ext cx="4987591" cy="563437"/>
            <a:chOff x="-1" y="0"/>
            <a:chExt cx="4987590" cy="563435"/>
          </a:xfrm>
        </p:grpSpPr>
        <p:grpSp>
          <p:nvGrpSpPr>
            <p:cNvPr id="3143" name="تجميع"/>
            <p:cNvGrpSpPr/>
            <p:nvPr/>
          </p:nvGrpSpPr>
          <p:grpSpPr>
            <a:xfrm>
              <a:off x="-2" y="-1"/>
              <a:ext cx="4987591" cy="563437"/>
              <a:chOff x="0" y="0"/>
              <a:chExt cx="4987590" cy="563435"/>
            </a:xfrm>
          </p:grpSpPr>
          <p:sp>
            <p:nvSpPr>
              <p:cNvPr id="3141" name="Google Shape;2631;p60"/>
              <p:cNvSpPr/>
              <p:nvPr/>
            </p:nvSpPr>
            <p:spPr>
              <a:xfrm rot="10800000">
                <a:off x="3544565" y="0"/>
                <a:ext cx="1443026" cy="563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2" name="Google Shape;2632;p60"/>
              <p:cNvSpPr/>
              <p:nvPr/>
            </p:nvSpPr>
            <p:spPr>
              <a:xfrm rot="10800000">
                <a:off x="0" y="0"/>
                <a:ext cx="3968924" cy="563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4" name="ماذا سنتعلم"/>
            <p:cNvSpPr txBox="1"/>
            <p:nvPr/>
          </p:nvSpPr>
          <p:spPr>
            <a:xfrm>
              <a:off x="3904804" y="94971"/>
              <a:ext cx="1073070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3150" name="تجميع"/>
          <p:cNvGrpSpPr/>
          <p:nvPr/>
        </p:nvGrpSpPr>
        <p:grpSpPr>
          <a:xfrm>
            <a:off x="1026718" y="1962425"/>
            <a:ext cx="4992620" cy="564007"/>
            <a:chOff x="-1" y="-1"/>
            <a:chExt cx="4992619" cy="564005"/>
          </a:xfrm>
        </p:grpSpPr>
        <p:grpSp>
          <p:nvGrpSpPr>
            <p:cNvPr id="3148" name="تجميع"/>
            <p:cNvGrpSpPr/>
            <p:nvPr/>
          </p:nvGrpSpPr>
          <p:grpSpPr>
            <a:xfrm>
              <a:off x="-2" y="-2"/>
              <a:ext cx="4992620" cy="564007"/>
              <a:chOff x="0" y="0"/>
              <a:chExt cx="4992619" cy="564005"/>
            </a:xfrm>
          </p:grpSpPr>
          <p:sp>
            <p:nvSpPr>
              <p:cNvPr id="3146" name="Google Shape;2631;p60"/>
              <p:cNvSpPr/>
              <p:nvPr/>
            </p:nvSpPr>
            <p:spPr>
              <a:xfrm rot="10800000">
                <a:off x="3548139" y="0"/>
                <a:ext cx="1444481" cy="564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7" name="Google Shape;2632;p60"/>
              <p:cNvSpPr/>
              <p:nvPr/>
            </p:nvSpPr>
            <p:spPr>
              <a:xfrm rot="10800000">
                <a:off x="0" y="0"/>
                <a:ext cx="3972927" cy="564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9" name="ماذا نعرف"/>
            <p:cNvSpPr txBox="1"/>
            <p:nvPr/>
          </p:nvSpPr>
          <p:spPr>
            <a:xfrm>
              <a:off x="3963581" y="103292"/>
              <a:ext cx="898666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3151" name="مستطيل مستدير الزوايا"/>
          <p:cNvSpPr/>
          <p:nvPr/>
        </p:nvSpPr>
        <p:spPr>
          <a:xfrm>
            <a:off x="769142" y="3629888"/>
            <a:ext cx="5639549" cy="672992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156" name="تجميع"/>
          <p:cNvGrpSpPr/>
          <p:nvPr/>
        </p:nvGrpSpPr>
        <p:grpSpPr>
          <a:xfrm>
            <a:off x="1100068" y="3683055"/>
            <a:ext cx="4845922" cy="547435"/>
            <a:chOff x="-1" y="-1"/>
            <a:chExt cx="4845920" cy="547433"/>
          </a:xfrm>
        </p:grpSpPr>
        <p:grpSp>
          <p:nvGrpSpPr>
            <p:cNvPr id="3154" name="تجميع"/>
            <p:cNvGrpSpPr/>
            <p:nvPr/>
          </p:nvGrpSpPr>
          <p:grpSpPr>
            <a:xfrm>
              <a:off x="-2" y="-2"/>
              <a:ext cx="4845922" cy="547435"/>
              <a:chOff x="0" y="0"/>
              <a:chExt cx="4845920" cy="547433"/>
            </a:xfrm>
          </p:grpSpPr>
          <p:sp>
            <p:nvSpPr>
              <p:cNvPr id="3152" name="Google Shape;2631;p60"/>
              <p:cNvSpPr/>
              <p:nvPr/>
            </p:nvSpPr>
            <p:spPr>
              <a:xfrm rot="10800000">
                <a:off x="3443883" y="0"/>
                <a:ext cx="1402038" cy="54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3" name="Google Shape;2632;p60"/>
              <p:cNvSpPr/>
              <p:nvPr/>
            </p:nvSpPr>
            <p:spPr>
              <a:xfrm rot="10800000">
                <a:off x="0" y="-1"/>
                <a:ext cx="3856189" cy="54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55" name="ماذا تعلمنا"/>
            <p:cNvSpPr txBox="1"/>
            <p:nvPr/>
          </p:nvSpPr>
          <p:spPr>
            <a:xfrm>
              <a:off x="3793891" y="92273"/>
              <a:ext cx="1042590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3157" name="مستطيل مستدير الزوايا"/>
          <p:cNvSpPr/>
          <p:nvPr/>
        </p:nvSpPr>
        <p:spPr>
          <a:xfrm>
            <a:off x="6101665" y="1921773"/>
            <a:ext cx="365661" cy="2375780"/>
          </a:xfrm>
          <a:prstGeom prst="roundRect">
            <a:avLst>
              <a:gd name="adj" fmla="val 46299"/>
            </a:avLst>
          </a:prstGeom>
          <a:solidFill>
            <a:srgbClr val="FEF9D9"/>
          </a:solidFill>
          <a:ln w="12700">
            <a:solidFill>
              <a:srgbClr val="FDEFB2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58" name="جدول التعلم"/>
          <p:cNvSpPr txBox="1"/>
          <p:nvPr/>
        </p:nvSpPr>
        <p:spPr>
          <a:xfrm rot="5400000">
            <a:off x="5790939" y="2915792"/>
            <a:ext cx="1086941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pic>
        <p:nvPicPr>
          <p:cNvPr id="3159" name="IMG_1205.jpeg" descr="IMG_1205.jpeg"/>
          <p:cNvPicPr>
            <a:picLocks noChangeAspect="1"/>
          </p:cNvPicPr>
          <p:nvPr/>
        </p:nvPicPr>
        <p:blipFill>
          <a:blip r:embed="rId3">
            <a:extLst/>
          </a:blip>
          <a:srcRect l="20326" t="22192" r="26765" b="28110"/>
          <a:stretch>
            <a:fillRect/>
          </a:stretch>
        </p:blipFill>
        <p:spPr>
          <a:xfrm>
            <a:off x="5792974" y="3931037"/>
            <a:ext cx="1035364" cy="998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1284" fill="norm" stroke="1" extrusionOk="0">
                <a:moveTo>
                  <a:pt x="12836" y="8"/>
                </a:moveTo>
                <a:cubicBezTo>
                  <a:pt x="12020" y="53"/>
                  <a:pt x="11202" y="284"/>
                  <a:pt x="10336" y="710"/>
                </a:cubicBezTo>
                <a:cubicBezTo>
                  <a:pt x="9555" y="1094"/>
                  <a:pt x="8513" y="1566"/>
                  <a:pt x="8017" y="1750"/>
                </a:cubicBezTo>
                <a:cubicBezTo>
                  <a:pt x="6783" y="2208"/>
                  <a:pt x="5301" y="3404"/>
                  <a:pt x="4284" y="4769"/>
                </a:cubicBezTo>
                <a:cubicBezTo>
                  <a:pt x="3777" y="5449"/>
                  <a:pt x="3307" y="5887"/>
                  <a:pt x="3117" y="5851"/>
                </a:cubicBezTo>
                <a:cubicBezTo>
                  <a:pt x="2942" y="5817"/>
                  <a:pt x="2640" y="5877"/>
                  <a:pt x="2450" y="5987"/>
                </a:cubicBezTo>
                <a:cubicBezTo>
                  <a:pt x="2176" y="6145"/>
                  <a:pt x="1951" y="6016"/>
                  <a:pt x="1373" y="5369"/>
                </a:cubicBezTo>
                <a:cubicBezTo>
                  <a:pt x="878" y="4818"/>
                  <a:pt x="534" y="4596"/>
                  <a:pt x="312" y="4684"/>
                </a:cubicBezTo>
                <a:cubicBezTo>
                  <a:pt x="106" y="4765"/>
                  <a:pt x="5" y="4937"/>
                  <a:pt x="0" y="5141"/>
                </a:cubicBezTo>
                <a:cubicBezTo>
                  <a:pt x="-4" y="5345"/>
                  <a:pt x="97" y="5582"/>
                  <a:pt x="296" y="5809"/>
                </a:cubicBezTo>
                <a:cubicBezTo>
                  <a:pt x="569" y="6119"/>
                  <a:pt x="568" y="6220"/>
                  <a:pt x="296" y="6756"/>
                </a:cubicBezTo>
                <a:cubicBezTo>
                  <a:pt x="-101" y="7542"/>
                  <a:pt x="-92" y="7714"/>
                  <a:pt x="403" y="8363"/>
                </a:cubicBezTo>
                <a:cubicBezTo>
                  <a:pt x="671" y="8714"/>
                  <a:pt x="1013" y="8912"/>
                  <a:pt x="1365" y="8912"/>
                </a:cubicBezTo>
                <a:cubicBezTo>
                  <a:pt x="2199" y="8912"/>
                  <a:pt x="2393" y="9262"/>
                  <a:pt x="2393" y="10773"/>
                </a:cubicBezTo>
                <a:cubicBezTo>
                  <a:pt x="2393" y="14535"/>
                  <a:pt x="4524" y="17939"/>
                  <a:pt x="7919" y="19601"/>
                </a:cubicBezTo>
                <a:cubicBezTo>
                  <a:pt x="9219" y="20238"/>
                  <a:pt x="9695" y="20358"/>
                  <a:pt x="11282" y="20447"/>
                </a:cubicBezTo>
                <a:cubicBezTo>
                  <a:pt x="12739" y="20529"/>
                  <a:pt x="13211" y="20633"/>
                  <a:pt x="13494" y="20937"/>
                </a:cubicBezTo>
                <a:cubicBezTo>
                  <a:pt x="14076" y="21564"/>
                  <a:pt x="14700" y="21337"/>
                  <a:pt x="15237" y="20303"/>
                </a:cubicBezTo>
                <a:cubicBezTo>
                  <a:pt x="15343" y="20100"/>
                  <a:pt x="15927" y="19674"/>
                  <a:pt x="16537" y="19356"/>
                </a:cubicBezTo>
                <a:cubicBezTo>
                  <a:pt x="18683" y="18236"/>
                  <a:pt x="20351" y="16135"/>
                  <a:pt x="21100" y="13597"/>
                </a:cubicBezTo>
                <a:cubicBezTo>
                  <a:pt x="21443" y="12439"/>
                  <a:pt x="21499" y="11812"/>
                  <a:pt x="21421" y="10181"/>
                </a:cubicBezTo>
                <a:cubicBezTo>
                  <a:pt x="21339" y="8458"/>
                  <a:pt x="21219" y="7932"/>
                  <a:pt x="20558" y="6325"/>
                </a:cubicBezTo>
                <a:cubicBezTo>
                  <a:pt x="19134" y="2863"/>
                  <a:pt x="17850" y="1408"/>
                  <a:pt x="15336" y="439"/>
                </a:cubicBezTo>
                <a:cubicBezTo>
                  <a:pt x="14474" y="106"/>
                  <a:pt x="13652" y="-36"/>
                  <a:pt x="12836" y="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60" name="الزوايا وانواعها حسب قياسها و…"/>
          <p:cNvSpPr txBox="1"/>
          <p:nvPr/>
        </p:nvSpPr>
        <p:spPr>
          <a:xfrm>
            <a:off x="1553925" y="1984955"/>
            <a:ext cx="2964360" cy="45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600"/>
            </a:pPr>
            <a:r>
              <a:t>الزوايا وانواعها حسب قياسها و</a:t>
            </a:r>
          </a:p>
          <a:p>
            <a:pPr algn="ctr" rtl="0">
              <a:defRPr b="1" sz="1600"/>
            </a:pPr>
            <a:r>
              <a:t>الزوايا المتتامة والمتكاملة والمتقابلة بالرأس </a:t>
            </a:r>
          </a:p>
        </p:txBody>
      </p:sp>
      <p:sp>
        <p:nvSpPr>
          <p:cNvPr id="3161" name="أحدد العلاقات بين الزوايا الناتجة من قطع مستقيم لمستقيمين متوازيين"/>
          <p:cNvSpPr txBox="1"/>
          <p:nvPr/>
        </p:nvSpPr>
        <p:spPr>
          <a:xfrm>
            <a:off x="1696371" y="2695050"/>
            <a:ext cx="2679471" cy="603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</a:p>
          <a:p>
            <a:pPr algn="ctr" rtl="0">
              <a:defRPr b="1"/>
            </a:pPr>
            <a:r>
              <a:t>أحدد العلاقات بين الزوايا الناتجة من قطع مستقيم لمستقيمين متوازيين </a:t>
            </a:r>
          </a:p>
        </p:txBody>
      </p:sp>
      <p:sp>
        <p:nvSpPr>
          <p:cNvPr id="3162" name="الزوايا المتناظرة والمتبادلة داخليًا والمتبادلة خارجيًا"/>
          <p:cNvSpPr txBox="1"/>
          <p:nvPr/>
        </p:nvSpPr>
        <p:spPr>
          <a:xfrm>
            <a:off x="1636272" y="3684358"/>
            <a:ext cx="2679471" cy="45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600"/>
            </a:lvl1pPr>
          </a:lstStyle>
          <a:p>
            <a:pPr rtl="0">
              <a:defRPr/>
            </a:pPr>
            <a:r>
              <a:t>الزوايا المتناظرة والمتبادلة داخليًا والمتبادلة خارجيًا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56" grpId="2"/>
      <p:bldP build="whole" bldLvl="1" animBg="1" rev="0" advAuto="0" spid="3162" grpId="3"/>
      <p:bldP build="whole" bldLvl="1" animBg="1" rev="0" advAuto="0" spid="315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1046;p38"/>
          <p:cNvGrpSpPr/>
          <p:nvPr/>
        </p:nvGrpSpPr>
        <p:grpSpPr>
          <a:xfrm>
            <a:off x="5327290" y="1604827"/>
            <a:ext cx="2074966" cy="1735005"/>
            <a:chOff x="0" y="-3"/>
            <a:chExt cx="2074965" cy="1735003"/>
          </a:xfrm>
        </p:grpSpPr>
        <p:grpSp>
          <p:nvGrpSpPr>
            <p:cNvPr id="2128" name="Google Shape;1047;p38"/>
            <p:cNvGrpSpPr/>
            <p:nvPr/>
          </p:nvGrpSpPr>
          <p:grpSpPr>
            <a:xfrm>
              <a:off x="0" y="-4"/>
              <a:ext cx="2074966" cy="1735005"/>
              <a:chOff x="0" y="-2"/>
              <a:chExt cx="2074965" cy="1735003"/>
            </a:xfrm>
          </p:grpSpPr>
          <p:grpSp>
            <p:nvGrpSpPr>
              <p:cNvPr id="2124" name="Google Shape;1048;p38"/>
              <p:cNvGrpSpPr/>
              <p:nvPr/>
            </p:nvGrpSpPr>
            <p:grpSpPr>
              <a:xfrm>
                <a:off x="690802" y="1449327"/>
                <a:ext cx="696963" cy="285675"/>
                <a:chOff x="0" y="-1"/>
                <a:chExt cx="696962" cy="285674"/>
              </a:xfrm>
            </p:grpSpPr>
            <p:sp>
              <p:nvSpPr>
                <p:cNvPr id="2121" name="Google Shape;1049;p38"/>
                <p:cNvSpPr/>
                <p:nvPr/>
              </p:nvSpPr>
              <p:spPr>
                <a:xfrm rot="10800000">
                  <a:off x="0" y="270019"/>
                  <a:ext cx="693387" cy="15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22" name="Google Shape;1050;p38"/>
                <p:cNvSpPr/>
                <p:nvPr/>
              </p:nvSpPr>
              <p:spPr>
                <a:xfrm>
                  <a:off x="66886" y="-2"/>
                  <a:ext cx="559650" cy="223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23" name="Google Shape;1051;p38"/>
                <p:cNvSpPr/>
                <p:nvPr/>
              </p:nvSpPr>
              <p:spPr>
                <a:xfrm>
                  <a:off x="3576" y="222960"/>
                  <a:ext cx="693387" cy="48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127" name="Google Shape;1052;p38"/>
              <p:cNvGrpSpPr/>
              <p:nvPr/>
            </p:nvGrpSpPr>
            <p:grpSpPr>
              <a:xfrm>
                <a:off x="0" y="-3"/>
                <a:ext cx="2074966" cy="1449333"/>
                <a:chOff x="0" y="0"/>
                <a:chExt cx="2074965" cy="1449331"/>
              </a:xfrm>
            </p:grpSpPr>
            <p:sp>
              <p:nvSpPr>
                <p:cNvPr id="2125" name="Google Shape;1053;p38"/>
                <p:cNvSpPr/>
                <p:nvPr/>
              </p:nvSpPr>
              <p:spPr>
                <a:xfrm>
                  <a:off x="5" y="-1"/>
                  <a:ext cx="2074961" cy="1449287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26" name="Google Shape;1054;p38"/>
                <p:cNvSpPr/>
                <p:nvPr/>
              </p:nvSpPr>
              <p:spPr>
                <a:xfrm rot="10800000">
                  <a:off x="0" y="1288419"/>
                  <a:ext cx="2074960" cy="160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129" name="Google Shape;1055;p38"/>
            <p:cNvSpPr/>
            <p:nvPr/>
          </p:nvSpPr>
          <p:spPr>
            <a:xfrm>
              <a:off x="986116" y="29180"/>
              <a:ext cx="51337" cy="513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131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5358584" y="1686461"/>
            <a:ext cx="2012372" cy="1131960"/>
          </a:xfrm>
          <a:prstGeom prst="rect">
            <a:avLst/>
          </a:prstGeom>
          <a:ln w="12700">
            <a:miter lim="400000"/>
          </a:ln>
        </p:spPr>
      </p:pic>
      <p:sp>
        <p:nvSpPr>
          <p:cNvPr id="2132" name="Google Shape;1736;p24"/>
          <p:cNvSpPr txBox="1"/>
          <p:nvPr/>
        </p:nvSpPr>
        <p:spPr>
          <a:xfrm>
            <a:off x="1648346" y="1608305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19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135" name="مربع"/>
          <p:cNvGrpSpPr/>
          <p:nvPr/>
        </p:nvGrpSpPr>
        <p:grpSpPr>
          <a:xfrm>
            <a:off x="7614395" y="423642"/>
            <a:ext cx="468894" cy="468893"/>
            <a:chOff x="0" y="0"/>
            <a:chExt cx="468892" cy="468892"/>
          </a:xfrm>
        </p:grpSpPr>
        <p:sp>
          <p:nvSpPr>
            <p:cNvPr id="2133" name="مربع"/>
            <p:cNvSpPr/>
            <p:nvPr/>
          </p:nvSpPr>
          <p:spPr>
            <a:xfrm>
              <a:off x="6350" y="6350"/>
              <a:ext cx="456193" cy="45619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134" name="مربع مربع" descr="مربع مربع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468894" cy="4688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36" name="خط خط" descr="خط خط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36391" y="867133"/>
            <a:ext cx="1862497" cy="38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7" name="خط خط" descr="خط خط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787266" y="2233390"/>
            <a:ext cx="3679662" cy="381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48" name="Google Shape;313;p4"/>
          <p:cNvGrpSpPr/>
          <p:nvPr/>
        </p:nvGrpSpPr>
        <p:grpSpPr>
          <a:xfrm>
            <a:off x="7726236" y="532392"/>
            <a:ext cx="209116" cy="201610"/>
            <a:chOff x="0" y="0"/>
            <a:chExt cx="209114" cy="201608"/>
          </a:xfrm>
        </p:grpSpPr>
        <p:sp>
          <p:nvSpPr>
            <p:cNvPr id="2138" name="Google Shape;314;p4"/>
            <p:cNvSpPr/>
            <p:nvPr/>
          </p:nvSpPr>
          <p:spPr>
            <a:xfrm rot="853477">
              <a:off x="28585" y="23177"/>
              <a:ext cx="145370" cy="141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39" name="Google Shape;315;p4"/>
            <p:cNvSpPr/>
            <p:nvPr/>
          </p:nvSpPr>
          <p:spPr>
            <a:xfrm rot="853477">
              <a:off x="39474" y="24757"/>
              <a:ext cx="135167" cy="148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0" name="Google Shape;316;p4"/>
            <p:cNvSpPr/>
            <p:nvPr/>
          </p:nvSpPr>
          <p:spPr>
            <a:xfrm rot="853477">
              <a:off x="100162" y="3009"/>
              <a:ext cx="12701" cy="198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1" name="Google Shape;317;p4"/>
            <p:cNvSpPr/>
            <p:nvPr/>
          </p:nvSpPr>
          <p:spPr>
            <a:xfrm rot="853477">
              <a:off x="-1531" y="85627"/>
              <a:ext cx="20163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2" name="Google Shape;318;p4"/>
            <p:cNvSpPr/>
            <p:nvPr/>
          </p:nvSpPr>
          <p:spPr>
            <a:xfrm rot="853477">
              <a:off x="64609" y="6193"/>
              <a:ext cx="74021" cy="189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3" name="Google Shape;319;p4"/>
            <p:cNvSpPr/>
            <p:nvPr/>
          </p:nvSpPr>
          <p:spPr>
            <a:xfrm rot="853477">
              <a:off x="13831" y="64104"/>
              <a:ext cx="189683" cy="66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4" name="Google Shape;320;p4"/>
            <p:cNvSpPr/>
            <p:nvPr/>
          </p:nvSpPr>
          <p:spPr>
            <a:xfrm rot="853477">
              <a:off x="19956" y="59877"/>
              <a:ext cx="182151" cy="7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5" name="Google Shape;321;p4"/>
            <p:cNvSpPr/>
            <p:nvPr/>
          </p:nvSpPr>
          <p:spPr>
            <a:xfrm rot="853477">
              <a:off x="56383" y="9974"/>
              <a:ext cx="85090" cy="183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6" name="Google Shape;322;p4"/>
            <p:cNvSpPr/>
            <p:nvPr/>
          </p:nvSpPr>
          <p:spPr>
            <a:xfrm rot="853477">
              <a:off x="62466" y="54124"/>
              <a:ext cx="83620" cy="8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323;p4"/>
            <p:cNvSpPr/>
            <p:nvPr/>
          </p:nvSpPr>
          <p:spPr>
            <a:xfrm rot="853477">
              <a:off x="81756" y="73224"/>
              <a:ext cx="45030" cy="4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49" name="خط خط" descr="خط خط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205330" y="1743357"/>
            <a:ext cx="2699598" cy="38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0" name="خط خط" descr="خط خط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80919" y="937058"/>
            <a:ext cx="1517970" cy="38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1" name="IMG_0588.jpeg" descr="IMG_0588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9223" y="1949133"/>
            <a:ext cx="1291263" cy="9727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000" fill="hold"/>
                                        <p:tgtEl>
                                          <p:spTgt spid="2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2131"/>
                </p:tgtEl>
              </p:cMediaNode>
            </p:video>
            <p:seq concurrent="1" prevAc="none" nextAc="seek">
              <p:cTn id="21" evtFilter="cancelBubble" nodeType="interactiveSeq" restart="whenNotActive" fill="hold">
                <p:stCondLst>
                  <p:cond delay="0" evt="onClick">
                    <p:tgtEl>
                      <p:spTgt spid="213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31"/>
                  </p:tgtEl>
                </p:cond>
              </p:nextCondLst>
            </p:seq>
          </p:childTnLst>
        </p:cTn>
      </p:par>
    </p:tnLst>
    <p:bldLst>
      <p:bldP build="whole" bldLvl="1" animBg="1" rev="0" advAuto="0" spid="2151" grpId="3"/>
      <p:bldP build="whole" bldLvl="1" animBg="1" rev="0" advAuto="0" spid="2132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6" name="Google Shape;4622;p49"/>
          <p:cNvGrpSpPr/>
          <p:nvPr/>
        </p:nvGrpSpPr>
        <p:grpSpPr>
          <a:xfrm>
            <a:off x="1661037" y="1327124"/>
            <a:ext cx="4610937" cy="1596963"/>
            <a:chOff x="0" y="0"/>
            <a:chExt cx="4610936" cy="1596961"/>
          </a:xfrm>
        </p:grpSpPr>
        <p:sp>
          <p:nvSpPr>
            <p:cNvPr id="3164" name="Google Shape;4622;p49"/>
            <p:cNvSpPr/>
            <p:nvPr/>
          </p:nvSpPr>
          <p:spPr>
            <a:xfrm rot="21451959">
              <a:off x="237956" y="237221"/>
              <a:ext cx="4122995" cy="843377"/>
            </a:xfrm>
            <a:prstGeom prst="rect">
              <a:avLst/>
            </a:prstGeom>
            <a:solidFill>
              <a:srgbClr val="D4E7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165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8070" y="97392"/>
              <a:ext cx="455479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67" name="Google Shape;4623;p49"/>
          <p:cNvSpPr/>
          <p:nvPr/>
        </p:nvSpPr>
        <p:spPr>
          <a:xfrm rot="21189298">
            <a:off x="1514247" y="1484720"/>
            <a:ext cx="620609" cy="368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168" name="Google Shape;4624;p49"/>
          <p:cNvSpPr/>
          <p:nvPr/>
        </p:nvSpPr>
        <p:spPr>
          <a:xfrm rot="4554862">
            <a:off x="5731023" y="1340153"/>
            <a:ext cx="662821" cy="325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174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169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70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71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72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73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75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76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77" name="Google Shape;4625;p49"/>
          <p:cNvSpPr txBox="1"/>
          <p:nvPr>
            <p:ph type="title"/>
          </p:nvPr>
        </p:nvSpPr>
        <p:spPr>
          <a:xfrm>
            <a:off x="2360502" y="1741374"/>
            <a:ext cx="3265483" cy="545184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defTabSz="365759">
              <a:defRPr sz="22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pic>
        <p:nvPicPr>
          <p:cNvPr id="3178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79" name="صفحة…"/>
          <p:cNvSpPr txBox="1"/>
          <p:nvPr/>
        </p:nvSpPr>
        <p:spPr>
          <a:xfrm>
            <a:off x="8416314" y="4265119"/>
            <a:ext cx="42013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٤٣</a:t>
            </a:r>
          </a:p>
        </p:txBody>
      </p:sp>
      <p:grpSp>
        <p:nvGrpSpPr>
          <p:cNvPr id="3182" name="Google Shape;4924;p54"/>
          <p:cNvGrpSpPr/>
          <p:nvPr/>
        </p:nvGrpSpPr>
        <p:grpSpPr>
          <a:xfrm>
            <a:off x="1348277" y="3802167"/>
            <a:ext cx="5497309" cy="563824"/>
            <a:chOff x="0" y="0"/>
            <a:chExt cx="5497307" cy="563822"/>
          </a:xfrm>
        </p:grpSpPr>
        <p:sp>
          <p:nvSpPr>
            <p:cNvPr id="3180" name="مستطيل"/>
            <p:cNvSpPr/>
            <p:nvPr/>
          </p:nvSpPr>
          <p:spPr>
            <a:xfrm>
              <a:off x="-1" y="0"/>
              <a:ext cx="5497309" cy="563823"/>
            </a:xfrm>
            <a:prstGeom prst="rect">
              <a:avLst/>
            </a:prstGeom>
            <a:solidFill>
              <a:srgbClr val="FEF9D9">
                <a:alpha val="57533"/>
              </a:srgbClr>
            </a:solidFill>
            <a:ln w="12700" cap="flat">
              <a:solidFill>
                <a:schemeClr val="accent4">
                  <a:satOff val="-24437"/>
                  <a:lumOff val="-14549"/>
                  <a:alpha val="57533"/>
                </a:scheme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667512" rtl="0">
                <a:defRPr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</a:p>
          </p:txBody>
        </p:sp>
        <p:sp>
          <p:nvSpPr>
            <p:cNvPr id="3181" name="سُبْحَانَكَ اللَّهُمَّ وَبِحَمْدِكَ، أَشْهَدُ أَنْ لَا إِلَهَ إِلَّا أَنْتَ أَسْتَغْفِرُكَ وَأَتُوبُ إِلَيْكَ"/>
            <p:cNvSpPr txBox="1"/>
            <p:nvPr/>
          </p:nvSpPr>
          <p:spPr>
            <a:xfrm>
              <a:off x="6349" y="6350"/>
              <a:ext cx="5484609" cy="551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>
              <a:lvl1pPr algn="ctr" defTabSz="667512">
                <a:defRPr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lvl1pPr>
            </a:lstStyle>
            <a:p>
              <a:pPr rtl="0">
                <a:defRPr/>
              </a:pPr>
              <a:r>
                <a:t>سُبْحَانَكَ اللَّهُمَّ وَبِحَمْدِكَ، أَشْهَدُ أَنْ لَا إِلَهَ إِلَّا أَنْتَ أَسْتَغْفِرُكَ وَأَتُوبُ إِلَيْكَ</a:t>
              </a:r>
            </a:p>
          </p:txBody>
        </p:sp>
      </p:grpSp>
      <p:pic>
        <p:nvPicPr>
          <p:cNvPr id="3183" name="IMG_0512.png" descr="IMG_05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77103" y="2718113"/>
            <a:ext cx="1391256" cy="862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4" name="IMG_0491.jpeg" descr="IMG_0491.jpeg"/>
          <p:cNvPicPr>
            <a:picLocks noChangeAspect="1"/>
          </p:cNvPicPr>
          <p:nvPr/>
        </p:nvPicPr>
        <p:blipFill>
          <a:blip r:embed="rId5">
            <a:extLst/>
          </a:blip>
          <a:srcRect l="2019" t="2566" r="2028" b="1656"/>
          <a:stretch>
            <a:fillRect/>
          </a:stretch>
        </p:blipFill>
        <p:spPr>
          <a:xfrm>
            <a:off x="3193829" y="2541922"/>
            <a:ext cx="502147" cy="501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543" fill="norm" stroke="1" extrusionOk="0">
                <a:moveTo>
                  <a:pt x="10583" y="0"/>
                </a:moveTo>
                <a:cubicBezTo>
                  <a:pt x="9172" y="32"/>
                  <a:pt x="7635" y="284"/>
                  <a:pt x="6500" y="802"/>
                </a:cubicBezTo>
                <a:cubicBezTo>
                  <a:pt x="6379" y="857"/>
                  <a:pt x="6252" y="902"/>
                  <a:pt x="6228" y="904"/>
                </a:cubicBezTo>
                <a:cubicBezTo>
                  <a:pt x="6204" y="906"/>
                  <a:pt x="6136" y="949"/>
                  <a:pt x="6075" y="989"/>
                </a:cubicBezTo>
                <a:cubicBezTo>
                  <a:pt x="6014" y="1030"/>
                  <a:pt x="5905" y="1088"/>
                  <a:pt x="5820" y="1126"/>
                </a:cubicBezTo>
                <a:cubicBezTo>
                  <a:pt x="5735" y="1164"/>
                  <a:pt x="5577" y="1236"/>
                  <a:pt x="5480" y="1296"/>
                </a:cubicBezTo>
                <a:cubicBezTo>
                  <a:pt x="5382" y="1357"/>
                  <a:pt x="5279" y="1433"/>
                  <a:pt x="5242" y="1450"/>
                </a:cubicBezTo>
                <a:cubicBezTo>
                  <a:pt x="5091" y="1519"/>
                  <a:pt x="4484" y="1927"/>
                  <a:pt x="4068" y="2252"/>
                </a:cubicBezTo>
                <a:cubicBezTo>
                  <a:pt x="3547" y="2657"/>
                  <a:pt x="2686" y="3536"/>
                  <a:pt x="2299" y="4043"/>
                </a:cubicBezTo>
                <a:cubicBezTo>
                  <a:pt x="2151" y="4237"/>
                  <a:pt x="1995" y="4444"/>
                  <a:pt x="1958" y="4486"/>
                </a:cubicBezTo>
                <a:cubicBezTo>
                  <a:pt x="1921" y="4529"/>
                  <a:pt x="1889" y="4576"/>
                  <a:pt x="1890" y="4589"/>
                </a:cubicBezTo>
                <a:cubicBezTo>
                  <a:pt x="1892" y="4603"/>
                  <a:pt x="1823" y="4707"/>
                  <a:pt x="1737" y="4827"/>
                </a:cubicBezTo>
                <a:cubicBezTo>
                  <a:pt x="1650" y="4948"/>
                  <a:pt x="1584" y="5054"/>
                  <a:pt x="1584" y="5066"/>
                </a:cubicBezTo>
                <a:cubicBezTo>
                  <a:pt x="1584" y="5079"/>
                  <a:pt x="1530" y="5168"/>
                  <a:pt x="1465" y="5271"/>
                </a:cubicBezTo>
                <a:cubicBezTo>
                  <a:pt x="1350" y="5451"/>
                  <a:pt x="955" y="6215"/>
                  <a:pt x="955" y="6260"/>
                </a:cubicBezTo>
                <a:cubicBezTo>
                  <a:pt x="955" y="6272"/>
                  <a:pt x="894" y="6415"/>
                  <a:pt x="819" y="6567"/>
                </a:cubicBezTo>
                <a:cubicBezTo>
                  <a:pt x="533" y="7157"/>
                  <a:pt x="253" y="8173"/>
                  <a:pt x="87" y="9245"/>
                </a:cubicBezTo>
                <a:cubicBezTo>
                  <a:pt x="-62" y="10205"/>
                  <a:pt x="-14" y="11832"/>
                  <a:pt x="189" y="12828"/>
                </a:cubicBezTo>
                <a:cubicBezTo>
                  <a:pt x="242" y="13090"/>
                  <a:pt x="252" y="13161"/>
                  <a:pt x="206" y="13237"/>
                </a:cubicBezTo>
                <a:cubicBezTo>
                  <a:pt x="157" y="13317"/>
                  <a:pt x="153" y="13341"/>
                  <a:pt x="240" y="13407"/>
                </a:cubicBezTo>
                <a:cubicBezTo>
                  <a:pt x="346" y="13489"/>
                  <a:pt x="459" y="13789"/>
                  <a:pt x="410" y="13868"/>
                </a:cubicBezTo>
                <a:cubicBezTo>
                  <a:pt x="394" y="13893"/>
                  <a:pt x="409" y="13946"/>
                  <a:pt x="444" y="13987"/>
                </a:cubicBezTo>
                <a:cubicBezTo>
                  <a:pt x="554" y="14118"/>
                  <a:pt x="667" y="14481"/>
                  <a:pt x="614" y="14533"/>
                </a:cubicBezTo>
                <a:cubicBezTo>
                  <a:pt x="581" y="14566"/>
                  <a:pt x="596" y="14599"/>
                  <a:pt x="665" y="14653"/>
                </a:cubicBezTo>
                <a:cubicBezTo>
                  <a:pt x="749" y="14720"/>
                  <a:pt x="958" y="15216"/>
                  <a:pt x="904" y="15216"/>
                </a:cubicBezTo>
                <a:cubicBezTo>
                  <a:pt x="894" y="15216"/>
                  <a:pt x="932" y="15271"/>
                  <a:pt x="989" y="15352"/>
                </a:cubicBezTo>
                <a:cubicBezTo>
                  <a:pt x="1089" y="15492"/>
                  <a:pt x="1098" y="15508"/>
                  <a:pt x="1023" y="15591"/>
                </a:cubicBezTo>
                <a:cubicBezTo>
                  <a:pt x="981" y="15638"/>
                  <a:pt x="956" y="15694"/>
                  <a:pt x="972" y="15710"/>
                </a:cubicBezTo>
                <a:cubicBezTo>
                  <a:pt x="989" y="15726"/>
                  <a:pt x="1039" y="15689"/>
                  <a:pt x="1074" y="15642"/>
                </a:cubicBezTo>
                <a:cubicBezTo>
                  <a:pt x="1133" y="15561"/>
                  <a:pt x="1136" y="15576"/>
                  <a:pt x="1210" y="15744"/>
                </a:cubicBezTo>
                <a:cubicBezTo>
                  <a:pt x="1252" y="15842"/>
                  <a:pt x="1292" y="15920"/>
                  <a:pt x="1295" y="15932"/>
                </a:cubicBezTo>
                <a:cubicBezTo>
                  <a:pt x="1297" y="15944"/>
                  <a:pt x="1380" y="16084"/>
                  <a:pt x="1482" y="16239"/>
                </a:cubicBezTo>
                <a:cubicBezTo>
                  <a:pt x="1583" y="16394"/>
                  <a:pt x="1646" y="16544"/>
                  <a:pt x="1635" y="16563"/>
                </a:cubicBezTo>
                <a:cubicBezTo>
                  <a:pt x="1623" y="16582"/>
                  <a:pt x="1646" y="16599"/>
                  <a:pt x="1686" y="16614"/>
                </a:cubicBezTo>
                <a:cubicBezTo>
                  <a:pt x="1726" y="16629"/>
                  <a:pt x="1752" y="16668"/>
                  <a:pt x="1737" y="16683"/>
                </a:cubicBezTo>
                <a:cubicBezTo>
                  <a:pt x="1722" y="16699"/>
                  <a:pt x="1736" y="16724"/>
                  <a:pt x="1771" y="16751"/>
                </a:cubicBezTo>
                <a:cubicBezTo>
                  <a:pt x="1806" y="16777"/>
                  <a:pt x="1849" y="16833"/>
                  <a:pt x="1856" y="16870"/>
                </a:cubicBezTo>
                <a:cubicBezTo>
                  <a:pt x="1863" y="16907"/>
                  <a:pt x="1899" y="16959"/>
                  <a:pt x="1941" y="16990"/>
                </a:cubicBezTo>
                <a:cubicBezTo>
                  <a:pt x="2057" y="17077"/>
                  <a:pt x="2284" y="17431"/>
                  <a:pt x="2248" y="17467"/>
                </a:cubicBezTo>
                <a:cubicBezTo>
                  <a:pt x="2231" y="17484"/>
                  <a:pt x="2240" y="17492"/>
                  <a:pt x="2265" y="17484"/>
                </a:cubicBezTo>
                <a:cubicBezTo>
                  <a:pt x="2330" y="17464"/>
                  <a:pt x="2577" y="17757"/>
                  <a:pt x="2554" y="17825"/>
                </a:cubicBezTo>
                <a:cubicBezTo>
                  <a:pt x="2543" y="17856"/>
                  <a:pt x="2573" y="17894"/>
                  <a:pt x="2605" y="17894"/>
                </a:cubicBezTo>
                <a:cubicBezTo>
                  <a:pt x="2705" y="17894"/>
                  <a:pt x="3212" y="18416"/>
                  <a:pt x="3183" y="18491"/>
                </a:cubicBezTo>
                <a:cubicBezTo>
                  <a:pt x="3165" y="18540"/>
                  <a:pt x="3169" y="18560"/>
                  <a:pt x="3217" y="18542"/>
                </a:cubicBezTo>
                <a:cubicBezTo>
                  <a:pt x="3303" y="18509"/>
                  <a:pt x="3606" y="18812"/>
                  <a:pt x="3574" y="18900"/>
                </a:cubicBezTo>
                <a:cubicBezTo>
                  <a:pt x="3558" y="18944"/>
                  <a:pt x="3577" y="18951"/>
                  <a:pt x="3642" y="18934"/>
                </a:cubicBezTo>
                <a:cubicBezTo>
                  <a:pt x="3751" y="18905"/>
                  <a:pt x="3965" y="19104"/>
                  <a:pt x="3881" y="19156"/>
                </a:cubicBezTo>
                <a:cubicBezTo>
                  <a:pt x="3794" y="19210"/>
                  <a:pt x="3968" y="19357"/>
                  <a:pt x="4085" y="19327"/>
                </a:cubicBezTo>
                <a:cubicBezTo>
                  <a:pt x="4159" y="19309"/>
                  <a:pt x="4271" y="19363"/>
                  <a:pt x="4527" y="19548"/>
                </a:cubicBezTo>
                <a:cubicBezTo>
                  <a:pt x="4716" y="19685"/>
                  <a:pt x="4856" y="19817"/>
                  <a:pt x="4850" y="19838"/>
                </a:cubicBezTo>
                <a:cubicBezTo>
                  <a:pt x="4844" y="19859"/>
                  <a:pt x="4871" y="19865"/>
                  <a:pt x="4901" y="19855"/>
                </a:cubicBezTo>
                <a:cubicBezTo>
                  <a:pt x="4931" y="19845"/>
                  <a:pt x="5089" y="19918"/>
                  <a:pt x="5259" y="20026"/>
                </a:cubicBezTo>
                <a:cubicBezTo>
                  <a:pt x="5593" y="20237"/>
                  <a:pt x="5830" y="20365"/>
                  <a:pt x="6449" y="20640"/>
                </a:cubicBezTo>
                <a:cubicBezTo>
                  <a:pt x="6830" y="20809"/>
                  <a:pt x="7899" y="21186"/>
                  <a:pt x="8083" y="21220"/>
                </a:cubicBezTo>
                <a:cubicBezTo>
                  <a:pt x="8132" y="21228"/>
                  <a:pt x="8457" y="21292"/>
                  <a:pt x="8797" y="21356"/>
                </a:cubicBezTo>
                <a:cubicBezTo>
                  <a:pt x="9137" y="21420"/>
                  <a:pt x="9604" y="21487"/>
                  <a:pt x="9835" y="21510"/>
                </a:cubicBezTo>
                <a:cubicBezTo>
                  <a:pt x="10771" y="21600"/>
                  <a:pt x="12143" y="21503"/>
                  <a:pt x="13186" y="21271"/>
                </a:cubicBezTo>
                <a:cubicBezTo>
                  <a:pt x="13618" y="21175"/>
                  <a:pt x="14504" y="20910"/>
                  <a:pt x="14717" y="20811"/>
                </a:cubicBezTo>
                <a:cubicBezTo>
                  <a:pt x="15237" y="20570"/>
                  <a:pt x="15541" y="20464"/>
                  <a:pt x="15602" y="20487"/>
                </a:cubicBezTo>
                <a:cubicBezTo>
                  <a:pt x="15647" y="20505"/>
                  <a:pt x="15661" y="20487"/>
                  <a:pt x="15653" y="20452"/>
                </a:cubicBezTo>
                <a:cubicBezTo>
                  <a:pt x="15645" y="20422"/>
                  <a:pt x="15730" y="20342"/>
                  <a:pt x="15840" y="20282"/>
                </a:cubicBezTo>
                <a:cubicBezTo>
                  <a:pt x="15949" y="20221"/>
                  <a:pt x="16159" y="20110"/>
                  <a:pt x="16299" y="20026"/>
                </a:cubicBezTo>
                <a:cubicBezTo>
                  <a:pt x="16439" y="19941"/>
                  <a:pt x="16561" y="19890"/>
                  <a:pt x="16589" y="19907"/>
                </a:cubicBezTo>
                <a:cubicBezTo>
                  <a:pt x="16619" y="19926"/>
                  <a:pt x="16640" y="19917"/>
                  <a:pt x="16623" y="19889"/>
                </a:cubicBezTo>
                <a:cubicBezTo>
                  <a:pt x="16593" y="19841"/>
                  <a:pt x="16804" y="19678"/>
                  <a:pt x="16844" y="19719"/>
                </a:cubicBezTo>
                <a:cubicBezTo>
                  <a:pt x="16857" y="19731"/>
                  <a:pt x="16921" y="19688"/>
                  <a:pt x="16980" y="19617"/>
                </a:cubicBezTo>
                <a:cubicBezTo>
                  <a:pt x="17051" y="19534"/>
                  <a:pt x="17103" y="19496"/>
                  <a:pt x="17150" y="19514"/>
                </a:cubicBezTo>
                <a:cubicBezTo>
                  <a:pt x="17194" y="19531"/>
                  <a:pt x="17219" y="19527"/>
                  <a:pt x="17201" y="19497"/>
                </a:cubicBezTo>
                <a:cubicBezTo>
                  <a:pt x="17174" y="19454"/>
                  <a:pt x="17564" y="19122"/>
                  <a:pt x="17643" y="19122"/>
                </a:cubicBezTo>
                <a:cubicBezTo>
                  <a:pt x="17661" y="19122"/>
                  <a:pt x="17728" y="19054"/>
                  <a:pt x="17796" y="18968"/>
                </a:cubicBezTo>
                <a:cubicBezTo>
                  <a:pt x="17864" y="18882"/>
                  <a:pt x="17929" y="18819"/>
                  <a:pt x="17950" y="18832"/>
                </a:cubicBezTo>
                <a:cubicBezTo>
                  <a:pt x="17970" y="18844"/>
                  <a:pt x="18065" y="18771"/>
                  <a:pt x="18154" y="18661"/>
                </a:cubicBezTo>
                <a:cubicBezTo>
                  <a:pt x="18244" y="18551"/>
                  <a:pt x="18336" y="18478"/>
                  <a:pt x="18358" y="18491"/>
                </a:cubicBezTo>
                <a:cubicBezTo>
                  <a:pt x="18381" y="18505"/>
                  <a:pt x="18419" y="18452"/>
                  <a:pt x="18443" y="18388"/>
                </a:cubicBezTo>
                <a:cubicBezTo>
                  <a:pt x="18470" y="18317"/>
                  <a:pt x="18513" y="18284"/>
                  <a:pt x="18545" y="18303"/>
                </a:cubicBezTo>
                <a:cubicBezTo>
                  <a:pt x="18574" y="18321"/>
                  <a:pt x="18577" y="18329"/>
                  <a:pt x="18562" y="18303"/>
                </a:cubicBezTo>
                <a:cubicBezTo>
                  <a:pt x="18546" y="18278"/>
                  <a:pt x="18672" y="18112"/>
                  <a:pt x="18834" y="17945"/>
                </a:cubicBezTo>
                <a:cubicBezTo>
                  <a:pt x="18996" y="17777"/>
                  <a:pt x="19153" y="17584"/>
                  <a:pt x="19191" y="17518"/>
                </a:cubicBezTo>
                <a:cubicBezTo>
                  <a:pt x="19229" y="17452"/>
                  <a:pt x="19418" y="17189"/>
                  <a:pt x="19600" y="16938"/>
                </a:cubicBezTo>
                <a:cubicBezTo>
                  <a:pt x="19782" y="16688"/>
                  <a:pt x="19941" y="16437"/>
                  <a:pt x="19974" y="16376"/>
                </a:cubicBezTo>
                <a:cubicBezTo>
                  <a:pt x="20006" y="16315"/>
                  <a:pt x="20061" y="16241"/>
                  <a:pt x="20093" y="16205"/>
                </a:cubicBezTo>
                <a:cubicBezTo>
                  <a:pt x="20208" y="16071"/>
                  <a:pt x="20793" y="14764"/>
                  <a:pt x="20961" y="14260"/>
                </a:cubicBezTo>
                <a:cubicBezTo>
                  <a:pt x="21154" y="13681"/>
                  <a:pt x="21367" y="12927"/>
                  <a:pt x="21386" y="12725"/>
                </a:cubicBezTo>
                <a:cubicBezTo>
                  <a:pt x="21422" y="12351"/>
                  <a:pt x="21456" y="12204"/>
                  <a:pt x="21522" y="12128"/>
                </a:cubicBezTo>
                <a:lnTo>
                  <a:pt x="21522" y="10968"/>
                </a:lnTo>
                <a:cubicBezTo>
                  <a:pt x="21538" y="9759"/>
                  <a:pt x="21477" y="9060"/>
                  <a:pt x="21233" y="8102"/>
                </a:cubicBezTo>
                <a:cubicBezTo>
                  <a:pt x="21183" y="7905"/>
                  <a:pt x="21153" y="7731"/>
                  <a:pt x="21165" y="7710"/>
                </a:cubicBezTo>
                <a:cubicBezTo>
                  <a:pt x="21178" y="7690"/>
                  <a:pt x="21148" y="7652"/>
                  <a:pt x="21114" y="7625"/>
                </a:cubicBezTo>
                <a:cubicBezTo>
                  <a:pt x="21081" y="7597"/>
                  <a:pt x="21045" y="7499"/>
                  <a:pt x="21029" y="7420"/>
                </a:cubicBezTo>
                <a:cubicBezTo>
                  <a:pt x="21014" y="7341"/>
                  <a:pt x="20956" y="7142"/>
                  <a:pt x="20893" y="6977"/>
                </a:cubicBezTo>
                <a:cubicBezTo>
                  <a:pt x="20830" y="6811"/>
                  <a:pt x="20778" y="6649"/>
                  <a:pt x="20790" y="6601"/>
                </a:cubicBezTo>
                <a:cubicBezTo>
                  <a:pt x="20804" y="6547"/>
                  <a:pt x="20794" y="6499"/>
                  <a:pt x="20756" y="6499"/>
                </a:cubicBezTo>
                <a:cubicBezTo>
                  <a:pt x="20704" y="6499"/>
                  <a:pt x="20526" y="6179"/>
                  <a:pt x="20501" y="6038"/>
                </a:cubicBezTo>
                <a:cubicBezTo>
                  <a:pt x="20496" y="6010"/>
                  <a:pt x="20475" y="5952"/>
                  <a:pt x="20450" y="5919"/>
                </a:cubicBezTo>
                <a:cubicBezTo>
                  <a:pt x="20425" y="5886"/>
                  <a:pt x="20343" y="5736"/>
                  <a:pt x="20263" y="5578"/>
                </a:cubicBezTo>
                <a:cubicBezTo>
                  <a:pt x="19975" y="5012"/>
                  <a:pt x="19398" y="4182"/>
                  <a:pt x="18987" y="3719"/>
                </a:cubicBezTo>
                <a:cubicBezTo>
                  <a:pt x="18540" y="3215"/>
                  <a:pt x="17448" y="2162"/>
                  <a:pt x="17337" y="2132"/>
                </a:cubicBezTo>
                <a:cubicBezTo>
                  <a:pt x="17262" y="2112"/>
                  <a:pt x="17031" y="1932"/>
                  <a:pt x="17031" y="1893"/>
                </a:cubicBezTo>
                <a:cubicBezTo>
                  <a:pt x="17031" y="1874"/>
                  <a:pt x="17001" y="1859"/>
                  <a:pt x="16963" y="1859"/>
                </a:cubicBezTo>
                <a:cubicBezTo>
                  <a:pt x="16926" y="1859"/>
                  <a:pt x="16892" y="1827"/>
                  <a:pt x="16878" y="1791"/>
                </a:cubicBezTo>
                <a:cubicBezTo>
                  <a:pt x="16864" y="1755"/>
                  <a:pt x="16830" y="1727"/>
                  <a:pt x="16810" y="1740"/>
                </a:cubicBezTo>
                <a:cubicBezTo>
                  <a:pt x="16790" y="1752"/>
                  <a:pt x="16756" y="1761"/>
                  <a:pt x="16742" y="1740"/>
                </a:cubicBezTo>
                <a:cubicBezTo>
                  <a:pt x="16729" y="1718"/>
                  <a:pt x="16552" y="1595"/>
                  <a:pt x="16333" y="1467"/>
                </a:cubicBezTo>
                <a:cubicBezTo>
                  <a:pt x="16114" y="1339"/>
                  <a:pt x="15932" y="1211"/>
                  <a:pt x="15942" y="1194"/>
                </a:cubicBezTo>
                <a:cubicBezTo>
                  <a:pt x="15952" y="1177"/>
                  <a:pt x="15933" y="1163"/>
                  <a:pt x="15891" y="1160"/>
                </a:cubicBezTo>
                <a:cubicBezTo>
                  <a:pt x="15848" y="1157"/>
                  <a:pt x="15669" y="1101"/>
                  <a:pt x="15500" y="1023"/>
                </a:cubicBezTo>
                <a:cubicBezTo>
                  <a:pt x="15332" y="946"/>
                  <a:pt x="15088" y="829"/>
                  <a:pt x="14955" y="768"/>
                </a:cubicBezTo>
                <a:cubicBezTo>
                  <a:pt x="14654" y="629"/>
                  <a:pt x="13545" y="252"/>
                  <a:pt x="13441" y="256"/>
                </a:cubicBezTo>
                <a:cubicBezTo>
                  <a:pt x="13399" y="257"/>
                  <a:pt x="13353" y="245"/>
                  <a:pt x="13339" y="222"/>
                </a:cubicBezTo>
                <a:cubicBezTo>
                  <a:pt x="13325" y="199"/>
                  <a:pt x="13295" y="190"/>
                  <a:pt x="13271" y="205"/>
                </a:cubicBezTo>
                <a:cubicBezTo>
                  <a:pt x="13247" y="219"/>
                  <a:pt x="13179" y="194"/>
                  <a:pt x="13118" y="154"/>
                </a:cubicBezTo>
                <a:cubicBezTo>
                  <a:pt x="13056" y="113"/>
                  <a:pt x="12982" y="89"/>
                  <a:pt x="12948" y="102"/>
                </a:cubicBezTo>
                <a:cubicBezTo>
                  <a:pt x="12913" y="116"/>
                  <a:pt x="12770" y="108"/>
                  <a:pt x="12642" y="85"/>
                </a:cubicBezTo>
                <a:cubicBezTo>
                  <a:pt x="12515" y="62"/>
                  <a:pt x="12358" y="30"/>
                  <a:pt x="12285" y="17"/>
                </a:cubicBezTo>
                <a:cubicBezTo>
                  <a:pt x="12267" y="14"/>
                  <a:pt x="12145" y="5"/>
                  <a:pt x="12097" y="0"/>
                </a:cubicBezTo>
                <a:lnTo>
                  <a:pt x="1058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85" name="IMG_0329.png" descr="IMG_0329.png"/>
          <p:cNvPicPr>
            <a:picLocks noChangeAspect="1"/>
          </p:cNvPicPr>
          <p:nvPr/>
        </p:nvPicPr>
        <p:blipFill>
          <a:blip r:embed="rId6">
            <a:extLst/>
          </a:blip>
          <a:srcRect l="8915" t="17941" r="8914" b="17941"/>
          <a:stretch>
            <a:fillRect/>
          </a:stretch>
        </p:blipFill>
        <p:spPr>
          <a:xfrm>
            <a:off x="3307367" y="2338304"/>
            <a:ext cx="2070453" cy="1622092"/>
          </a:xfrm>
          <a:prstGeom prst="rect">
            <a:avLst/>
          </a:prstGeom>
          <a:ln w="12700">
            <a:miter lim="400000"/>
          </a:ln>
        </p:spPr>
      </p:pic>
      <p:sp>
        <p:nvSpPr>
          <p:cNvPr id="3186" name="عزيزتي الطالبة…"/>
          <p:cNvSpPr txBox="1"/>
          <p:nvPr/>
        </p:nvSpPr>
        <p:spPr>
          <a:xfrm>
            <a:off x="3743064" y="2785884"/>
            <a:ext cx="1114224" cy="806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3187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65934" y="1445561"/>
            <a:ext cx="1161533" cy="1161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4" name="Google Shape;5277;p56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189" name="Google Shape;5278;p56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0" name="Google Shape;5279;p56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1" name="Google Shape;5280;p56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2" name="Google Shape;5281;p56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3" name="Google Shape;5282;p56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3195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7" t="1857" r="7771" b="5946"/>
          <a:stretch>
            <a:fillRect/>
          </a:stretch>
        </p:blipFill>
        <p:spPr>
          <a:xfrm>
            <a:off x="3117068" y="4079264"/>
            <a:ext cx="511719" cy="510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8" y="0"/>
                </a:moveTo>
                <a:cubicBezTo>
                  <a:pt x="8984" y="3"/>
                  <a:pt x="8704" y="37"/>
                  <a:pt x="7746" y="334"/>
                </a:cubicBezTo>
                <a:cubicBezTo>
                  <a:pt x="3591" y="1618"/>
                  <a:pt x="899" y="4710"/>
                  <a:pt x="150" y="9031"/>
                </a:cubicBezTo>
                <a:cubicBezTo>
                  <a:pt x="56" y="9573"/>
                  <a:pt x="3" y="10120"/>
                  <a:pt x="0" y="10670"/>
                </a:cubicBezTo>
                <a:cubicBezTo>
                  <a:pt x="-11" y="12320"/>
                  <a:pt x="380" y="13983"/>
                  <a:pt x="1166" y="15587"/>
                </a:cubicBezTo>
                <a:cubicBezTo>
                  <a:pt x="2216" y="17730"/>
                  <a:pt x="3767" y="19275"/>
                  <a:pt x="5930" y="20353"/>
                </a:cubicBezTo>
                <a:cubicBezTo>
                  <a:pt x="7154" y="20963"/>
                  <a:pt x="8117" y="21274"/>
                  <a:pt x="9412" y="21457"/>
                </a:cubicBezTo>
                <a:cubicBezTo>
                  <a:pt x="10414" y="21598"/>
                  <a:pt x="12347" y="21475"/>
                  <a:pt x="13393" y="21206"/>
                </a:cubicBezTo>
                <a:cubicBezTo>
                  <a:pt x="17166" y="20235"/>
                  <a:pt x="20058" y="17431"/>
                  <a:pt x="21122" y="13714"/>
                </a:cubicBezTo>
                <a:cubicBezTo>
                  <a:pt x="21456" y="12546"/>
                  <a:pt x="21589" y="10053"/>
                  <a:pt x="21372" y="8830"/>
                </a:cubicBezTo>
                <a:cubicBezTo>
                  <a:pt x="20623" y="4611"/>
                  <a:pt x="17659" y="1394"/>
                  <a:pt x="13443" y="217"/>
                </a:cubicBezTo>
                <a:cubicBezTo>
                  <a:pt x="12837" y="47"/>
                  <a:pt x="12219" y="-2"/>
                  <a:pt x="107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96" name="روابط مجموعة رِفعة التعليمية…"/>
          <p:cNvSpPr txBox="1"/>
          <p:nvPr/>
        </p:nvSpPr>
        <p:spPr>
          <a:xfrm>
            <a:off x="2381372" y="1142223"/>
            <a:ext cx="41843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grpSp>
        <p:nvGrpSpPr>
          <p:cNvPr id="3204" name="تجميع"/>
          <p:cNvGrpSpPr/>
          <p:nvPr/>
        </p:nvGrpSpPr>
        <p:grpSpPr>
          <a:xfrm>
            <a:off x="2770410" y="2682477"/>
            <a:ext cx="3480979" cy="2360030"/>
            <a:chOff x="0" y="0"/>
            <a:chExt cx="3480978" cy="2360028"/>
          </a:xfrm>
        </p:grpSpPr>
        <p:sp>
          <p:nvSpPr>
            <p:cNvPr id="3197" name="@Maths0120"/>
            <p:cNvSpPr txBox="1"/>
            <p:nvPr/>
          </p:nvSpPr>
          <p:spPr>
            <a:xfrm>
              <a:off x="904648" y="696578"/>
              <a:ext cx="1868587" cy="345629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  <p:sp>
          <p:nvSpPr>
            <p:cNvPr id="3198" name="Google Shape;632;p19"/>
            <p:cNvSpPr txBox="1"/>
            <p:nvPr/>
          </p:nvSpPr>
          <p:spPr>
            <a:xfrm>
              <a:off x="1037568" y="1897782"/>
              <a:ext cx="1817881" cy="4622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2" tIns="91422" rIns="91422" bIns="91422" numCol="1" anchor="t">
              <a:spAutoFit/>
            </a:bodyPr>
            <a:lstStyle>
              <a:lvl1pPr rtl="0">
                <a:defRPr b="1" sz="1800">
                  <a:solidFill>
                    <a:srgbClr val="ECACA7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@hasnaa-2</a:t>
              </a:r>
            </a:p>
          </p:txBody>
        </p:sp>
        <p:sp>
          <p:nvSpPr>
            <p:cNvPr id="3199" name="Google Shape;1105;p42"/>
            <p:cNvSpPr/>
            <p:nvPr/>
          </p:nvSpPr>
          <p:spPr>
            <a:xfrm>
              <a:off x="575844" y="2000345"/>
              <a:ext cx="365144" cy="269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3200" name="https://linktr.ee/Refa2">
              <a:hlinkClick r:id="rId4" invalidUrl="" action="" tgtFrame="" tooltip="" history="1" highlightClick="0" endSnd="0"/>
            </p:cNvPr>
            <p:cNvSpPr txBox="1"/>
            <p:nvPr/>
          </p:nvSpPr>
          <p:spPr>
            <a:xfrm>
              <a:off x="995975" y="0"/>
              <a:ext cx="1683048" cy="21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 defTabSz="457200" rtl="0">
                <a:defRPr u="sng">
                  <a:solidFill>
                    <a:srgbClr val="4285F4"/>
                  </a:solidFill>
                  <a:uFill>
                    <a:solidFill>
                      <a:srgbClr val="4285F4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https://linktr.ee/Refa2</a:t>
              </a:r>
            </a:p>
          </p:txBody>
        </p:sp>
        <p:sp>
          <p:nvSpPr>
            <p:cNvPr id="3201" name="لاتنسوني من دعواتكم الصادقة"/>
            <p:cNvSpPr txBox="1"/>
            <p:nvPr/>
          </p:nvSpPr>
          <p:spPr>
            <a:xfrm>
              <a:off x="-1" y="1028845"/>
              <a:ext cx="3480980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9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لاتنسوني من دعواتكم الصادقة</a:t>
              </a:r>
            </a:p>
          </p:txBody>
        </p:sp>
        <p:sp>
          <p:nvSpPr>
            <p:cNvPr id="3202" name="https://t.me/hasna_math">
              <a:hlinkClick r:id="rId5" invalidUrl="" action="" tgtFrame="" tooltip="" history="1" highlightClick="0" endSnd="0"/>
            </p:cNvPr>
            <p:cNvSpPr txBox="1"/>
            <p:nvPr/>
          </p:nvSpPr>
          <p:spPr>
            <a:xfrm>
              <a:off x="897835" y="1547449"/>
              <a:ext cx="1647652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rtl="0">
                <a:defRPr sz="1200"/>
              </a:lvl1pPr>
            </a:lstStyle>
            <a:p>
              <a:pPr/>
              <a:r>
                <a:t>https://t.me/hasna_math</a:t>
              </a:r>
            </a:p>
          </p:txBody>
        </p:sp>
        <p:sp>
          <p:nvSpPr>
            <p:cNvPr id="3203" name="Google Shape;1105;p42"/>
            <p:cNvSpPr/>
            <p:nvPr/>
          </p:nvSpPr>
          <p:spPr>
            <a:xfrm>
              <a:off x="457311" y="781775"/>
              <a:ext cx="365144" cy="269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pic>
        <p:nvPicPr>
          <p:cNvPr id="3205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8"/>
          <a:stretch>
            <a:fillRect/>
          </a:stretch>
        </p:blipFill>
        <p:spPr>
          <a:xfrm>
            <a:off x="4165024" y="1764332"/>
            <a:ext cx="691875" cy="892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" name="Google Shape;1045;p38" descr="Google Shape;1045;p38"/>
          <p:cNvPicPr>
            <a:picLocks noChangeAspect="1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154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5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158" name="Google Shape;972;p13"/>
          <p:cNvGrpSpPr/>
          <p:nvPr/>
        </p:nvGrpSpPr>
        <p:grpSpPr>
          <a:xfrm>
            <a:off x="3137169" y="2876351"/>
            <a:ext cx="297898" cy="313805"/>
            <a:chOff x="-14" y="1"/>
            <a:chExt cx="297896" cy="313804"/>
          </a:xfrm>
        </p:grpSpPr>
        <p:sp>
          <p:nvSpPr>
            <p:cNvPr id="2156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7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61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159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0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64" name="Google Shape;972;p13"/>
          <p:cNvGrpSpPr/>
          <p:nvPr/>
        </p:nvGrpSpPr>
        <p:grpSpPr>
          <a:xfrm>
            <a:off x="6763893" y="4062495"/>
            <a:ext cx="297899" cy="313805"/>
            <a:chOff x="-14" y="1"/>
            <a:chExt cx="297897" cy="313804"/>
          </a:xfrm>
        </p:grpSpPr>
        <p:sp>
          <p:nvSpPr>
            <p:cNvPr id="2162" name="Google Shape;973;p1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75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165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86" name="Google Shape;975;p13"/>
          <p:cNvGrpSpPr/>
          <p:nvPr/>
        </p:nvGrpSpPr>
        <p:grpSpPr>
          <a:xfrm>
            <a:off x="2652328" y="1736102"/>
            <a:ext cx="233117" cy="225095"/>
            <a:chOff x="0" y="0"/>
            <a:chExt cx="233115" cy="225093"/>
          </a:xfrm>
        </p:grpSpPr>
        <p:sp>
          <p:nvSpPr>
            <p:cNvPr id="2176" name="Google Shape;976;p13"/>
            <p:cNvSpPr/>
            <p:nvPr/>
          </p:nvSpPr>
          <p:spPr>
            <a:xfrm>
              <a:off x="34585" y="24564"/>
              <a:ext cx="164446" cy="160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977;p13"/>
            <p:cNvSpPr/>
            <p:nvPr/>
          </p:nvSpPr>
          <p:spPr>
            <a:xfrm>
              <a:off x="48127" y="24564"/>
              <a:ext cx="152904" cy="168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978;p13"/>
            <p:cNvSpPr/>
            <p:nvPr/>
          </p:nvSpPr>
          <p:spPr>
            <a:xfrm>
              <a:off x="118545" y="0"/>
              <a:ext cx="12701" cy="225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979;p13"/>
            <p:cNvSpPr/>
            <p:nvPr/>
          </p:nvSpPr>
          <p:spPr>
            <a:xfrm>
              <a:off x="0" y="96666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980;p13"/>
            <p:cNvSpPr/>
            <p:nvPr/>
          </p:nvSpPr>
          <p:spPr>
            <a:xfrm>
              <a:off x="77191" y="5021"/>
              <a:ext cx="83735" cy="21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981;p13"/>
            <p:cNvSpPr/>
            <p:nvPr/>
          </p:nvSpPr>
          <p:spPr>
            <a:xfrm>
              <a:off x="18543" y="68690"/>
              <a:ext cx="214573" cy="75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982;p13"/>
            <p:cNvSpPr/>
            <p:nvPr/>
          </p:nvSpPr>
          <p:spPr>
            <a:xfrm>
              <a:off x="26064" y="63169"/>
              <a:ext cx="206052" cy="90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983;p13"/>
            <p:cNvSpPr/>
            <p:nvPr/>
          </p:nvSpPr>
          <p:spPr>
            <a:xfrm>
              <a:off x="68170" y="10022"/>
              <a:ext cx="96256" cy="20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984;p13"/>
            <p:cNvSpPr/>
            <p:nvPr/>
          </p:nvSpPr>
          <p:spPr>
            <a:xfrm>
              <a:off x="73268" y="58679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985;p13"/>
            <p:cNvSpPr/>
            <p:nvPr/>
          </p:nvSpPr>
          <p:spPr>
            <a:xfrm>
              <a:off x="95065" y="80289"/>
              <a:ext cx="50939" cy="50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97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187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98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9" name="Google Shape;1765;p26"/>
          <p:cNvSpPr/>
          <p:nvPr/>
        </p:nvSpPr>
        <p:spPr>
          <a:xfrm rot="126755">
            <a:off x="2249246" y="1171157"/>
            <a:ext cx="4703899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00" name="Google Shape;1767;p26"/>
          <p:cNvSpPr/>
          <p:nvPr/>
        </p:nvSpPr>
        <p:spPr>
          <a:xfrm rot="4829594">
            <a:off x="6525762" y="1196822"/>
            <a:ext cx="773226" cy="522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01" name="Google Shape;1766;p26"/>
          <p:cNvSpPr/>
          <p:nvPr/>
        </p:nvSpPr>
        <p:spPr>
          <a:xfrm rot="21464125">
            <a:off x="2086703" y="956742"/>
            <a:ext cx="573202" cy="504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02" name="Google Shape;1743;p25"/>
          <p:cNvSpPr txBox="1"/>
          <p:nvPr>
            <p:ph type="body" sz="quarter" idx="1"/>
          </p:nvPr>
        </p:nvSpPr>
        <p:spPr>
          <a:xfrm>
            <a:off x="2884185" y="1128615"/>
            <a:ext cx="3295052" cy="553743"/>
          </a:xfrm>
          <a:prstGeom prst="rect">
            <a:avLst/>
          </a:prstGeom>
        </p:spPr>
        <p:txBody>
          <a:bodyPr/>
          <a:lstStyle>
            <a:lvl1pPr marL="0" indent="0" algn="ctr" defTabSz="649223">
              <a:defRPr sz="2200">
                <a:solidFill>
                  <a:schemeClr val="accent4">
                    <a:satOff val="-24437"/>
                    <a:lumOff val="-14549"/>
                  </a:schemeClr>
                </a:solidFill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4" name="Google Shape;1045;p38" descr="Google Shape;1045;p38"/>
          <p:cNvPicPr>
            <a:picLocks noChangeAspect="1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205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6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09" name="Google Shape;972;p13"/>
          <p:cNvGrpSpPr/>
          <p:nvPr/>
        </p:nvGrpSpPr>
        <p:grpSpPr>
          <a:xfrm>
            <a:off x="3137169" y="2876351"/>
            <a:ext cx="297898" cy="313805"/>
            <a:chOff x="-14" y="1"/>
            <a:chExt cx="297896" cy="313804"/>
          </a:xfrm>
        </p:grpSpPr>
        <p:sp>
          <p:nvSpPr>
            <p:cNvPr id="2207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12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210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15" name="Google Shape;972;p13"/>
          <p:cNvGrpSpPr/>
          <p:nvPr/>
        </p:nvGrpSpPr>
        <p:grpSpPr>
          <a:xfrm>
            <a:off x="6763893" y="4062495"/>
            <a:ext cx="297899" cy="313805"/>
            <a:chOff x="-14" y="1"/>
            <a:chExt cx="297897" cy="313804"/>
          </a:xfrm>
        </p:grpSpPr>
        <p:sp>
          <p:nvSpPr>
            <p:cNvPr id="2213" name="Google Shape;973;p1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6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216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37" name="Google Shape;975;p13"/>
          <p:cNvGrpSpPr/>
          <p:nvPr/>
        </p:nvGrpSpPr>
        <p:grpSpPr>
          <a:xfrm>
            <a:off x="2652328" y="1736102"/>
            <a:ext cx="233117" cy="225095"/>
            <a:chOff x="0" y="0"/>
            <a:chExt cx="233115" cy="225093"/>
          </a:xfrm>
        </p:grpSpPr>
        <p:sp>
          <p:nvSpPr>
            <p:cNvPr id="2227" name="Google Shape;976;p13"/>
            <p:cNvSpPr/>
            <p:nvPr/>
          </p:nvSpPr>
          <p:spPr>
            <a:xfrm>
              <a:off x="34585" y="24564"/>
              <a:ext cx="164446" cy="160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977;p13"/>
            <p:cNvSpPr/>
            <p:nvPr/>
          </p:nvSpPr>
          <p:spPr>
            <a:xfrm>
              <a:off x="48127" y="24564"/>
              <a:ext cx="152904" cy="168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978;p13"/>
            <p:cNvSpPr/>
            <p:nvPr/>
          </p:nvSpPr>
          <p:spPr>
            <a:xfrm>
              <a:off x="118545" y="0"/>
              <a:ext cx="12701" cy="225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979;p13"/>
            <p:cNvSpPr/>
            <p:nvPr/>
          </p:nvSpPr>
          <p:spPr>
            <a:xfrm>
              <a:off x="0" y="96666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980;p13"/>
            <p:cNvSpPr/>
            <p:nvPr/>
          </p:nvSpPr>
          <p:spPr>
            <a:xfrm>
              <a:off x="77191" y="5021"/>
              <a:ext cx="83735" cy="21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981;p13"/>
            <p:cNvSpPr/>
            <p:nvPr/>
          </p:nvSpPr>
          <p:spPr>
            <a:xfrm>
              <a:off x="18543" y="68690"/>
              <a:ext cx="214573" cy="75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982;p13"/>
            <p:cNvSpPr/>
            <p:nvPr/>
          </p:nvSpPr>
          <p:spPr>
            <a:xfrm>
              <a:off x="26064" y="63169"/>
              <a:ext cx="206052" cy="90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983;p13"/>
            <p:cNvSpPr/>
            <p:nvPr/>
          </p:nvSpPr>
          <p:spPr>
            <a:xfrm>
              <a:off x="68170" y="10022"/>
              <a:ext cx="96256" cy="20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984;p13"/>
            <p:cNvSpPr/>
            <p:nvPr/>
          </p:nvSpPr>
          <p:spPr>
            <a:xfrm>
              <a:off x="73268" y="58679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985;p13"/>
            <p:cNvSpPr/>
            <p:nvPr/>
          </p:nvSpPr>
          <p:spPr>
            <a:xfrm>
              <a:off x="95065" y="80289"/>
              <a:ext cx="50939" cy="50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48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238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0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1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2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49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50" name="Google Shape;1765;p26"/>
          <p:cNvSpPr/>
          <p:nvPr/>
        </p:nvSpPr>
        <p:spPr>
          <a:xfrm rot="126755">
            <a:off x="2249246" y="1171157"/>
            <a:ext cx="4703899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51" name="Google Shape;1767;p26"/>
          <p:cNvSpPr/>
          <p:nvPr/>
        </p:nvSpPr>
        <p:spPr>
          <a:xfrm rot="4829594">
            <a:off x="6525762" y="1196822"/>
            <a:ext cx="773226" cy="522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52" name="Google Shape;1766;p26"/>
          <p:cNvSpPr/>
          <p:nvPr/>
        </p:nvSpPr>
        <p:spPr>
          <a:xfrm rot="21464125">
            <a:off x="2086703" y="956742"/>
            <a:ext cx="573202" cy="504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53" name="Google Shape;1742;p25"/>
          <p:cNvSpPr txBox="1"/>
          <p:nvPr>
            <p:ph type="title"/>
          </p:nvPr>
        </p:nvSpPr>
        <p:spPr>
          <a:xfrm>
            <a:off x="3234888" y="1074646"/>
            <a:ext cx="3030494" cy="821238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شريط الذكريات</a:t>
            </a:r>
          </a:p>
        </p:txBody>
      </p:sp>
      <p:pic>
        <p:nvPicPr>
          <p:cNvPr id="2254" name="IMG_0530.png" descr="IMG_05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0360" y="2482779"/>
            <a:ext cx="3844231" cy="2770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5" name="IMG_0754.jpeg" descr="IMG_0754.jpeg"/>
          <p:cNvPicPr>
            <a:picLocks noChangeAspect="1"/>
          </p:cNvPicPr>
          <p:nvPr/>
        </p:nvPicPr>
        <p:blipFill>
          <a:blip r:embed="rId4">
            <a:extLst/>
          </a:blip>
          <a:srcRect l="107" t="45" r="940" b="0"/>
          <a:stretch>
            <a:fillRect/>
          </a:stretch>
        </p:blipFill>
        <p:spPr>
          <a:xfrm>
            <a:off x="5936527" y="3999497"/>
            <a:ext cx="649404" cy="859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600" fill="norm" stroke="1" extrusionOk="0">
                <a:moveTo>
                  <a:pt x="12537" y="0"/>
                </a:moveTo>
                <a:lnTo>
                  <a:pt x="12327" y="140"/>
                </a:lnTo>
                <a:cubicBezTo>
                  <a:pt x="12216" y="218"/>
                  <a:pt x="12129" y="350"/>
                  <a:pt x="12129" y="429"/>
                </a:cubicBezTo>
                <a:cubicBezTo>
                  <a:pt x="12129" y="548"/>
                  <a:pt x="12158" y="571"/>
                  <a:pt x="12314" y="548"/>
                </a:cubicBezTo>
                <a:cubicBezTo>
                  <a:pt x="12525" y="518"/>
                  <a:pt x="12930" y="658"/>
                  <a:pt x="13499" y="967"/>
                </a:cubicBezTo>
                <a:cubicBezTo>
                  <a:pt x="13865" y="1166"/>
                  <a:pt x="14093" y="1205"/>
                  <a:pt x="13973" y="1047"/>
                </a:cubicBezTo>
                <a:cubicBezTo>
                  <a:pt x="13764" y="771"/>
                  <a:pt x="13095" y="223"/>
                  <a:pt x="12840" y="120"/>
                </a:cubicBezTo>
                <a:lnTo>
                  <a:pt x="12537" y="0"/>
                </a:lnTo>
                <a:close/>
                <a:moveTo>
                  <a:pt x="8257" y="469"/>
                </a:moveTo>
                <a:cubicBezTo>
                  <a:pt x="8003" y="469"/>
                  <a:pt x="7654" y="780"/>
                  <a:pt x="7507" y="1137"/>
                </a:cubicBezTo>
                <a:cubicBezTo>
                  <a:pt x="7314" y="1606"/>
                  <a:pt x="7087" y="2468"/>
                  <a:pt x="7138" y="2533"/>
                </a:cubicBezTo>
                <a:cubicBezTo>
                  <a:pt x="7183" y="2590"/>
                  <a:pt x="7226" y="2524"/>
                  <a:pt x="7599" y="1825"/>
                </a:cubicBezTo>
                <a:cubicBezTo>
                  <a:pt x="7840" y="1373"/>
                  <a:pt x="8353" y="888"/>
                  <a:pt x="8587" y="888"/>
                </a:cubicBezTo>
                <a:cubicBezTo>
                  <a:pt x="8670" y="888"/>
                  <a:pt x="8731" y="847"/>
                  <a:pt x="8731" y="798"/>
                </a:cubicBezTo>
                <a:cubicBezTo>
                  <a:pt x="8731" y="667"/>
                  <a:pt x="8448" y="469"/>
                  <a:pt x="8257" y="469"/>
                </a:cubicBezTo>
                <a:close/>
                <a:moveTo>
                  <a:pt x="15132" y="1157"/>
                </a:moveTo>
                <a:lnTo>
                  <a:pt x="14855" y="1546"/>
                </a:lnTo>
                <a:cubicBezTo>
                  <a:pt x="14538" y="2006"/>
                  <a:pt x="14010" y="2484"/>
                  <a:pt x="13881" y="2423"/>
                </a:cubicBezTo>
                <a:cubicBezTo>
                  <a:pt x="13831" y="2400"/>
                  <a:pt x="13817" y="2342"/>
                  <a:pt x="13841" y="2294"/>
                </a:cubicBezTo>
                <a:cubicBezTo>
                  <a:pt x="13897" y="2182"/>
                  <a:pt x="13711" y="1440"/>
                  <a:pt x="13617" y="1396"/>
                </a:cubicBezTo>
                <a:cubicBezTo>
                  <a:pt x="13579" y="1378"/>
                  <a:pt x="13551" y="1477"/>
                  <a:pt x="13551" y="1625"/>
                </a:cubicBezTo>
                <a:cubicBezTo>
                  <a:pt x="13551" y="1966"/>
                  <a:pt x="13408" y="2455"/>
                  <a:pt x="13275" y="2593"/>
                </a:cubicBezTo>
                <a:cubicBezTo>
                  <a:pt x="13178" y="2693"/>
                  <a:pt x="13135" y="2697"/>
                  <a:pt x="12458" y="2603"/>
                </a:cubicBezTo>
                <a:cubicBezTo>
                  <a:pt x="12066" y="2548"/>
                  <a:pt x="11507" y="2503"/>
                  <a:pt x="11207" y="2503"/>
                </a:cubicBezTo>
                <a:cubicBezTo>
                  <a:pt x="10900" y="2503"/>
                  <a:pt x="10627" y="2472"/>
                  <a:pt x="10575" y="2433"/>
                </a:cubicBezTo>
                <a:cubicBezTo>
                  <a:pt x="10506" y="2381"/>
                  <a:pt x="10452" y="2388"/>
                  <a:pt x="10364" y="2443"/>
                </a:cubicBezTo>
                <a:cubicBezTo>
                  <a:pt x="10298" y="2485"/>
                  <a:pt x="10083" y="2504"/>
                  <a:pt x="9864" y="2493"/>
                </a:cubicBezTo>
                <a:cubicBezTo>
                  <a:pt x="9493" y="2475"/>
                  <a:pt x="9486" y="2468"/>
                  <a:pt x="9456" y="2264"/>
                </a:cubicBezTo>
                <a:lnTo>
                  <a:pt x="9416" y="2054"/>
                </a:lnTo>
                <a:lnTo>
                  <a:pt x="9324" y="2294"/>
                </a:lnTo>
                <a:cubicBezTo>
                  <a:pt x="9231" y="2531"/>
                  <a:pt x="9232" y="2537"/>
                  <a:pt x="8705" y="2603"/>
                </a:cubicBezTo>
                <a:lnTo>
                  <a:pt x="8178" y="2663"/>
                </a:lnTo>
                <a:lnTo>
                  <a:pt x="8060" y="2493"/>
                </a:lnTo>
                <a:cubicBezTo>
                  <a:pt x="7908" y="2271"/>
                  <a:pt x="7845" y="2275"/>
                  <a:pt x="7875" y="2513"/>
                </a:cubicBezTo>
                <a:cubicBezTo>
                  <a:pt x="7899" y="2697"/>
                  <a:pt x="7884" y="2711"/>
                  <a:pt x="7546" y="2772"/>
                </a:cubicBezTo>
                <a:cubicBezTo>
                  <a:pt x="7351" y="2808"/>
                  <a:pt x="7102" y="2873"/>
                  <a:pt x="6980" y="2912"/>
                </a:cubicBezTo>
                <a:cubicBezTo>
                  <a:pt x="6858" y="2951"/>
                  <a:pt x="6718" y="2982"/>
                  <a:pt x="6677" y="2982"/>
                </a:cubicBezTo>
                <a:cubicBezTo>
                  <a:pt x="6636" y="2982"/>
                  <a:pt x="6542" y="3010"/>
                  <a:pt x="6466" y="3042"/>
                </a:cubicBezTo>
                <a:cubicBezTo>
                  <a:pt x="6391" y="3073"/>
                  <a:pt x="6066" y="3191"/>
                  <a:pt x="5742" y="3311"/>
                </a:cubicBezTo>
                <a:cubicBezTo>
                  <a:pt x="5418" y="3430"/>
                  <a:pt x="4850" y="3678"/>
                  <a:pt x="4491" y="3859"/>
                </a:cubicBezTo>
                <a:cubicBezTo>
                  <a:pt x="2509" y="4860"/>
                  <a:pt x="868" y="6630"/>
                  <a:pt x="290" y="8367"/>
                </a:cubicBezTo>
                <a:cubicBezTo>
                  <a:pt x="207" y="8616"/>
                  <a:pt x="96" y="8868"/>
                  <a:pt x="53" y="8925"/>
                </a:cubicBezTo>
                <a:cubicBezTo>
                  <a:pt x="30" y="8956"/>
                  <a:pt x="13" y="9497"/>
                  <a:pt x="0" y="10401"/>
                </a:cubicBezTo>
                <a:cubicBezTo>
                  <a:pt x="12" y="11281"/>
                  <a:pt x="35" y="11859"/>
                  <a:pt x="53" y="11867"/>
                </a:cubicBezTo>
                <a:cubicBezTo>
                  <a:pt x="91" y="11885"/>
                  <a:pt x="141" y="12002"/>
                  <a:pt x="171" y="12126"/>
                </a:cubicBezTo>
                <a:cubicBezTo>
                  <a:pt x="477" y="13395"/>
                  <a:pt x="1364" y="14742"/>
                  <a:pt x="2568" y="15776"/>
                </a:cubicBezTo>
                <a:cubicBezTo>
                  <a:pt x="2960" y="16112"/>
                  <a:pt x="3956" y="16794"/>
                  <a:pt x="4306" y="16963"/>
                </a:cubicBezTo>
                <a:cubicBezTo>
                  <a:pt x="4377" y="16997"/>
                  <a:pt x="4634" y="17124"/>
                  <a:pt x="4873" y="17242"/>
                </a:cubicBezTo>
                <a:cubicBezTo>
                  <a:pt x="5499" y="17552"/>
                  <a:pt x="6319" y="17855"/>
                  <a:pt x="7006" y="18030"/>
                </a:cubicBezTo>
                <a:cubicBezTo>
                  <a:pt x="9122" y="18569"/>
                  <a:pt x="11638" y="18567"/>
                  <a:pt x="13881" y="18030"/>
                </a:cubicBezTo>
                <a:cubicBezTo>
                  <a:pt x="14222" y="17948"/>
                  <a:pt x="14536" y="17900"/>
                  <a:pt x="14579" y="17920"/>
                </a:cubicBezTo>
                <a:cubicBezTo>
                  <a:pt x="14621" y="17940"/>
                  <a:pt x="14658" y="18036"/>
                  <a:pt x="14658" y="18130"/>
                </a:cubicBezTo>
                <a:cubicBezTo>
                  <a:pt x="14658" y="18224"/>
                  <a:pt x="14767" y="18469"/>
                  <a:pt x="14908" y="18678"/>
                </a:cubicBezTo>
                <a:cubicBezTo>
                  <a:pt x="15106" y="18971"/>
                  <a:pt x="15241" y="19080"/>
                  <a:pt x="15474" y="19167"/>
                </a:cubicBezTo>
                <a:cubicBezTo>
                  <a:pt x="15688" y="19246"/>
                  <a:pt x="15754" y="19307"/>
                  <a:pt x="15724" y="19376"/>
                </a:cubicBezTo>
                <a:cubicBezTo>
                  <a:pt x="15701" y="19430"/>
                  <a:pt x="15614" y="19624"/>
                  <a:pt x="15527" y="19805"/>
                </a:cubicBezTo>
                <a:cubicBezTo>
                  <a:pt x="15281" y="20314"/>
                  <a:pt x="15333" y="21254"/>
                  <a:pt x="15619" y="21520"/>
                </a:cubicBezTo>
                <a:cubicBezTo>
                  <a:pt x="15681" y="21578"/>
                  <a:pt x="16400" y="21600"/>
                  <a:pt x="18727" y="21600"/>
                </a:cubicBezTo>
                <a:lnTo>
                  <a:pt x="18885" y="21600"/>
                </a:lnTo>
                <a:lnTo>
                  <a:pt x="19162" y="21371"/>
                </a:lnTo>
                <a:cubicBezTo>
                  <a:pt x="19863" y="20808"/>
                  <a:pt x="20714" y="19793"/>
                  <a:pt x="21084" y="19077"/>
                </a:cubicBezTo>
                <a:cubicBezTo>
                  <a:pt x="21193" y="18868"/>
                  <a:pt x="21320" y="18653"/>
                  <a:pt x="21361" y="18598"/>
                </a:cubicBezTo>
                <a:cubicBezTo>
                  <a:pt x="21508" y="18399"/>
                  <a:pt x="21600" y="17535"/>
                  <a:pt x="21519" y="17102"/>
                </a:cubicBezTo>
                <a:cubicBezTo>
                  <a:pt x="21378" y="16350"/>
                  <a:pt x="20804" y="15935"/>
                  <a:pt x="19741" y="15826"/>
                </a:cubicBezTo>
                <a:cubicBezTo>
                  <a:pt x="18738" y="15723"/>
                  <a:pt x="18581" y="15609"/>
                  <a:pt x="18938" y="15248"/>
                </a:cubicBezTo>
                <a:cubicBezTo>
                  <a:pt x="19921" y="14252"/>
                  <a:pt x="20616" y="13041"/>
                  <a:pt x="20861" y="11897"/>
                </a:cubicBezTo>
                <a:cubicBezTo>
                  <a:pt x="20991" y="11288"/>
                  <a:pt x="20993" y="9876"/>
                  <a:pt x="20874" y="9224"/>
                </a:cubicBezTo>
                <a:cubicBezTo>
                  <a:pt x="20500" y="7177"/>
                  <a:pt x="19075" y="5386"/>
                  <a:pt x="16738" y="4049"/>
                </a:cubicBezTo>
                <a:cubicBezTo>
                  <a:pt x="16341" y="3822"/>
                  <a:pt x="15916" y="3534"/>
                  <a:pt x="15803" y="3411"/>
                </a:cubicBezTo>
                <a:cubicBezTo>
                  <a:pt x="15691" y="3287"/>
                  <a:pt x="15462" y="3079"/>
                  <a:pt x="15290" y="2952"/>
                </a:cubicBezTo>
                <a:lnTo>
                  <a:pt x="14974" y="2722"/>
                </a:lnTo>
                <a:lnTo>
                  <a:pt x="15237" y="2483"/>
                </a:lnTo>
                <a:cubicBezTo>
                  <a:pt x="15499" y="2239"/>
                  <a:pt x="15793" y="1797"/>
                  <a:pt x="15724" y="1745"/>
                </a:cubicBezTo>
                <a:cubicBezTo>
                  <a:pt x="15705" y="1730"/>
                  <a:pt x="15496" y="1864"/>
                  <a:pt x="15263" y="2054"/>
                </a:cubicBezTo>
                <a:cubicBezTo>
                  <a:pt x="14757" y="2466"/>
                  <a:pt x="14563" y="2457"/>
                  <a:pt x="14842" y="2034"/>
                </a:cubicBezTo>
                <a:cubicBezTo>
                  <a:pt x="14945" y="1879"/>
                  <a:pt x="15054" y="1621"/>
                  <a:pt x="15079" y="1456"/>
                </a:cubicBezTo>
                <a:lnTo>
                  <a:pt x="15132" y="115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256" name="IMG_0948.png" descr="IMG_0948.png"/>
          <p:cNvPicPr>
            <a:picLocks noChangeAspect="1"/>
          </p:cNvPicPr>
          <p:nvPr/>
        </p:nvPicPr>
        <p:blipFill>
          <a:blip r:embed="rId5">
            <a:extLst/>
          </a:blip>
          <a:srcRect l="14213" t="15552" r="2069" b="7944"/>
          <a:stretch>
            <a:fillRect/>
          </a:stretch>
        </p:blipFill>
        <p:spPr>
          <a:xfrm>
            <a:off x="6462785" y="1186053"/>
            <a:ext cx="199011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1" y="0"/>
                </a:moveTo>
                <a:cubicBezTo>
                  <a:pt x="14209" y="0"/>
                  <a:pt x="14217" y="55"/>
                  <a:pt x="14310" y="206"/>
                </a:cubicBezTo>
                <a:cubicBezTo>
                  <a:pt x="14370" y="304"/>
                  <a:pt x="14377" y="292"/>
                  <a:pt x="14353" y="136"/>
                </a:cubicBezTo>
                <a:cubicBezTo>
                  <a:pt x="14341" y="60"/>
                  <a:pt x="14306" y="0"/>
                  <a:pt x="14271" y="0"/>
                </a:cubicBezTo>
                <a:close/>
                <a:moveTo>
                  <a:pt x="13092" y="168"/>
                </a:moveTo>
                <a:cubicBezTo>
                  <a:pt x="13068" y="168"/>
                  <a:pt x="13016" y="193"/>
                  <a:pt x="12980" y="222"/>
                </a:cubicBezTo>
                <a:cubicBezTo>
                  <a:pt x="12944" y="252"/>
                  <a:pt x="12934" y="276"/>
                  <a:pt x="12958" y="276"/>
                </a:cubicBezTo>
                <a:cubicBezTo>
                  <a:pt x="12983" y="276"/>
                  <a:pt x="13034" y="252"/>
                  <a:pt x="13070" y="222"/>
                </a:cubicBezTo>
                <a:cubicBezTo>
                  <a:pt x="13107" y="193"/>
                  <a:pt x="13116" y="168"/>
                  <a:pt x="13092" y="168"/>
                </a:cubicBezTo>
                <a:close/>
                <a:moveTo>
                  <a:pt x="13440" y="190"/>
                </a:moveTo>
                <a:cubicBezTo>
                  <a:pt x="13425" y="199"/>
                  <a:pt x="13401" y="229"/>
                  <a:pt x="13363" y="287"/>
                </a:cubicBezTo>
                <a:cubicBezTo>
                  <a:pt x="13309" y="371"/>
                  <a:pt x="13221" y="444"/>
                  <a:pt x="13169" y="444"/>
                </a:cubicBezTo>
                <a:cubicBezTo>
                  <a:pt x="13117" y="444"/>
                  <a:pt x="13064" y="468"/>
                  <a:pt x="13049" y="499"/>
                </a:cubicBezTo>
                <a:cubicBezTo>
                  <a:pt x="13033" y="531"/>
                  <a:pt x="13075" y="553"/>
                  <a:pt x="13148" y="553"/>
                </a:cubicBezTo>
                <a:cubicBezTo>
                  <a:pt x="13291" y="553"/>
                  <a:pt x="13464" y="375"/>
                  <a:pt x="13462" y="233"/>
                </a:cubicBezTo>
                <a:cubicBezTo>
                  <a:pt x="13461" y="197"/>
                  <a:pt x="13456" y="181"/>
                  <a:pt x="13440" y="190"/>
                </a:cubicBezTo>
                <a:close/>
                <a:moveTo>
                  <a:pt x="14030" y="222"/>
                </a:moveTo>
                <a:cubicBezTo>
                  <a:pt x="13954" y="222"/>
                  <a:pt x="13989" y="339"/>
                  <a:pt x="14116" y="499"/>
                </a:cubicBezTo>
                <a:cubicBezTo>
                  <a:pt x="14236" y="648"/>
                  <a:pt x="14427" y="732"/>
                  <a:pt x="14366" y="607"/>
                </a:cubicBezTo>
                <a:cubicBezTo>
                  <a:pt x="14351" y="577"/>
                  <a:pt x="14298" y="553"/>
                  <a:pt x="14250" y="553"/>
                </a:cubicBezTo>
                <a:cubicBezTo>
                  <a:pt x="14192" y="553"/>
                  <a:pt x="14146" y="494"/>
                  <a:pt x="14116" y="385"/>
                </a:cubicBezTo>
                <a:cubicBezTo>
                  <a:pt x="14091" y="294"/>
                  <a:pt x="14052" y="222"/>
                  <a:pt x="14030" y="222"/>
                </a:cubicBezTo>
                <a:close/>
                <a:moveTo>
                  <a:pt x="14516" y="282"/>
                </a:moveTo>
                <a:cubicBezTo>
                  <a:pt x="14501" y="281"/>
                  <a:pt x="14485" y="285"/>
                  <a:pt x="14469" y="293"/>
                </a:cubicBezTo>
                <a:cubicBezTo>
                  <a:pt x="14434" y="310"/>
                  <a:pt x="14444" y="323"/>
                  <a:pt x="14495" y="325"/>
                </a:cubicBezTo>
                <a:cubicBezTo>
                  <a:pt x="14541" y="328"/>
                  <a:pt x="14565" y="316"/>
                  <a:pt x="14551" y="298"/>
                </a:cubicBezTo>
                <a:cubicBezTo>
                  <a:pt x="14544" y="289"/>
                  <a:pt x="14532" y="283"/>
                  <a:pt x="14516" y="282"/>
                </a:cubicBezTo>
                <a:close/>
                <a:moveTo>
                  <a:pt x="14942" y="461"/>
                </a:moveTo>
                <a:cubicBezTo>
                  <a:pt x="14784" y="482"/>
                  <a:pt x="14562" y="630"/>
                  <a:pt x="14538" y="726"/>
                </a:cubicBezTo>
                <a:cubicBezTo>
                  <a:pt x="14526" y="776"/>
                  <a:pt x="14478" y="856"/>
                  <a:pt x="14430" y="911"/>
                </a:cubicBezTo>
                <a:cubicBezTo>
                  <a:pt x="14383" y="965"/>
                  <a:pt x="14344" y="1059"/>
                  <a:pt x="14344" y="1117"/>
                </a:cubicBezTo>
                <a:cubicBezTo>
                  <a:pt x="14344" y="1175"/>
                  <a:pt x="14294" y="1303"/>
                  <a:pt x="14232" y="1404"/>
                </a:cubicBezTo>
                <a:cubicBezTo>
                  <a:pt x="14171" y="1505"/>
                  <a:pt x="14115" y="1676"/>
                  <a:pt x="14108" y="1778"/>
                </a:cubicBezTo>
                <a:cubicBezTo>
                  <a:pt x="14100" y="1880"/>
                  <a:pt x="14056" y="2054"/>
                  <a:pt x="14017" y="2168"/>
                </a:cubicBezTo>
                <a:cubicBezTo>
                  <a:pt x="13951" y="2365"/>
                  <a:pt x="13945" y="2373"/>
                  <a:pt x="13828" y="2314"/>
                </a:cubicBezTo>
                <a:cubicBezTo>
                  <a:pt x="13522" y="2162"/>
                  <a:pt x="13212" y="2256"/>
                  <a:pt x="13260" y="2488"/>
                </a:cubicBezTo>
                <a:cubicBezTo>
                  <a:pt x="13288" y="2623"/>
                  <a:pt x="13168" y="2759"/>
                  <a:pt x="13135" y="2629"/>
                </a:cubicBezTo>
                <a:cubicBezTo>
                  <a:pt x="13122" y="2580"/>
                  <a:pt x="13103" y="2501"/>
                  <a:pt x="13092" y="2455"/>
                </a:cubicBezTo>
                <a:cubicBezTo>
                  <a:pt x="13052" y="2297"/>
                  <a:pt x="12974" y="2371"/>
                  <a:pt x="12989" y="2553"/>
                </a:cubicBezTo>
                <a:cubicBezTo>
                  <a:pt x="13002" y="2722"/>
                  <a:pt x="12994" y="2737"/>
                  <a:pt x="12864" y="2737"/>
                </a:cubicBezTo>
                <a:cubicBezTo>
                  <a:pt x="12787" y="2737"/>
                  <a:pt x="12712" y="2749"/>
                  <a:pt x="12696" y="2770"/>
                </a:cubicBezTo>
                <a:cubicBezTo>
                  <a:pt x="12662" y="2812"/>
                  <a:pt x="12235" y="2290"/>
                  <a:pt x="12235" y="2206"/>
                </a:cubicBezTo>
                <a:cubicBezTo>
                  <a:pt x="12235" y="2118"/>
                  <a:pt x="12058" y="1926"/>
                  <a:pt x="12012" y="1962"/>
                </a:cubicBezTo>
                <a:cubicBezTo>
                  <a:pt x="11988" y="1980"/>
                  <a:pt x="11957" y="1955"/>
                  <a:pt x="11943" y="1908"/>
                </a:cubicBezTo>
                <a:cubicBezTo>
                  <a:pt x="11910" y="1800"/>
                  <a:pt x="11839" y="1796"/>
                  <a:pt x="11839" y="1903"/>
                </a:cubicBezTo>
                <a:cubicBezTo>
                  <a:pt x="11839" y="2052"/>
                  <a:pt x="11765" y="2037"/>
                  <a:pt x="11667" y="1870"/>
                </a:cubicBezTo>
                <a:lnTo>
                  <a:pt x="11568" y="1707"/>
                </a:lnTo>
                <a:lnTo>
                  <a:pt x="11689" y="1566"/>
                </a:lnTo>
                <a:cubicBezTo>
                  <a:pt x="11790" y="1449"/>
                  <a:pt x="11801" y="1418"/>
                  <a:pt x="11749" y="1355"/>
                </a:cubicBezTo>
                <a:cubicBezTo>
                  <a:pt x="11620" y="1199"/>
                  <a:pt x="11305" y="1250"/>
                  <a:pt x="11224" y="1442"/>
                </a:cubicBezTo>
                <a:cubicBezTo>
                  <a:pt x="11183" y="1537"/>
                  <a:pt x="11195" y="1577"/>
                  <a:pt x="11293" y="1691"/>
                </a:cubicBezTo>
                <a:cubicBezTo>
                  <a:pt x="11388" y="1802"/>
                  <a:pt x="11401" y="1842"/>
                  <a:pt x="11357" y="1908"/>
                </a:cubicBezTo>
                <a:cubicBezTo>
                  <a:pt x="11328" y="1952"/>
                  <a:pt x="11275" y="1989"/>
                  <a:pt x="11241" y="1989"/>
                </a:cubicBezTo>
                <a:cubicBezTo>
                  <a:pt x="11207" y="1989"/>
                  <a:pt x="11115" y="2097"/>
                  <a:pt x="11039" y="2233"/>
                </a:cubicBezTo>
                <a:cubicBezTo>
                  <a:pt x="10931" y="2425"/>
                  <a:pt x="10890" y="2470"/>
                  <a:pt x="10845" y="2423"/>
                </a:cubicBezTo>
                <a:cubicBezTo>
                  <a:pt x="10774" y="2349"/>
                  <a:pt x="10766" y="2438"/>
                  <a:pt x="10837" y="2526"/>
                </a:cubicBezTo>
                <a:cubicBezTo>
                  <a:pt x="10910" y="2618"/>
                  <a:pt x="10882" y="3522"/>
                  <a:pt x="10802" y="3664"/>
                </a:cubicBezTo>
                <a:cubicBezTo>
                  <a:pt x="10750" y="3759"/>
                  <a:pt x="10691" y="3781"/>
                  <a:pt x="10393" y="3789"/>
                </a:cubicBezTo>
                <a:cubicBezTo>
                  <a:pt x="10103" y="3796"/>
                  <a:pt x="9999" y="3825"/>
                  <a:pt x="9791" y="3957"/>
                </a:cubicBezTo>
                <a:cubicBezTo>
                  <a:pt x="9480" y="4154"/>
                  <a:pt x="9417" y="4257"/>
                  <a:pt x="9528" y="4412"/>
                </a:cubicBezTo>
                <a:cubicBezTo>
                  <a:pt x="9593" y="4502"/>
                  <a:pt x="9598" y="4531"/>
                  <a:pt x="9550" y="4553"/>
                </a:cubicBezTo>
                <a:cubicBezTo>
                  <a:pt x="9516" y="4568"/>
                  <a:pt x="8827" y="4588"/>
                  <a:pt x="8013" y="4596"/>
                </a:cubicBezTo>
                <a:cubicBezTo>
                  <a:pt x="6597" y="4611"/>
                  <a:pt x="6528" y="4618"/>
                  <a:pt x="6412" y="4727"/>
                </a:cubicBezTo>
                <a:cubicBezTo>
                  <a:pt x="6130" y="4991"/>
                  <a:pt x="6109" y="5066"/>
                  <a:pt x="6085" y="6038"/>
                </a:cubicBezTo>
                <a:lnTo>
                  <a:pt x="6059" y="6933"/>
                </a:lnTo>
                <a:lnTo>
                  <a:pt x="5861" y="7166"/>
                </a:lnTo>
                <a:cubicBezTo>
                  <a:pt x="5750" y="7294"/>
                  <a:pt x="5649" y="7386"/>
                  <a:pt x="5633" y="7366"/>
                </a:cubicBezTo>
                <a:cubicBezTo>
                  <a:pt x="5617" y="7346"/>
                  <a:pt x="5603" y="7194"/>
                  <a:pt x="5603" y="7030"/>
                </a:cubicBezTo>
                <a:lnTo>
                  <a:pt x="5603" y="6732"/>
                </a:lnTo>
                <a:lnTo>
                  <a:pt x="5280" y="6754"/>
                </a:lnTo>
                <a:lnTo>
                  <a:pt x="4966" y="6765"/>
                </a:lnTo>
                <a:lnTo>
                  <a:pt x="4953" y="7003"/>
                </a:lnTo>
                <a:cubicBezTo>
                  <a:pt x="4938" y="7266"/>
                  <a:pt x="4872" y="7335"/>
                  <a:pt x="4725" y="7236"/>
                </a:cubicBezTo>
                <a:cubicBezTo>
                  <a:pt x="4657" y="7190"/>
                  <a:pt x="4629" y="7133"/>
                  <a:pt x="4643" y="7041"/>
                </a:cubicBezTo>
                <a:cubicBezTo>
                  <a:pt x="4678" y="6814"/>
                  <a:pt x="4623" y="6778"/>
                  <a:pt x="4213" y="6754"/>
                </a:cubicBezTo>
                <a:cubicBezTo>
                  <a:pt x="3697" y="6723"/>
                  <a:pt x="3523" y="6779"/>
                  <a:pt x="3494" y="6992"/>
                </a:cubicBezTo>
                <a:cubicBezTo>
                  <a:pt x="3473" y="7142"/>
                  <a:pt x="3457" y="7154"/>
                  <a:pt x="3240" y="7187"/>
                </a:cubicBezTo>
                <a:cubicBezTo>
                  <a:pt x="3111" y="7207"/>
                  <a:pt x="2979" y="7256"/>
                  <a:pt x="2952" y="7290"/>
                </a:cubicBezTo>
                <a:cubicBezTo>
                  <a:pt x="2920" y="7330"/>
                  <a:pt x="2888" y="7679"/>
                  <a:pt x="2874" y="8223"/>
                </a:cubicBezTo>
                <a:cubicBezTo>
                  <a:pt x="2854" y="9033"/>
                  <a:pt x="2854" y="9090"/>
                  <a:pt x="2775" y="9090"/>
                </a:cubicBezTo>
                <a:cubicBezTo>
                  <a:pt x="2696" y="9090"/>
                  <a:pt x="2691" y="9045"/>
                  <a:pt x="2698" y="8358"/>
                </a:cubicBezTo>
                <a:cubicBezTo>
                  <a:pt x="2704" y="7702"/>
                  <a:pt x="2696" y="7621"/>
                  <a:pt x="2625" y="7572"/>
                </a:cubicBezTo>
                <a:cubicBezTo>
                  <a:pt x="2401" y="7422"/>
                  <a:pt x="1206" y="7456"/>
                  <a:pt x="787" y="7626"/>
                </a:cubicBezTo>
                <a:lnTo>
                  <a:pt x="649" y="7686"/>
                </a:lnTo>
                <a:lnTo>
                  <a:pt x="619" y="8190"/>
                </a:lnTo>
                <a:cubicBezTo>
                  <a:pt x="606" y="8470"/>
                  <a:pt x="601" y="8774"/>
                  <a:pt x="606" y="8862"/>
                </a:cubicBezTo>
                <a:cubicBezTo>
                  <a:pt x="615" y="9017"/>
                  <a:pt x="606" y="9026"/>
                  <a:pt x="339" y="9101"/>
                </a:cubicBezTo>
                <a:cubicBezTo>
                  <a:pt x="127" y="9161"/>
                  <a:pt x="56" y="9210"/>
                  <a:pt x="21" y="9307"/>
                </a:cubicBezTo>
                <a:cubicBezTo>
                  <a:pt x="-12" y="9397"/>
                  <a:pt x="-7" y="9869"/>
                  <a:pt x="43" y="10944"/>
                </a:cubicBezTo>
                <a:cubicBezTo>
                  <a:pt x="83" y="11775"/>
                  <a:pt x="131" y="12883"/>
                  <a:pt x="154" y="13399"/>
                </a:cubicBezTo>
                <a:cubicBezTo>
                  <a:pt x="178" y="13916"/>
                  <a:pt x="211" y="14509"/>
                  <a:pt x="223" y="14722"/>
                </a:cubicBezTo>
                <a:cubicBezTo>
                  <a:pt x="235" y="14934"/>
                  <a:pt x="267" y="15581"/>
                  <a:pt x="292" y="16158"/>
                </a:cubicBezTo>
                <a:cubicBezTo>
                  <a:pt x="354" y="17596"/>
                  <a:pt x="359" y="17658"/>
                  <a:pt x="477" y="17692"/>
                </a:cubicBezTo>
                <a:cubicBezTo>
                  <a:pt x="1363" y="17945"/>
                  <a:pt x="1492" y="17966"/>
                  <a:pt x="2332" y="17947"/>
                </a:cubicBezTo>
                <a:lnTo>
                  <a:pt x="3171" y="17925"/>
                </a:lnTo>
                <a:lnTo>
                  <a:pt x="3339" y="18098"/>
                </a:lnTo>
                <a:cubicBezTo>
                  <a:pt x="3669" y="18422"/>
                  <a:pt x="4487" y="19084"/>
                  <a:pt x="5164" y="19578"/>
                </a:cubicBezTo>
                <a:cubicBezTo>
                  <a:pt x="6288" y="20400"/>
                  <a:pt x="7088" y="20641"/>
                  <a:pt x="7888" y="20397"/>
                </a:cubicBezTo>
                <a:cubicBezTo>
                  <a:pt x="8937" y="20077"/>
                  <a:pt x="10691" y="19987"/>
                  <a:pt x="11921" y="20191"/>
                </a:cubicBezTo>
                <a:cubicBezTo>
                  <a:pt x="12654" y="20312"/>
                  <a:pt x="13605" y="20553"/>
                  <a:pt x="14529" y="20857"/>
                </a:cubicBezTo>
                <a:cubicBezTo>
                  <a:pt x="15526" y="21186"/>
                  <a:pt x="16194" y="21370"/>
                  <a:pt x="16638" y="21432"/>
                </a:cubicBezTo>
                <a:cubicBezTo>
                  <a:pt x="17834" y="21600"/>
                  <a:pt x="18898" y="21223"/>
                  <a:pt x="19483" y="20424"/>
                </a:cubicBezTo>
                <a:cubicBezTo>
                  <a:pt x="19616" y="20242"/>
                  <a:pt x="20099" y="19628"/>
                  <a:pt x="20559" y="19058"/>
                </a:cubicBezTo>
                <a:cubicBezTo>
                  <a:pt x="21341" y="18089"/>
                  <a:pt x="21399" y="17999"/>
                  <a:pt x="21476" y="17697"/>
                </a:cubicBezTo>
                <a:cubicBezTo>
                  <a:pt x="21534" y="17469"/>
                  <a:pt x="21571" y="17188"/>
                  <a:pt x="21579" y="16906"/>
                </a:cubicBezTo>
                <a:cubicBezTo>
                  <a:pt x="21588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6" y="12600"/>
                  <a:pt x="19410" y="12098"/>
                </a:cubicBezTo>
                <a:cubicBezTo>
                  <a:pt x="19044" y="11597"/>
                  <a:pt x="18695" y="11106"/>
                  <a:pt x="18631" y="11009"/>
                </a:cubicBezTo>
                <a:cubicBezTo>
                  <a:pt x="18567" y="10912"/>
                  <a:pt x="18392" y="10760"/>
                  <a:pt x="18244" y="10667"/>
                </a:cubicBezTo>
                <a:cubicBezTo>
                  <a:pt x="17945" y="10480"/>
                  <a:pt x="17685" y="10450"/>
                  <a:pt x="17447" y="10575"/>
                </a:cubicBezTo>
                <a:cubicBezTo>
                  <a:pt x="17305" y="10650"/>
                  <a:pt x="17298" y="10645"/>
                  <a:pt x="17073" y="10380"/>
                </a:cubicBezTo>
                <a:cubicBezTo>
                  <a:pt x="16948" y="10232"/>
                  <a:pt x="16845" y="10065"/>
                  <a:pt x="16845" y="10006"/>
                </a:cubicBezTo>
                <a:cubicBezTo>
                  <a:pt x="16845" y="9946"/>
                  <a:pt x="16807" y="9859"/>
                  <a:pt x="16759" y="9816"/>
                </a:cubicBezTo>
                <a:cubicBezTo>
                  <a:pt x="16658" y="9727"/>
                  <a:pt x="16445" y="9229"/>
                  <a:pt x="16479" y="9160"/>
                </a:cubicBezTo>
                <a:cubicBezTo>
                  <a:pt x="16514" y="9090"/>
                  <a:pt x="16612" y="9108"/>
                  <a:pt x="16668" y="9193"/>
                </a:cubicBezTo>
                <a:cubicBezTo>
                  <a:pt x="16735" y="9294"/>
                  <a:pt x="16892" y="9346"/>
                  <a:pt x="16879" y="9263"/>
                </a:cubicBezTo>
                <a:cubicBezTo>
                  <a:pt x="16874" y="9228"/>
                  <a:pt x="16899" y="9199"/>
                  <a:pt x="16935" y="9198"/>
                </a:cubicBezTo>
                <a:cubicBezTo>
                  <a:pt x="16972" y="9198"/>
                  <a:pt x="17028" y="9175"/>
                  <a:pt x="17060" y="9150"/>
                </a:cubicBezTo>
                <a:cubicBezTo>
                  <a:pt x="17106" y="9113"/>
                  <a:pt x="17099" y="9083"/>
                  <a:pt x="17038" y="8998"/>
                </a:cubicBezTo>
                <a:cubicBezTo>
                  <a:pt x="16995" y="8939"/>
                  <a:pt x="16944" y="8900"/>
                  <a:pt x="16918" y="8911"/>
                </a:cubicBezTo>
                <a:cubicBezTo>
                  <a:pt x="16892" y="8922"/>
                  <a:pt x="16810" y="8875"/>
                  <a:pt x="16741" y="8803"/>
                </a:cubicBezTo>
                <a:cubicBezTo>
                  <a:pt x="16594" y="8649"/>
                  <a:pt x="16526" y="8689"/>
                  <a:pt x="16427" y="8987"/>
                </a:cubicBezTo>
                <a:cubicBezTo>
                  <a:pt x="16362" y="9183"/>
                  <a:pt x="16206" y="9243"/>
                  <a:pt x="16160" y="9090"/>
                </a:cubicBezTo>
                <a:cubicBezTo>
                  <a:pt x="16132" y="9000"/>
                  <a:pt x="15884" y="8895"/>
                  <a:pt x="15696" y="8895"/>
                </a:cubicBezTo>
                <a:cubicBezTo>
                  <a:pt x="15607" y="8895"/>
                  <a:pt x="15557" y="8849"/>
                  <a:pt x="15506" y="8727"/>
                </a:cubicBezTo>
                <a:cubicBezTo>
                  <a:pt x="15444" y="8576"/>
                  <a:pt x="15447" y="8548"/>
                  <a:pt x="15515" y="8418"/>
                </a:cubicBezTo>
                <a:cubicBezTo>
                  <a:pt x="15578" y="8296"/>
                  <a:pt x="15581" y="8271"/>
                  <a:pt x="15528" y="8228"/>
                </a:cubicBezTo>
                <a:cubicBezTo>
                  <a:pt x="15494" y="8201"/>
                  <a:pt x="15435" y="8189"/>
                  <a:pt x="15399" y="8206"/>
                </a:cubicBezTo>
                <a:cubicBezTo>
                  <a:pt x="15256" y="8274"/>
                  <a:pt x="15243" y="8256"/>
                  <a:pt x="15257" y="7952"/>
                </a:cubicBezTo>
                <a:cubicBezTo>
                  <a:pt x="15273" y="7600"/>
                  <a:pt x="15235" y="7529"/>
                  <a:pt x="15003" y="7502"/>
                </a:cubicBezTo>
                <a:cubicBezTo>
                  <a:pt x="14902" y="7490"/>
                  <a:pt x="14853" y="7459"/>
                  <a:pt x="14861" y="7410"/>
                </a:cubicBezTo>
                <a:cubicBezTo>
                  <a:pt x="14882" y="7284"/>
                  <a:pt x="14775" y="7170"/>
                  <a:pt x="14667" y="7204"/>
                </a:cubicBezTo>
                <a:cubicBezTo>
                  <a:pt x="14612" y="7221"/>
                  <a:pt x="14555" y="7211"/>
                  <a:pt x="14538" y="7177"/>
                </a:cubicBezTo>
                <a:cubicBezTo>
                  <a:pt x="14517" y="7134"/>
                  <a:pt x="14484" y="7154"/>
                  <a:pt x="14435" y="7236"/>
                </a:cubicBezTo>
                <a:lnTo>
                  <a:pt x="14357" y="7355"/>
                </a:lnTo>
                <a:lnTo>
                  <a:pt x="14280" y="7209"/>
                </a:lnTo>
                <a:cubicBezTo>
                  <a:pt x="14169" y="6997"/>
                  <a:pt x="14221" y="6883"/>
                  <a:pt x="14400" y="6933"/>
                </a:cubicBezTo>
                <a:cubicBezTo>
                  <a:pt x="14687" y="7012"/>
                  <a:pt x="15118" y="7053"/>
                  <a:pt x="15257" y="7014"/>
                </a:cubicBezTo>
                <a:cubicBezTo>
                  <a:pt x="15387" y="6977"/>
                  <a:pt x="15407" y="6992"/>
                  <a:pt x="15528" y="7198"/>
                </a:cubicBezTo>
                <a:cubicBezTo>
                  <a:pt x="15602" y="7325"/>
                  <a:pt x="15704" y="7427"/>
                  <a:pt x="15760" y="7437"/>
                </a:cubicBezTo>
                <a:cubicBezTo>
                  <a:pt x="15815" y="7446"/>
                  <a:pt x="15932" y="7471"/>
                  <a:pt x="16023" y="7491"/>
                </a:cubicBezTo>
                <a:cubicBezTo>
                  <a:pt x="16156" y="7519"/>
                  <a:pt x="16185" y="7507"/>
                  <a:pt x="16165" y="7442"/>
                </a:cubicBezTo>
                <a:cubicBezTo>
                  <a:pt x="16151" y="7398"/>
                  <a:pt x="16171" y="7335"/>
                  <a:pt x="16208" y="7296"/>
                </a:cubicBezTo>
                <a:cubicBezTo>
                  <a:pt x="16245" y="7257"/>
                  <a:pt x="16277" y="7179"/>
                  <a:pt x="16277" y="7122"/>
                </a:cubicBezTo>
                <a:cubicBezTo>
                  <a:pt x="16277" y="7044"/>
                  <a:pt x="16245" y="7014"/>
                  <a:pt x="16148" y="7014"/>
                </a:cubicBezTo>
                <a:cubicBezTo>
                  <a:pt x="15998" y="7014"/>
                  <a:pt x="15973" y="6984"/>
                  <a:pt x="15958" y="6748"/>
                </a:cubicBezTo>
                <a:cubicBezTo>
                  <a:pt x="15946" y="6547"/>
                  <a:pt x="15865" y="6523"/>
                  <a:pt x="15653" y="6662"/>
                </a:cubicBezTo>
                <a:cubicBezTo>
                  <a:pt x="15472" y="6779"/>
                  <a:pt x="15385" y="6678"/>
                  <a:pt x="15549" y="6542"/>
                </a:cubicBezTo>
                <a:cubicBezTo>
                  <a:pt x="15613" y="6490"/>
                  <a:pt x="15653" y="6434"/>
                  <a:pt x="15640" y="6418"/>
                </a:cubicBezTo>
                <a:cubicBezTo>
                  <a:pt x="15607" y="6376"/>
                  <a:pt x="15752" y="6190"/>
                  <a:pt x="15816" y="6190"/>
                </a:cubicBezTo>
                <a:cubicBezTo>
                  <a:pt x="15845" y="6190"/>
                  <a:pt x="15923" y="6135"/>
                  <a:pt x="15988" y="6071"/>
                </a:cubicBezTo>
                <a:cubicBezTo>
                  <a:pt x="16071" y="5989"/>
                  <a:pt x="16093" y="5938"/>
                  <a:pt x="16061" y="5897"/>
                </a:cubicBezTo>
                <a:cubicBezTo>
                  <a:pt x="16029" y="5857"/>
                  <a:pt x="16033" y="5809"/>
                  <a:pt x="16070" y="5751"/>
                </a:cubicBezTo>
                <a:cubicBezTo>
                  <a:pt x="16115" y="5682"/>
                  <a:pt x="16112" y="5675"/>
                  <a:pt x="16057" y="5713"/>
                </a:cubicBezTo>
                <a:cubicBezTo>
                  <a:pt x="16021" y="5739"/>
                  <a:pt x="15927" y="5821"/>
                  <a:pt x="15851" y="5892"/>
                </a:cubicBezTo>
                <a:cubicBezTo>
                  <a:pt x="15729" y="6005"/>
                  <a:pt x="15706" y="6009"/>
                  <a:pt x="15657" y="5935"/>
                </a:cubicBezTo>
                <a:cubicBezTo>
                  <a:pt x="15615" y="5872"/>
                  <a:pt x="15614" y="5837"/>
                  <a:pt x="15653" y="5789"/>
                </a:cubicBezTo>
                <a:cubicBezTo>
                  <a:pt x="15681" y="5754"/>
                  <a:pt x="15704" y="5744"/>
                  <a:pt x="15704" y="5767"/>
                </a:cubicBezTo>
                <a:cubicBezTo>
                  <a:pt x="15704" y="5791"/>
                  <a:pt x="15765" y="5756"/>
                  <a:pt x="15838" y="5691"/>
                </a:cubicBezTo>
                <a:cubicBezTo>
                  <a:pt x="15954" y="5587"/>
                  <a:pt x="16035" y="5413"/>
                  <a:pt x="15928" y="5496"/>
                </a:cubicBezTo>
                <a:cubicBezTo>
                  <a:pt x="15871" y="5541"/>
                  <a:pt x="15795" y="5342"/>
                  <a:pt x="15795" y="5149"/>
                </a:cubicBezTo>
                <a:cubicBezTo>
                  <a:pt x="15795" y="5051"/>
                  <a:pt x="15835" y="4942"/>
                  <a:pt x="15902" y="4862"/>
                </a:cubicBezTo>
                <a:cubicBezTo>
                  <a:pt x="16000" y="4746"/>
                  <a:pt x="16018" y="4741"/>
                  <a:pt x="16087" y="4813"/>
                </a:cubicBezTo>
                <a:cubicBezTo>
                  <a:pt x="16130" y="4858"/>
                  <a:pt x="16222" y="4924"/>
                  <a:pt x="16290" y="4960"/>
                </a:cubicBezTo>
                <a:cubicBezTo>
                  <a:pt x="16405" y="5022"/>
                  <a:pt x="16408" y="5018"/>
                  <a:pt x="16363" y="4911"/>
                </a:cubicBezTo>
                <a:cubicBezTo>
                  <a:pt x="16336" y="4849"/>
                  <a:pt x="16283" y="4783"/>
                  <a:pt x="16242" y="4764"/>
                </a:cubicBezTo>
                <a:cubicBezTo>
                  <a:pt x="16072" y="4688"/>
                  <a:pt x="16049" y="4630"/>
                  <a:pt x="16148" y="4499"/>
                </a:cubicBezTo>
                <a:lnTo>
                  <a:pt x="16242" y="4374"/>
                </a:lnTo>
                <a:lnTo>
                  <a:pt x="16449" y="4564"/>
                </a:lnTo>
                <a:cubicBezTo>
                  <a:pt x="16623" y="4721"/>
                  <a:pt x="16670" y="4736"/>
                  <a:pt x="16711" y="4672"/>
                </a:cubicBezTo>
                <a:cubicBezTo>
                  <a:pt x="16770" y="4584"/>
                  <a:pt x="16717" y="4374"/>
                  <a:pt x="16612" y="4266"/>
                </a:cubicBezTo>
                <a:cubicBezTo>
                  <a:pt x="16576" y="4228"/>
                  <a:pt x="16537" y="4113"/>
                  <a:pt x="16522" y="4011"/>
                </a:cubicBezTo>
                <a:cubicBezTo>
                  <a:pt x="16507" y="3909"/>
                  <a:pt x="16463" y="3806"/>
                  <a:pt x="16427" y="3789"/>
                </a:cubicBezTo>
                <a:cubicBezTo>
                  <a:pt x="16347" y="3750"/>
                  <a:pt x="16349" y="3771"/>
                  <a:pt x="16427" y="4006"/>
                </a:cubicBezTo>
                <a:cubicBezTo>
                  <a:pt x="16481" y="4167"/>
                  <a:pt x="16481" y="4200"/>
                  <a:pt x="16427" y="4255"/>
                </a:cubicBezTo>
                <a:cubicBezTo>
                  <a:pt x="16364" y="4322"/>
                  <a:pt x="16317" y="4228"/>
                  <a:pt x="16251" y="3897"/>
                </a:cubicBezTo>
                <a:cubicBezTo>
                  <a:pt x="16237" y="3825"/>
                  <a:pt x="16183" y="3756"/>
                  <a:pt x="16135" y="3740"/>
                </a:cubicBezTo>
                <a:cubicBezTo>
                  <a:pt x="16086" y="3724"/>
                  <a:pt x="16059" y="3680"/>
                  <a:pt x="16074" y="3648"/>
                </a:cubicBezTo>
                <a:cubicBezTo>
                  <a:pt x="16092" y="3611"/>
                  <a:pt x="16059" y="3588"/>
                  <a:pt x="15980" y="3588"/>
                </a:cubicBezTo>
                <a:cubicBezTo>
                  <a:pt x="15910" y="3588"/>
                  <a:pt x="15835" y="3576"/>
                  <a:pt x="15820" y="3556"/>
                </a:cubicBezTo>
                <a:cubicBezTo>
                  <a:pt x="15771" y="3495"/>
                  <a:pt x="15886" y="3371"/>
                  <a:pt x="15988" y="3371"/>
                </a:cubicBezTo>
                <a:cubicBezTo>
                  <a:pt x="16132" y="3371"/>
                  <a:pt x="16203" y="3259"/>
                  <a:pt x="16113" y="3176"/>
                </a:cubicBezTo>
                <a:cubicBezTo>
                  <a:pt x="16048" y="3116"/>
                  <a:pt x="16051" y="3100"/>
                  <a:pt x="16139" y="3041"/>
                </a:cubicBezTo>
                <a:cubicBezTo>
                  <a:pt x="16192" y="3005"/>
                  <a:pt x="16225" y="2958"/>
                  <a:pt x="16212" y="2932"/>
                </a:cubicBezTo>
                <a:cubicBezTo>
                  <a:pt x="16200" y="2907"/>
                  <a:pt x="16218" y="2852"/>
                  <a:pt x="16255" y="2813"/>
                </a:cubicBezTo>
                <a:cubicBezTo>
                  <a:pt x="16311" y="2755"/>
                  <a:pt x="16337" y="2764"/>
                  <a:pt x="16410" y="2862"/>
                </a:cubicBezTo>
                <a:cubicBezTo>
                  <a:pt x="16527" y="3020"/>
                  <a:pt x="16545" y="3016"/>
                  <a:pt x="16492" y="2824"/>
                </a:cubicBezTo>
                <a:cubicBezTo>
                  <a:pt x="16436" y="2620"/>
                  <a:pt x="16335" y="2568"/>
                  <a:pt x="16203" y="2678"/>
                </a:cubicBezTo>
                <a:cubicBezTo>
                  <a:pt x="16146" y="2725"/>
                  <a:pt x="16097" y="2745"/>
                  <a:pt x="16096" y="2721"/>
                </a:cubicBezTo>
                <a:cubicBezTo>
                  <a:pt x="16095" y="2698"/>
                  <a:pt x="16066" y="2761"/>
                  <a:pt x="16031" y="2862"/>
                </a:cubicBezTo>
                <a:cubicBezTo>
                  <a:pt x="15957" y="3076"/>
                  <a:pt x="15897" y="3057"/>
                  <a:pt x="15868" y="2808"/>
                </a:cubicBezTo>
                <a:cubicBezTo>
                  <a:pt x="15852" y="2669"/>
                  <a:pt x="15872" y="2598"/>
                  <a:pt x="15962" y="2488"/>
                </a:cubicBezTo>
                <a:cubicBezTo>
                  <a:pt x="16100" y="2317"/>
                  <a:pt x="16182" y="2131"/>
                  <a:pt x="16178" y="2000"/>
                </a:cubicBezTo>
                <a:cubicBezTo>
                  <a:pt x="16176" y="1947"/>
                  <a:pt x="16192" y="1855"/>
                  <a:pt x="16212" y="1794"/>
                </a:cubicBezTo>
                <a:cubicBezTo>
                  <a:pt x="16248" y="1685"/>
                  <a:pt x="16250" y="1687"/>
                  <a:pt x="16126" y="1789"/>
                </a:cubicBezTo>
                <a:cubicBezTo>
                  <a:pt x="16023" y="1874"/>
                  <a:pt x="15940" y="1885"/>
                  <a:pt x="15657" y="1865"/>
                </a:cubicBezTo>
                <a:cubicBezTo>
                  <a:pt x="15468" y="1851"/>
                  <a:pt x="15324" y="1860"/>
                  <a:pt x="15334" y="1881"/>
                </a:cubicBezTo>
                <a:cubicBezTo>
                  <a:pt x="15345" y="1902"/>
                  <a:pt x="15314" y="1960"/>
                  <a:pt x="15270" y="2011"/>
                </a:cubicBezTo>
                <a:cubicBezTo>
                  <a:pt x="15207" y="2082"/>
                  <a:pt x="15164" y="2091"/>
                  <a:pt x="15076" y="2049"/>
                </a:cubicBezTo>
                <a:lnTo>
                  <a:pt x="14964" y="1995"/>
                </a:lnTo>
                <a:lnTo>
                  <a:pt x="15033" y="1740"/>
                </a:lnTo>
                <a:cubicBezTo>
                  <a:pt x="15080" y="1568"/>
                  <a:pt x="15085" y="1466"/>
                  <a:pt x="15054" y="1420"/>
                </a:cubicBezTo>
                <a:cubicBezTo>
                  <a:pt x="14985" y="1314"/>
                  <a:pt x="14944" y="761"/>
                  <a:pt x="14994" y="596"/>
                </a:cubicBezTo>
                <a:cubicBezTo>
                  <a:pt x="15025" y="496"/>
                  <a:pt x="15031" y="466"/>
                  <a:pt x="14994" y="461"/>
                </a:cubicBezTo>
                <a:cubicBezTo>
                  <a:pt x="14982" y="459"/>
                  <a:pt x="14963" y="458"/>
                  <a:pt x="14942" y="461"/>
                </a:cubicBezTo>
                <a:close/>
                <a:moveTo>
                  <a:pt x="16212" y="607"/>
                </a:moveTo>
                <a:cubicBezTo>
                  <a:pt x="16098" y="607"/>
                  <a:pt x="16092" y="717"/>
                  <a:pt x="16203" y="856"/>
                </a:cubicBezTo>
                <a:cubicBezTo>
                  <a:pt x="16295" y="972"/>
                  <a:pt x="16496" y="1049"/>
                  <a:pt x="16496" y="970"/>
                </a:cubicBezTo>
                <a:cubicBezTo>
                  <a:pt x="16496" y="958"/>
                  <a:pt x="16506" y="908"/>
                  <a:pt x="16522" y="856"/>
                </a:cubicBezTo>
                <a:cubicBezTo>
                  <a:pt x="16545" y="781"/>
                  <a:pt x="16536" y="767"/>
                  <a:pt x="16462" y="797"/>
                </a:cubicBezTo>
                <a:cubicBezTo>
                  <a:pt x="16395" y="823"/>
                  <a:pt x="16355" y="803"/>
                  <a:pt x="16320" y="721"/>
                </a:cubicBezTo>
                <a:cubicBezTo>
                  <a:pt x="16293" y="659"/>
                  <a:pt x="16246" y="607"/>
                  <a:pt x="16212" y="607"/>
                </a:cubicBezTo>
                <a:close/>
                <a:moveTo>
                  <a:pt x="13660" y="683"/>
                </a:moveTo>
                <a:cubicBezTo>
                  <a:pt x="13653" y="686"/>
                  <a:pt x="13642" y="692"/>
                  <a:pt x="13630" y="705"/>
                </a:cubicBezTo>
                <a:cubicBezTo>
                  <a:pt x="13597" y="739"/>
                  <a:pt x="13546" y="746"/>
                  <a:pt x="13514" y="721"/>
                </a:cubicBezTo>
                <a:cubicBezTo>
                  <a:pt x="13477" y="692"/>
                  <a:pt x="13419" y="726"/>
                  <a:pt x="13350" y="813"/>
                </a:cubicBezTo>
                <a:cubicBezTo>
                  <a:pt x="13270" y="914"/>
                  <a:pt x="13205" y="945"/>
                  <a:pt x="13109" y="927"/>
                </a:cubicBezTo>
                <a:cubicBezTo>
                  <a:pt x="12995" y="906"/>
                  <a:pt x="12986" y="918"/>
                  <a:pt x="13010" y="1019"/>
                </a:cubicBezTo>
                <a:cubicBezTo>
                  <a:pt x="13025" y="1082"/>
                  <a:pt x="13075" y="1182"/>
                  <a:pt x="13122" y="1247"/>
                </a:cubicBezTo>
                <a:cubicBezTo>
                  <a:pt x="13207" y="1364"/>
                  <a:pt x="13202" y="1365"/>
                  <a:pt x="13040" y="1485"/>
                </a:cubicBezTo>
                <a:cubicBezTo>
                  <a:pt x="12858" y="1620"/>
                  <a:pt x="12870" y="1663"/>
                  <a:pt x="13079" y="1686"/>
                </a:cubicBezTo>
                <a:cubicBezTo>
                  <a:pt x="13181" y="1697"/>
                  <a:pt x="13221" y="1726"/>
                  <a:pt x="13217" y="1789"/>
                </a:cubicBezTo>
                <a:cubicBezTo>
                  <a:pt x="13209" y="1903"/>
                  <a:pt x="13238" y="1901"/>
                  <a:pt x="13406" y="1772"/>
                </a:cubicBezTo>
                <a:cubicBezTo>
                  <a:pt x="13512" y="1692"/>
                  <a:pt x="13554" y="1680"/>
                  <a:pt x="13595" y="1729"/>
                </a:cubicBezTo>
                <a:cubicBezTo>
                  <a:pt x="13638" y="1780"/>
                  <a:pt x="13649" y="1762"/>
                  <a:pt x="13630" y="1632"/>
                </a:cubicBezTo>
                <a:cubicBezTo>
                  <a:pt x="13616" y="1535"/>
                  <a:pt x="13627" y="1430"/>
                  <a:pt x="13660" y="1382"/>
                </a:cubicBezTo>
                <a:cubicBezTo>
                  <a:pt x="13691" y="1337"/>
                  <a:pt x="13738" y="1222"/>
                  <a:pt x="13763" y="1127"/>
                </a:cubicBezTo>
                <a:cubicBezTo>
                  <a:pt x="13803" y="980"/>
                  <a:pt x="13800" y="954"/>
                  <a:pt x="13737" y="959"/>
                </a:cubicBezTo>
                <a:cubicBezTo>
                  <a:pt x="13682" y="965"/>
                  <a:pt x="13667" y="925"/>
                  <a:pt x="13677" y="802"/>
                </a:cubicBezTo>
                <a:cubicBezTo>
                  <a:pt x="13686" y="704"/>
                  <a:pt x="13682" y="673"/>
                  <a:pt x="13660" y="683"/>
                </a:cubicBezTo>
                <a:close/>
                <a:moveTo>
                  <a:pt x="15980" y="889"/>
                </a:moveTo>
                <a:cubicBezTo>
                  <a:pt x="15977" y="892"/>
                  <a:pt x="15990" y="917"/>
                  <a:pt x="16018" y="976"/>
                </a:cubicBezTo>
                <a:cubicBezTo>
                  <a:pt x="16050" y="1043"/>
                  <a:pt x="16084" y="1088"/>
                  <a:pt x="16096" y="1073"/>
                </a:cubicBezTo>
                <a:cubicBezTo>
                  <a:pt x="16108" y="1059"/>
                  <a:pt x="16084" y="1006"/>
                  <a:pt x="16040" y="954"/>
                </a:cubicBezTo>
                <a:cubicBezTo>
                  <a:pt x="16002" y="908"/>
                  <a:pt x="15983" y="885"/>
                  <a:pt x="15980" y="889"/>
                </a:cubicBezTo>
                <a:close/>
                <a:moveTo>
                  <a:pt x="16651" y="1290"/>
                </a:moveTo>
                <a:cubicBezTo>
                  <a:pt x="16633" y="1283"/>
                  <a:pt x="16625" y="1312"/>
                  <a:pt x="16625" y="1388"/>
                </a:cubicBezTo>
                <a:cubicBezTo>
                  <a:pt x="16625" y="1465"/>
                  <a:pt x="16642" y="1549"/>
                  <a:pt x="16660" y="1572"/>
                </a:cubicBezTo>
                <a:cubicBezTo>
                  <a:pt x="16678" y="1595"/>
                  <a:pt x="16699" y="1558"/>
                  <a:pt x="16707" y="1491"/>
                </a:cubicBezTo>
                <a:cubicBezTo>
                  <a:pt x="16715" y="1423"/>
                  <a:pt x="16699" y="1339"/>
                  <a:pt x="16673" y="1306"/>
                </a:cubicBezTo>
                <a:cubicBezTo>
                  <a:pt x="16664" y="1296"/>
                  <a:pt x="16657" y="1292"/>
                  <a:pt x="16651" y="1290"/>
                </a:cubicBezTo>
                <a:close/>
                <a:moveTo>
                  <a:pt x="17701" y="1295"/>
                </a:moveTo>
                <a:cubicBezTo>
                  <a:pt x="17659" y="1281"/>
                  <a:pt x="17602" y="1291"/>
                  <a:pt x="17555" y="1344"/>
                </a:cubicBezTo>
                <a:cubicBezTo>
                  <a:pt x="17512" y="1394"/>
                  <a:pt x="17464" y="1419"/>
                  <a:pt x="17447" y="1398"/>
                </a:cubicBezTo>
                <a:cubicBezTo>
                  <a:pt x="17431" y="1378"/>
                  <a:pt x="17417" y="1401"/>
                  <a:pt x="17417" y="1447"/>
                </a:cubicBezTo>
                <a:cubicBezTo>
                  <a:pt x="17417" y="1572"/>
                  <a:pt x="17741" y="1547"/>
                  <a:pt x="17761" y="1420"/>
                </a:cubicBezTo>
                <a:cubicBezTo>
                  <a:pt x="17771" y="1354"/>
                  <a:pt x="17744" y="1310"/>
                  <a:pt x="17701" y="1295"/>
                </a:cubicBezTo>
                <a:close/>
                <a:moveTo>
                  <a:pt x="16948" y="1621"/>
                </a:moveTo>
                <a:cubicBezTo>
                  <a:pt x="16950" y="1633"/>
                  <a:pt x="16963" y="1664"/>
                  <a:pt x="16995" y="1724"/>
                </a:cubicBezTo>
                <a:cubicBezTo>
                  <a:pt x="17038" y="1807"/>
                  <a:pt x="17092" y="1875"/>
                  <a:pt x="17112" y="1875"/>
                </a:cubicBezTo>
                <a:cubicBezTo>
                  <a:pt x="17176" y="1875"/>
                  <a:pt x="17205" y="1768"/>
                  <a:pt x="17163" y="1675"/>
                </a:cubicBezTo>
                <a:cubicBezTo>
                  <a:pt x="17135" y="1610"/>
                  <a:pt x="17113" y="1607"/>
                  <a:pt x="17090" y="1653"/>
                </a:cubicBezTo>
                <a:cubicBezTo>
                  <a:pt x="17066" y="1702"/>
                  <a:pt x="17040" y="1702"/>
                  <a:pt x="16987" y="1648"/>
                </a:cubicBezTo>
                <a:cubicBezTo>
                  <a:pt x="16959" y="1619"/>
                  <a:pt x="16947" y="1609"/>
                  <a:pt x="16948" y="1621"/>
                </a:cubicBezTo>
                <a:close/>
                <a:moveTo>
                  <a:pt x="18558" y="2060"/>
                </a:moveTo>
                <a:cubicBezTo>
                  <a:pt x="18540" y="2066"/>
                  <a:pt x="18520" y="2085"/>
                  <a:pt x="18497" y="2125"/>
                </a:cubicBezTo>
                <a:cubicBezTo>
                  <a:pt x="18446" y="2212"/>
                  <a:pt x="18425" y="2221"/>
                  <a:pt x="18368" y="2163"/>
                </a:cubicBezTo>
                <a:cubicBezTo>
                  <a:pt x="18312" y="2104"/>
                  <a:pt x="18293" y="2110"/>
                  <a:pt x="18252" y="2206"/>
                </a:cubicBezTo>
                <a:cubicBezTo>
                  <a:pt x="18214" y="2295"/>
                  <a:pt x="18217" y="2320"/>
                  <a:pt x="18261" y="2309"/>
                </a:cubicBezTo>
                <a:cubicBezTo>
                  <a:pt x="18296" y="2300"/>
                  <a:pt x="18320" y="2353"/>
                  <a:pt x="18321" y="2450"/>
                </a:cubicBezTo>
                <a:cubicBezTo>
                  <a:pt x="18322" y="2535"/>
                  <a:pt x="18351" y="2628"/>
                  <a:pt x="18386" y="2656"/>
                </a:cubicBezTo>
                <a:cubicBezTo>
                  <a:pt x="18469" y="2722"/>
                  <a:pt x="18503" y="2719"/>
                  <a:pt x="18536" y="2651"/>
                </a:cubicBezTo>
                <a:cubicBezTo>
                  <a:pt x="18552" y="2620"/>
                  <a:pt x="18583" y="2611"/>
                  <a:pt x="18605" y="2629"/>
                </a:cubicBezTo>
                <a:cubicBezTo>
                  <a:pt x="18676" y="2684"/>
                  <a:pt x="18650" y="2584"/>
                  <a:pt x="18575" y="2515"/>
                </a:cubicBezTo>
                <a:cubicBezTo>
                  <a:pt x="18509" y="2454"/>
                  <a:pt x="18512" y="2437"/>
                  <a:pt x="18584" y="2298"/>
                </a:cubicBezTo>
                <a:cubicBezTo>
                  <a:pt x="18642" y="2185"/>
                  <a:pt x="18646" y="2134"/>
                  <a:pt x="18609" y="2087"/>
                </a:cubicBezTo>
                <a:cubicBezTo>
                  <a:pt x="18590" y="2063"/>
                  <a:pt x="18575" y="2053"/>
                  <a:pt x="18558" y="2060"/>
                </a:cubicBezTo>
                <a:close/>
                <a:moveTo>
                  <a:pt x="17503" y="2168"/>
                </a:moveTo>
                <a:cubicBezTo>
                  <a:pt x="17457" y="2170"/>
                  <a:pt x="17417" y="2219"/>
                  <a:pt x="17417" y="2293"/>
                </a:cubicBezTo>
                <a:cubicBezTo>
                  <a:pt x="17417" y="2394"/>
                  <a:pt x="17480" y="2399"/>
                  <a:pt x="17546" y="2298"/>
                </a:cubicBezTo>
                <a:cubicBezTo>
                  <a:pt x="17582" y="2245"/>
                  <a:pt x="17582" y="2209"/>
                  <a:pt x="17551" y="2184"/>
                </a:cubicBezTo>
                <a:cubicBezTo>
                  <a:pt x="17535" y="2172"/>
                  <a:pt x="17519" y="2168"/>
                  <a:pt x="17503" y="2168"/>
                </a:cubicBezTo>
                <a:close/>
                <a:moveTo>
                  <a:pt x="16737" y="2211"/>
                </a:moveTo>
                <a:cubicBezTo>
                  <a:pt x="16713" y="2210"/>
                  <a:pt x="16731" y="2248"/>
                  <a:pt x="16793" y="2358"/>
                </a:cubicBezTo>
                <a:cubicBezTo>
                  <a:pt x="16875" y="2503"/>
                  <a:pt x="16881" y="2541"/>
                  <a:pt x="16828" y="2596"/>
                </a:cubicBezTo>
                <a:cubicBezTo>
                  <a:pt x="16777" y="2649"/>
                  <a:pt x="16749" y="2626"/>
                  <a:pt x="16686" y="2477"/>
                </a:cubicBezTo>
                <a:cubicBezTo>
                  <a:pt x="16625" y="2333"/>
                  <a:pt x="16604" y="2312"/>
                  <a:pt x="16591" y="2390"/>
                </a:cubicBezTo>
                <a:cubicBezTo>
                  <a:pt x="16563" y="2553"/>
                  <a:pt x="16608" y="2630"/>
                  <a:pt x="16806" y="2754"/>
                </a:cubicBezTo>
                <a:cubicBezTo>
                  <a:pt x="16946" y="2841"/>
                  <a:pt x="17008" y="2853"/>
                  <a:pt x="17051" y="2808"/>
                </a:cubicBezTo>
                <a:cubicBezTo>
                  <a:pt x="17113" y="2744"/>
                  <a:pt x="17067" y="2625"/>
                  <a:pt x="16944" y="2526"/>
                </a:cubicBezTo>
                <a:cubicBezTo>
                  <a:pt x="16914" y="2502"/>
                  <a:pt x="16892" y="2433"/>
                  <a:pt x="16892" y="2374"/>
                </a:cubicBezTo>
                <a:cubicBezTo>
                  <a:pt x="16892" y="2315"/>
                  <a:pt x="16881" y="2266"/>
                  <a:pt x="16871" y="2266"/>
                </a:cubicBezTo>
                <a:cubicBezTo>
                  <a:pt x="16861" y="2266"/>
                  <a:pt x="16819" y="2249"/>
                  <a:pt x="16776" y="2228"/>
                </a:cubicBezTo>
                <a:cubicBezTo>
                  <a:pt x="16759" y="2220"/>
                  <a:pt x="16745" y="2212"/>
                  <a:pt x="16737" y="2211"/>
                </a:cubicBezTo>
                <a:close/>
                <a:moveTo>
                  <a:pt x="12799" y="2309"/>
                </a:moveTo>
                <a:lnTo>
                  <a:pt x="12735" y="2428"/>
                </a:lnTo>
                <a:cubicBezTo>
                  <a:pt x="12699" y="2492"/>
                  <a:pt x="12681" y="2566"/>
                  <a:pt x="12696" y="2596"/>
                </a:cubicBezTo>
                <a:cubicBezTo>
                  <a:pt x="12766" y="2739"/>
                  <a:pt x="12874" y="2600"/>
                  <a:pt x="12829" y="2423"/>
                </a:cubicBezTo>
                <a:lnTo>
                  <a:pt x="12799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1" y="2787"/>
                  <a:pt x="18691" y="2802"/>
                </a:cubicBezTo>
                <a:cubicBezTo>
                  <a:pt x="18691" y="2818"/>
                  <a:pt x="18718" y="2804"/>
                  <a:pt x="18751" y="2770"/>
                </a:cubicBezTo>
                <a:cubicBezTo>
                  <a:pt x="18783" y="2736"/>
                  <a:pt x="18826" y="2726"/>
                  <a:pt x="18846" y="2748"/>
                </a:cubicBezTo>
                <a:cubicBezTo>
                  <a:pt x="18866" y="2771"/>
                  <a:pt x="18864" y="2755"/>
                  <a:pt x="18846" y="2716"/>
                </a:cubicBezTo>
                <a:cubicBezTo>
                  <a:pt x="18834" y="2688"/>
                  <a:pt x="18821" y="2679"/>
                  <a:pt x="18807" y="2678"/>
                </a:cubicBezTo>
                <a:close/>
                <a:moveTo>
                  <a:pt x="17977" y="2786"/>
                </a:moveTo>
                <a:cubicBezTo>
                  <a:pt x="17971" y="2775"/>
                  <a:pt x="17957" y="2808"/>
                  <a:pt x="17934" y="2873"/>
                </a:cubicBezTo>
                <a:cubicBezTo>
                  <a:pt x="17862" y="3073"/>
                  <a:pt x="17868" y="3106"/>
                  <a:pt x="17964" y="3274"/>
                </a:cubicBezTo>
                <a:cubicBezTo>
                  <a:pt x="18069" y="3458"/>
                  <a:pt x="18097" y="3471"/>
                  <a:pt x="18024" y="3301"/>
                </a:cubicBezTo>
                <a:cubicBezTo>
                  <a:pt x="17995" y="3233"/>
                  <a:pt x="17978" y="3076"/>
                  <a:pt x="17981" y="2954"/>
                </a:cubicBezTo>
                <a:cubicBezTo>
                  <a:pt x="17984" y="2851"/>
                  <a:pt x="17983" y="2797"/>
                  <a:pt x="17977" y="2786"/>
                </a:cubicBezTo>
                <a:close/>
                <a:moveTo>
                  <a:pt x="18132" y="2835"/>
                </a:moveTo>
                <a:cubicBezTo>
                  <a:pt x="18125" y="2843"/>
                  <a:pt x="18124" y="2883"/>
                  <a:pt x="18123" y="2954"/>
                </a:cubicBezTo>
                <a:cubicBezTo>
                  <a:pt x="18122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9" y="2826"/>
                  <a:pt x="18132" y="2835"/>
                </a:cubicBezTo>
                <a:close/>
                <a:moveTo>
                  <a:pt x="17645" y="2905"/>
                </a:moveTo>
                <a:cubicBezTo>
                  <a:pt x="17635" y="2909"/>
                  <a:pt x="17623" y="2919"/>
                  <a:pt x="17611" y="2932"/>
                </a:cubicBezTo>
                <a:cubicBezTo>
                  <a:pt x="17577" y="2968"/>
                  <a:pt x="17551" y="2974"/>
                  <a:pt x="17551" y="2949"/>
                </a:cubicBezTo>
                <a:cubicBezTo>
                  <a:pt x="17551" y="2924"/>
                  <a:pt x="17527" y="2935"/>
                  <a:pt x="17499" y="2970"/>
                </a:cubicBezTo>
                <a:cubicBezTo>
                  <a:pt x="17461" y="3018"/>
                  <a:pt x="17464" y="3065"/>
                  <a:pt x="17516" y="3165"/>
                </a:cubicBezTo>
                <a:cubicBezTo>
                  <a:pt x="17564" y="3257"/>
                  <a:pt x="17573" y="3316"/>
                  <a:pt x="17542" y="3355"/>
                </a:cubicBezTo>
                <a:cubicBezTo>
                  <a:pt x="17511" y="3394"/>
                  <a:pt x="17513" y="3449"/>
                  <a:pt x="17546" y="3529"/>
                </a:cubicBezTo>
                <a:cubicBezTo>
                  <a:pt x="17594" y="3640"/>
                  <a:pt x="17618" y="3655"/>
                  <a:pt x="17770" y="3670"/>
                </a:cubicBezTo>
                <a:cubicBezTo>
                  <a:pt x="17817" y="3674"/>
                  <a:pt x="17831" y="3727"/>
                  <a:pt x="17822" y="3848"/>
                </a:cubicBezTo>
                <a:cubicBezTo>
                  <a:pt x="17810" y="4000"/>
                  <a:pt x="17821" y="4016"/>
                  <a:pt x="17921" y="4016"/>
                </a:cubicBezTo>
                <a:cubicBezTo>
                  <a:pt x="17983" y="4016"/>
                  <a:pt x="18044" y="3995"/>
                  <a:pt x="18058" y="3968"/>
                </a:cubicBezTo>
                <a:cubicBezTo>
                  <a:pt x="18071" y="3940"/>
                  <a:pt x="18056" y="3927"/>
                  <a:pt x="18024" y="3935"/>
                </a:cubicBezTo>
                <a:cubicBezTo>
                  <a:pt x="17993" y="3944"/>
                  <a:pt x="17964" y="3892"/>
                  <a:pt x="17955" y="3821"/>
                </a:cubicBezTo>
                <a:cubicBezTo>
                  <a:pt x="17947" y="3751"/>
                  <a:pt x="17890" y="3606"/>
                  <a:pt x="17830" y="3496"/>
                </a:cubicBezTo>
                <a:cubicBezTo>
                  <a:pt x="17766" y="3377"/>
                  <a:pt x="17737" y="3277"/>
                  <a:pt x="17761" y="3247"/>
                </a:cubicBezTo>
                <a:cubicBezTo>
                  <a:pt x="17784" y="3217"/>
                  <a:pt x="17775" y="3128"/>
                  <a:pt x="17736" y="3030"/>
                </a:cubicBezTo>
                <a:cubicBezTo>
                  <a:pt x="17697" y="2931"/>
                  <a:pt x="17676" y="2895"/>
                  <a:pt x="17645" y="2905"/>
                </a:cubicBezTo>
                <a:close/>
                <a:moveTo>
                  <a:pt x="16668" y="2992"/>
                </a:moveTo>
                <a:cubicBezTo>
                  <a:pt x="16653" y="2991"/>
                  <a:pt x="16633" y="2995"/>
                  <a:pt x="16617" y="3003"/>
                </a:cubicBezTo>
                <a:cubicBezTo>
                  <a:pt x="16582" y="3021"/>
                  <a:pt x="16596" y="3033"/>
                  <a:pt x="16647" y="3035"/>
                </a:cubicBezTo>
                <a:cubicBezTo>
                  <a:pt x="16693" y="3038"/>
                  <a:pt x="16717" y="3021"/>
                  <a:pt x="16703" y="3003"/>
                </a:cubicBezTo>
                <a:cubicBezTo>
                  <a:pt x="16696" y="2994"/>
                  <a:pt x="16684" y="2993"/>
                  <a:pt x="16668" y="2992"/>
                </a:cubicBezTo>
                <a:close/>
                <a:moveTo>
                  <a:pt x="18760" y="3122"/>
                </a:moveTo>
                <a:cubicBezTo>
                  <a:pt x="18715" y="3134"/>
                  <a:pt x="18648" y="3212"/>
                  <a:pt x="18648" y="3268"/>
                </a:cubicBezTo>
                <a:cubicBezTo>
                  <a:pt x="18648" y="3295"/>
                  <a:pt x="18688" y="3284"/>
                  <a:pt x="18734" y="3247"/>
                </a:cubicBezTo>
                <a:cubicBezTo>
                  <a:pt x="18781" y="3210"/>
                  <a:pt x="18806" y="3159"/>
                  <a:pt x="18794" y="3133"/>
                </a:cubicBezTo>
                <a:cubicBezTo>
                  <a:pt x="18787" y="3120"/>
                  <a:pt x="18775" y="3118"/>
                  <a:pt x="18760" y="3122"/>
                </a:cubicBezTo>
                <a:close/>
                <a:moveTo>
                  <a:pt x="18377" y="3268"/>
                </a:moveTo>
                <a:cubicBezTo>
                  <a:pt x="18370" y="3263"/>
                  <a:pt x="18356" y="3274"/>
                  <a:pt x="18330" y="3301"/>
                </a:cubicBezTo>
                <a:cubicBezTo>
                  <a:pt x="18295" y="3338"/>
                  <a:pt x="18255" y="3354"/>
                  <a:pt x="18239" y="3334"/>
                </a:cubicBezTo>
                <a:cubicBezTo>
                  <a:pt x="18223" y="3314"/>
                  <a:pt x="18209" y="3319"/>
                  <a:pt x="18209" y="3350"/>
                </a:cubicBezTo>
                <a:cubicBezTo>
                  <a:pt x="18209" y="3380"/>
                  <a:pt x="18223" y="3421"/>
                  <a:pt x="18239" y="3442"/>
                </a:cubicBezTo>
                <a:cubicBezTo>
                  <a:pt x="18289" y="3504"/>
                  <a:pt x="18360" y="3451"/>
                  <a:pt x="18377" y="3339"/>
                </a:cubicBezTo>
                <a:cubicBezTo>
                  <a:pt x="18384" y="3296"/>
                  <a:pt x="18384" y="3274"/>
                  <a:pt x="18377" y="3268"/>
                </a:cubicBezTo>
                <a:close/>
                <a:moveTo>
                  <a:pt x="10604" y="3426"/>
                </a:moveTo>
                <a:cubicBezTo>
                  <a:pt x="10579" y="3426"/>
                  <a:pt x="10572" y="3449"/>
                  <a:pt x="10587" y="3480"/>
                </a:cubicBezTo>
                <a:cubicBezTo>
                  <a:pt x="10602" y="3510"/>
                  <a:pt x="10624" y="3534"/>
                  <a:pt x="10634" y="3534"/>
                </a:cubicBezTo>
                <a:cubicBezTo>
                  <a:pt x="10645" y="3534"/>
                  <a:pt x="10656" y="3510"/>
                  <a:pt x="10656" y="3480"/>
                </a:cubicBezTo>
                <a:cubicBezTo>
                  <a:pt x="10656" y="3449"/>
                  <a:pt x="10630" y="3426"/>
                  <a:pt x="10604" y="3426"/>
                </a:cubicBezTo>
                <a:close/>
                <a:moveTo>
                  <a:pt x="17258" y="3778"/>
                </a:moveTo>
                <a:cubicBezTo>
                  <a:pt x="17147" y="3747"/>
                  <a:pt x="17056" y="3995"/>
                  <a:pt x="17163" y="4130"/>
                </a:cubicBezTo>
                <a:cubicBezTo>
                  <a:pt x="17227" y="4210"/>
                  <a:pt x="17255" y="4220"/>
                  <a:pt x="17219" y="4147"/>
                </a:cubicBezTo>
                <a:cubicBezTo>
                  <a:pt x="17205" y="4117"/>
                  <a:pt x="17231" y="4044"/>
                  <a:pt x="17279" y="3984"/>
                </a:cubicBezTo>
                <a:cubicBezTo>
                  <a:pt x="17353" y="3891"/>
                  <a:pt x="17359" y="3866"/>
                  <a:pt x="17305" y="3810"/>
                </a:cubicBezTo>
                <a:cubicBezTo>
                  <a:pt x="17289" y="3792"/>
                  <a:pt x="17274" y="3782"/>
                  <a:pt x="17258" y="3778"/>
                </a:cubicBezTo>
                <a:close/>
                <a:moveTo>
                  <a:pt x="16858" y="4331"/>
                </a:moveTo>
                <a:cubicBezTo>
                  <a:pt x="16853" y="4337"/>
                  <a:pt x="16850" y="4353"/>
                  <a:pt x="16849" y="4385"/>
                </a:cubicBezTo>
                <a:cubicBezTo>
                  <a:pt x="16847" y="4443"/>
                  <a:pt x="16860" y="4479"/>
                  <a:pt x="16875" y="4461"/>
                </a:cubicBezTo>
                <a:cubicBezTo>
                  <a:pt x="16890" y="4443"/>
                  <a:pt x="16888" y="4392"/>
                  <a:pt x="16875" y="4353"/>
                </a:cubicBezTo>
                <a:cubicBezTo>
                  <a:pt x="16868" y="4330"/>
                  <a:pt x="16862" y="4325"/>
                  <a:pt x="16858" y="4331"/>
                </a:cubicBezTo>
                <a:close/>
                <a:moveTo>
                  <a:pt x="16500" y="5252"/>
                </a:moveTo>
                <a:cubicBezTo>
                  <a:pt x="16495" y="5255"/>
                  <a:pt x="16498" y="5269"/>
                  <a:pt x="16509" y="5301"/>
                </a:cubicBezTo>
                <a:cubicBezTo>
                  <a:pt x="16525" y="5347"/>
                  <a:pt x="16550" y="5432"/>
                  <a:pt x="16565" y="5485"/>
                </a:cubicBezTo>
                <a:cubicBezTo>
                  <a:pt x="16598" y="5601"/>
                  <a:pt x="16622" y="5604"/>
                  <a:pt x="16729" y="5502"/>
                </a:cubicBezTo>
                <a:cubicBezTo>
                  <a:pt x="16822" y="5412"/>
                  <a:pt x="16794" y="5305"/>
                  <a:pt x="16681" y="5328"/>
                </a:cubicBezTo>
                <a:cubicBezTo>
                  <a:pt x="16639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1" y="5442"/>
                </a:moveTo>
                <a:cubicBezTo>
                  <a:pt x="18675" y="5430"/>
                  <a:pt x="18612" y="5452"/>
                  <a:pt x="18553" y="5491"/>
                </a:cubicBezTo>
                <a:cubicBezTo>
                  <a:pt x="18493" y="5530"/>
                  <a:pt x="18423" y="5551"/>
                  <a:pt x="18394" y="5540"/>
                </a:cubicBezTo>
                <a:cubicBezTo>
                  <a:pt x="18366" y="5528"/>
                  <a:pt x="18307" y="5541"/>
                  <a:pt x="18261" y="5572"/>
                </a:cubicBezTo>
                <a:cubicBezTo>
                  <a:pt x="18202" y="5612"/>
                  <a:pt x="18161" y="5608"/>
                  <a:pt x="18123" y="5561"/>
                </a:cubicBezTo>
                <a:cubicBezTo>
                  <a:pt x="18081" y="5509"/>
                  <a:pt x="18073" y="5513"/>
                  <a:pt x="18084" y="5572"/>
                </a:cubicBezTo>
                <a:cubicBezTo>
                  <a:pt x="18102" y="5665"/>
                  <a:pt x="17861" y="5848"/>
                  <a:pt x="17770" y="5811"/>
                </a:cubicBezTo>
                <a:cubicBezTo>
                  <a:pt x="17730" y="5794"/>
                  <a:pt x="17736" y="5820"/>
                  <a:pt x="17787" y="5870"/>
                </a:cubicBezTo>
                <a:cubicBezTo>
                  <a:pt x="17868" y="5949"/>
                  <a:pt x="17865" y="5952"/>
                  <a:pt x="17727" y="6038"/>
                </a:cubicBezTo>
                <a:cubicBezTo>
                  <a:pt x="17648" y="6088"/>
                  <a:pt x="17563" y="6114"/>
                  <a:pt x="17542" y="6098"/>
                </a:cubicBezTo>
                <a:cubicBezTo>
                  <a:pt x="17521" y="6081"/>
                  <a:pt x="17503" y="6105"/>
                  <a:pt x="17503" y="6147"/>
                </a:cubicBezTo>
                <a:cubicBezTo>
                  <a:pt x="17503" y="6249"/>
                  <a:pt x="17266" y="6530"/>
                  <a:pt x="17224" y="6477"/>
                </a:cubicBezTo>
                <a:cubicBezTo>
                  <a:pt x="17205" y="6454"/>
                  <a:pt x="17204" y="6502"/>
                  <a:pt x="17219" y="6580"/>
                </a:cubicBezTo>
                <a:cubicBezTo>
                  <a:pt x="17250" y="6733"/>
                  <a:pt x="17153" y="6890"/>
                  <a:pt x="17069" y="6824"/>
                </a:cubicBezTo>
                <a:cubicBezTo>
                  <a:pt x="17043" y="6804"/>
                  <a:pt x="17008" y="6822"/>
                  <a:pt x="16995" y="6868"/>
                </a:cubicBezTo>
                <a:cubicBezTo>
                  <a:pt x="16963" y="6971"/>
                  <a:pt x="17115" y="7168"/>
                  <a:pt x="17262" y="7214"/>
                </a:cubicBezTo>
                <a:cubicBezTo>
                  <a:pt x="17428" y="7267"/>
                  <a:pt x="17433" y="7326"/>
                  <a:pt x="17284" y="7437"/>
                </a:cubicBezTo>
                <a:cubicBezTo>
                  <a:pt x="17158" y="7530"/>
                  <a:pt x="17159" y="7537"/>
                  <a:pt x="17245" y="7578"/>
                </a:cubicBezTo>
                <a:cubicBezTo>
                  <a:pt x="17351" y="7627"/>
                  <a:pt x="17319" y="7735"/>
                  <a:pt x="17198" y="7735"/>
                </a:cubicBezTo>
                <a:cubicBezTo>
                  <a:pt x="17088" y="7735"/>
                  <a:pt x="17044" y="7838"/>
                  <a:pt x="17133" y="7881"/>
                </a:cubicBezTo>
                <a:cubicBezTo>
                  <a:pt x="17176" y="7902"/>
                  <a:pt x="17226" y="7873"/>
                  <a:pt x="17262" y="7811"/>
                </a:cubicBezTo>
                <a:cubicBezTo>
                  <a:pt x="17320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5"/>
                  <a:pt x="17477" y="8130"/>
                </a:cubicBezTo>
                <a:cubicBezTo>
                  <a:pt x="17521" y="8083"/>
                  <a:pt x="17553" y="8080"/>
                  <a:pt x="17572" y="8120"/>
                </a:cubicBezTo>
                <a:cubicBezTo>
                  <a:pt x="17588" y="8152"/>
                  <a:pt x="17639" y="8174"/>
                  <a:pt x="17688" y="8174"/>
                </a:cubicBezTo>
                <a:cubicBezTo>
                  <a:pt x="17741" y="8174"/>
                  <a:pt x="17787" y="8222"/>
                  <a:pt x="17800" y="8288"/>
                </a:cubicBezTo>
                <a:cubicBezTo>
                  <a:pt x="17818" y="8373"/>
                  <a:pt x="17838" y="8382"/>
                  <a:pt x="17882" y="8336"/>
                </a:cubicBezTo>
                <a:cubicBezTo>
                  <a:pt x="17947" y="8269"/>
                  <a:pt x="18119" y="8356"/>
                  <a:pt x="18119" y="8456"/>
                </a:cubicBezTo>
                <a:cubicBezTo>
                  <a:pt x="18119" y="8487"/>
                  <a:pt x="18144" y="8496"/>
                  <a:pt x="18175" y="8472"/>
                </a:cubicBezTo>
                <a:cubicBezTo>
                  <a:pt x="18205" y="8448"/>
                  <a:pt x="18274" y="8436"/>
                  <a:pt x="18330" y="8445"/>
                </a:cubicBezTo>
                <a:cubicBezTo>
                  <a:pt x="18385" y="8454"/>
                  <a:pt x="18461" y="8430"/>
                  <a:pt x="18493" y="8396"/>
                </a:cubicBezTo>
                <a:cubicBezTo>
                  <a:pt x="18565" y="8321"/>
                  <a:pt x="18626" y="8413"/>
                  <a:pt x="18588" y="8537"/>
                </a:cubicBezTo>
                <a:cubicBezTo>
                  <a:pt x="18569" y="8600"/>
                  <a:pt x="18580" y="8607"/>
                  <a:pt x="18648" y="8564"/>
                </a:cubicBezTo>
                <a:cubicBezTo>
                  <a:pt x="18696" y="8534"/>
                  <a:pt x="18773" y="8485"/>
                  <a:pt x="18820" y="8456"/>
                </a:cubicBezTo>
                <a:cubicBezTo>
                  <a:pt x="18877" y="8420"/>
                  <a:pt x="18917" y="8418"/>
                  <a:pt x="18936" y="8456"/>
                </a:cubicBezTo>
                <a:cubicBezTo>
                  <a:pt x="18955" y="8495"/>
                  <a:pt x="18981" y="8495"/>
                  <a:pt x="19018" y="8456"/>
                </a:cubicBezTo>
                <a:cubicBezTo>
                  <a:pt x="19049" y="8424"/>
                  <a:pt x="19084" y="8414"/>
                  <a:pt x="19100" y="8434"/>
                </a:cubicBezTo>
                <a:cubicBezTo>
                  <a:pt x="19171" y="8523"/>
                  <a:pt x="19123" y="8289"/>
                  <a:pt x="19044" y="8163"/>
                </a:cubicBezTo>
                <a:cubicBezTo>
                  <a:pt x="18996" y="8086"/>
                  <a:pt x="18954" y="8004"/>
                  <a:pt x="18954" y="7984"/>
                </a:cubicBezTo>
                <a:cubicBezTo>
                  <a:pt x="18954" y="7964"/>
                  <a:pt x="18900" y="7855"/>
                  <a:pt x="18833" y="7746"/>
                </a:cubicBezTo>
                <a:cubicBezTo>
                  <a:pt x="18752" y="7611"/>
                  <a:pt x="18606" y="7489"/>
                  <a:pt x="18386" y="7361"/>
                </a:cubicBezTo>
                <a:cubicBezTo>
                  <a:pt x="18085" y="7186"/>
                  <a:pt x="18064" y="7160"/>
                  <a:pt x="18140" y="7090"/>
                </a:cubicBezTo>
                <a:cubicBezTo>
                  <a:pt x="18186" y="7048"/>
                  <a:pt x="18207" y="7014"/>
                  <a:pt x="18188" y="7014"/>
                </a:cubicBezTo>
                <a:cubicBezTo>
                  <a:pt x="18168" y="7014"/>
                  <a:pt x="18228" y="6910"/>
                  <a:pt x="18321" y="6781"/>
                </a:cubicBezTo>
                <a:cubicBezTo>
                  <a:pt x="18414" y="6652"/>
                  <a:pt x="18507" y="6556"/>
                  <a:pt x="18528" y="6564"/>
                </a:cubicBezTo>
                <a:cubicBezTo>
                  <a:pt x="18548" y="6572"/>
                  <a:pt x="18554" y="6555"/>
                  <a:pt x="18540" y="6526"/>
                </a:cubicBezTo>
                <a:cubicBezTo>
                  <a:pt x="18526" y="6498"/>
                  <a:pt x="18533" y="6407"/>
                  <a:pt x="18558" y="6326"/>
                </a:cubicBezTo>
                <a:cubicBezTo>
                  <a:pt x="18629" y="6091"/>
                  <a:pt x="18723" y="5467"/>
                  <a:pt x="18691" y="5442"/>
                </a:cubicBezTo>
                <a:close/>
                <a:moveTo>
                  <a:pt x="16023" y="8011"/>
                </a:moveTo>
                <a:lnTo>
                  <a:pt x="16006" y="8228"/>
                </a:lnTo>
                <a:cubicBezTo>
                  <a:pt x="15984" y="8513"/>
                  <a:pt x="16002" y="8584"/>
                  <a:pt x="16079" y="8505"/>
                </a:cubicBezTo>
                <a:cubicBezTo>
                  <a:pt x="16123" y="8458"/>
                  <a:pt x="16149" y="8472"/>
                  <a:pt x="16186" y="8559"/>
                </a:cubicBezTo>
                <a:cubicBezTo>
                  <a:pt x="16240" y="8686"/>
                  <a:pt x="16240" y="8687"/>
                  <a:pt x="16337" y="8640"/>
                </a:cubicBezTo>
                <a:cubicBezTo>
                  <a:pt x="16375" y="8622"/>
                  <a:pt x="16406" y="8569"/>
                  <a:pt x="16406" y="8526"/>
                </a:cubicBezTo>
                <a:cubicBezTo>
                  <a:pt x="16406" y="8483"/>
                  <a:pt x="16435" y="8435"/>
                  <a:pt x="16470" y="8418"/>
                </a:cubicBezTo>
                <a:cubicBezTo>
                  <a:pt x="16506" y="8401"/>
                  <a:pt x="16535" y="8330"/>
                  <a:pt x="16531" y="8261"/>
                </a:cubicBezTo>
                <a:cubicBezTo>
                  <a:pt x="16524" y="8163"/>
                  <a:pt x="16497" y="8136"/>
                  <a:pt x="16419" y="8147"/>
                </a:cubicBezTo>
                <a:cubicBezTo>
                  <a:pt x="16363" y="8155"/>
                  <a:pt x="16304" y="8177"/>
                  <a:pt x="16290" y="8196"/>
                </a:cubicBezTo>
                <a:cubicBezTo>
                  <a:pt x="16275" y="8214"/>
                  <a:pt x="16210" y="8179"/>
                  <a:pt x="16143" y="8120"/>
                </a:cubicBezTo>
                <a:lnTo>
                  <a:pt x="16023" y="8011"/>
                </a:lnTo>
                <a:close/>
                <a:moveTo>
                  <a:pt x="17267" y="8488"/>
                </a:moveTo>
                <a:cubicBezTo>
                  <a:pt x="17232" y="8471"/>
                  <a:pt x="17194" y="8497"/>
                  <a:pt x="17180" y="8542"/>
                </a:cubicBezTo>
                <a:cubicBezTo>
                  <a:pt x="17166" y="8588"/>
                  <a:pt x="17136" y="8610"/>
                  <a:pt x="17112" y="8591"/>
                </a:cubicBezTo>
                <a:cubicBezTo>
                  <a:pt x="17049" y="8542"/>
                  <a:pt x="17057" y="8804"/>
                  <a:pt x="17120" y="8884"/>
                </a:cubicBezTo>
                <a:cubicBezTo>
                  <a:pt x="17149" y="8920"/>
                  <a:pt x="17181" y="8949"/>
                  <a:pt x="17193" y="8949"/>
                </a:cubicBezTo>
                <a:cubicBezTo>
                  <a:pt x="17204" y="8949"/>
                  <a:pt x="17201" y="8931"/>
                  <a:pt x="17185" y="8911"/>
                </a:cubicBezTo>
                <a:cubicBezTo>
                  <a:pt x="17169" y="8891"/>
                  <a:pt x="17188" y="8831"/>
                  <a:pt x="17228" y="8776"/>
                </a:cubicBezTo>
                <a:cubicBezTo>
                  <a:pt x="17268" y="8720"/>
                  <a:pt x="17285" y="8673"/>
                  <a:pt x="17267" y="8673"/>
                </a:cubicBezTo>
                <a:cubicBezTo>
                  <a:pt x="17248" y="8673"/>
                  <a:pt x="17251" y="8639"/>
                  <a:pt x="17279" y="8597"/>
                </a:cubicBezTo>
                <a:cubicBezTo>
                  <a:pt x="17317" y="8538"/>
                  <a:pt x="17315" y="8512"/>
                  <a:pt x="17267" y="8488"/>
                </a:cubicBezTo>
                <a:close/>
                <a:moveTo>
                  <a:pt x="16539" y="10304"/>
                </a:moveTo>
                <a:cubicBezTo>
                  <a:pt x="16694" y="10310"/>
                  <a:pt x="16802" y="10373"/>
                  <a:pt x="16802" y="10478"/>
                </a:cubicBezTo>
                <a:cubicBezTo>
                  <a:pt x="16802" y="10530"/>
                  <a:pt x="16863" y="10650"/>
                  <a:pt x="16935" y="10743"/>
                </a:cubicBezTo>
                <a:cubicBezTo>
                  <a:pt x="17056" y="10900"/>
                  <a:pt x="17063" y="10928"/>
                  <a:pt x="17021" y="11117"/>
                </a:cubicBezTo>
                <a:cubicBezTo>
                  <a:pt x="16925" y="11554"/>
                  <a:pt x="17048" y="11831"/>
                  <a:pt x="17899" y="13047"/>
                </a:cubicBezTo>
                <a:cubicBezTo>
                  <a:pt x="18982" y="14591"/>
                  <a:pt x="19297" y="15095"/>
                  <a:pt x="19724" y="15990"/>
                </a:cubicBezTo>
                <a:cubicBezTo>
                  <a:pt x="20187" y="16959"/>
                  <a:pt x="20348" y="17832"/>
                  <a:pt x="20210" y="18575"/>
                </a:cubicBezTo>
                <a:cubicBezTo>
                  <a:pt x="20127" y="19017"/>
                  <a:pt x="19940" y="19554"/>
                  <a:pt x="19754" y="19871"/>
                </a:cubicBezTo>
                <a:cubicBezTo>
                  <a:pt x="19642" y="20062"/>
                  <a:pt x="19580" y="20108"/>
                  <a:pt x="19393" y="20158"/>
                </a:cubicBezTo>
                <a:cubicBezTo>
                  <a:pt x="19269" y="20192"/>
                  <a:pt x="18996" y="20219"/>
                  <a:pt x="18786" y="20218"/>
                </a:cubicBezTo>
                <a:cubicBezTo>
                  <a:pt x="18210" y="20214"/>
                  <a:pt x="17914" y="20104"/>
                  <a:pt x="16061" y="19226"/>
                </a:cubicBezTo>
                <a:cubicBezTo>
                  <a:pt x="14963" y="18706"/>
                  <a:pt x="14100" y="18452"/>
                  <a:pt x="13135" y="18364"/>
                </a:cubicBezTo>
                <a:cubicBezTo>
                  <a:pt x="12754" y="18329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3" y="18376"/>
                  <a:pt x="11293" y="18191"/>
                </a:cubicBezTo>
                <a:lnTo>
                  <a:pt x="11491" y="17855"/>
                </a:lnTo>
                <a:lnTo>
                  <a:pt x="12554" y="17849"/>
                </a:lnTo>
                <a:cubicBezTo>
                  <a:pt x="14245" y="17841"/>
                  <a:pt x="14831" y="17797"/>
                  <a:pt x="15377" y="17643"/>
                </a:cubicBezTo>
                <a:cubicBezTo>
                  <a:pt x="15643" y="17568"/>
                  <a:pt x="15888" y="17487"/>
                  <a:pt x="15924" y="17459"/>
                </a:cubicBezTo>
                <a:cubicBezTo>
                  <a:pt x="15979" y="17416"/>
                  <a:pt x="15996" y="16936"/>
                  <a:pt x="16044" y="14353"/>
                </a:cubicBezTo>
                <a:cubicBezTo>
                  <a:pt x="16076" y="12673"/>
                  <a:pt x="16117" y="11088"/>
                  <a:pt x="16135" y="10830"/>
                </a:cubicBezTo>
                <a:lnTo>
                  <a:pt x="16165" y="10358"/>
                </a:lnTo>
                <a:lnTo>
                  <a:pt x="16371" y="10315"/>
                </a:lnTo>
                <a:cubicBezTo>
                  <a:pt x="16431" y="10302"/>
                  <a:pt x="16488" y="10302"/>
                  <a:pt x="16539" y="1030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59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62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260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65" name="Google Shape;972;p13"/>
          <p:cNvGrpSpPr/>
          <p:nvPr/>
        </p:nvGrpSpPr>
        <p:grpSpPr>
          <a:xfrm>
            <a:off x="7487268" y="2631233"/>
            <a:ext cx="304840" cy="321119"/>
            <a:chOff x="-14" y="1"/>
            <a:chExt cx="304838" cy="321118"/>
          </a:xfrm>
        </p:grpSpPr>
        <p:sp>
          <p:nvSpPr>
            <p:cNvPr id="2263" name="Google Shape;973;p13"/>
            <p:cNvSpPr/>
            <p:nvPr/>
          </p:nvSpPr>
          <p:spPr>
            <a:xfrm>
              <a:off x="-15" y="1"/>
              <a:ext cx="304840" cy="32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974;p13"/>
            <p:cNvSpPr/>
            <p:nvPr/>
          </p:nvSpPr>
          <p:spPr>
            <a:xfrm>
              <a:off x="119634" y="119677"/>
              <a:ext cx="72605" cy="7503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68" name="Google Shape;972;p13"/>
          <p:cNvGrpSpPr/>
          <p:nvPr/>
        </p:nvGrpSpPr>
        <p:grpSpPr>
          <a:xfrm>
            <a:off x="3882696" y="2907711"/>
            <a:ext cx="238358" cy="251086"/>
            <a:chOff x="-11" y="1"/>
            <a:chExt cx="238357" cy="251085"/>
          </a:xfrm>
        </p:grpSpPr>
        <p:sp>
          <p:nvSpPr>
            <p:cNvPr id="2266" name="Google Shape;973;p13"/>
            <p:cNvSpPr/>
            <p:nvPr/>
          </p:nvSpPr>
          <p:spPr>
            <a:xfrm>
              <a:off x="-12" y="1"/>
              <a:ext cx="238358" cy="25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974;p13"/>
            <p:cNvSpPr/>
            <p:nvPr/>
          </p:nvSpPr>
          <p:spPr>
            <a:xfrm>
              <a:off x="93543" y="93576"/>
              <a:ext cx="56771" cy="5867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79" name="Google Shape;975;p13"/>
          <p:cNvGrpSpPr/>
          <p:nvPr/>
        </p:nvGrpSpPr>
        <p:grpSpPr>
          <a:xfrm>
            <a:off x="6046813" y="4016478"/>
            <a:ext cx="286702" cy="276837"/>
            <a:chOff x="0" y="0"/>
            <a:chExt cx="286700" cy="276836"/>
          </a:xfrm>
        </p:grpSpPr>
        <p:sp>
          <p:nvSpPr>
            <p:cNvPr id="2269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90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280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01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291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02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03" name="Google Shape;4238;p45"/>
          <p:cNvSpPr/>
          <p:nvPr/>
        </p:nvSpPr>
        <p:spPr>
          <a:xfrm rot="599">
            <a:off x="2018918" y="983224"/>
            <a:ext cx="5341402" cy="65464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04" name="Google Shape;4324;p45"/>
          <p:cNvSpPr/>
          <p:nvPr/>
        </p:nvSpPr>
        <p:spPr>
          <a:xfrm rot="2153969">
            <a:off x="4303710" y="729911"/>
            <a:ext cx="971437" cy="55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05" name="Google Shape;1742;p25"/>
          <p:cNvSpPr txBox="1"/>
          <p:nvPr>
            <p:ph type="title"/>
          </p:nvPr>
        </p:nvSpPr>
        <p:spPr>
          <a:xfrm>
            <a:off x="2503235" y="982759"/>
            <a:ext cx="4384750" cy="74764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اختار بطاقة  </a:t>
            </a:r>
          </a:p>
        </p:txBody>
      </p:sp>
      <p:pic>
        <p:nvPicPr>
          <p:cNvPr id="2306" name="IMG_2031.jpeg" descr="IMG_2031.jpeg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79759" r="75816" b="0"/>
          <a:stretch>
            <a:fillRect/>
          </a:stretch>
        </p:blipFill>
        <p:spPr>
          <a:xfrm>
            <a:off x="2502915" y="3442561"/>
            <a:ext cx="1478399" cy="1041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7" name="IMG_2031.jpeg" descr="IMG_2031.jpe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4339116" y="2595876"/>
            <a:ext cx="1529108" cy="1106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8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50399" t="58940" r="25465" b="20366"/>
          <a:stretch>
            <a:fillRect/>
          </a:stretch>
        </p:blipFill>
        <p:spPr>
          <a:xfrm>
            <a:off x="6013858" y="1762408"/>
            <a:ext cx="1475415" cy="1064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9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1963" y="1036403"/>
            <a:ext cx="595794" cy="5818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2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1011855" y="4422752"/>
            <a:ext cx="935054" cy="330201"/>
            <a:chOff x="0" y="0"/>
            <a:chExt cx="935052" cy="330200"/>
          </a:xfrm>
        </p:grpSpPr>
        <p:grpSp>
          <p:nvGrpSpPr>
            <p:cNvPr id="2320" name="Google Shape;975;p13"/>
            <p:cNvGrpSpPr/>
            <p:nvPr/>
          </p:nvGrpSpPr>
          <p:grpSpPr>
            <a:xfrm>
              <a:off x="708607" y="36659"/>
              <a:ext cx="226446" cy="218656"/>
              <a:chOff x="0" y="0"/>
              <a:chExt cx="226444" cy="218655"/>
            </a:xfrm>
          </p:grpSpPr>
          <p:sp>
            <p:nvSpPr>
              <p:cNvPr id="2310" name="Google Shape;976;p13"/>
              <p:cNvSpPr/>
              <p:nvPr/>
            </p:nvSpPr>
            <p:spPr>
              <a:xfrm>
                <a:off x="33595" y="23861"/>
                <a:ext cx="159741" cy="155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147" y="8031"/>
                      <a:pt x="7375" y="14377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1" name="Google Shape;977;p13"/>
              <p:cNvSpPr/>
              <p:nvPr/>
            </p:nvSpPr>
            <p:spPr>
              <a:xfrm>
                <a:off x="46750" y="23861"/>
                <a:ext cx="148529" cy="1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5" y="4694"/>
                      <a:pt x="8924" y="8744"/>
                      <a:pt x="13386" y="13051"/>
                    </a:cubicBezTo>
                    <a:cubicBezTo>
                      <a:pt x="17138" y="16650"/>
                      <a:pt x="17777" y="17937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2" name="Google Shape;978;p13"/>
              <p:cNvSpPr/>
              <p:nvPr/>
            </p:nvSpPr>
            <p:spPr>
              <a:xfrm>
                <a:off x="114971" y="0"/>
                <a:ext cx="12701" cy="218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62" h="21600" fill="norm" stroke="1" extrusionOk="0">
                    <a:moveTo>
                      <a:pt x="7606" y="0"/>
                    </a:moveTo>
                    <a:cubicBezTo>
                      <a:pt x="3803" y="4810"/>
                      <a:pt x="21600" y="9620"/>
                      <a:pt x="7606" y="14337"/>
                    </a:cubicBezTo>
                    <a:cubicBezTo>
                      <a:pt x="1268" y="16886"/>
                      <a:pt x="0" y="19099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3" name="Google Shape;979;p13"/>
              <p:cNvSpPr/>
              <p:nvPr/>
            </p:nvSpPr>
            <p:spPr>
              <a:xfrm>
                <a:off x="-1" y="93718"/>
                <a:ext cx="22156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65" fill="norm" stroke="1" extrusionOk="0">
                    <a:moveTo>
                      <a:pt x="21600" y="19065"/>
                    </a:moveTo>
                    <a:cubicBezTo>
                      <a:pt x="14195" y="-2535"/>
                      <a:pt x="7359" y="7657"/>
                      <a:pt x="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4" name="Google Shape;980;p13"/>
              <p:cNvSpPr/>
              <p:nvPr/>
            </p:nvSpPr>
            <p:spPr>
              <a:xfrm>
                <a:off x="74982" y="4877"/>
                <a:ext cx="81339" cy="207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185" y="6879"/>
                      <a:pt x="14618" y="14214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5" name="Google Shape;981;p13"/>
              <p:cNvSpPr/>
              <p:nvPr/>
            </p:nvSpPr>
            <p:spPr>
              <a:xfrm>
                <a:off x="18012" y="66724"/>
                <a:ext cx="208433" cy="73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4492" y="18290"/>
                      <a:pt x="8781" y="12527"/>
                      <a:pt x="13121" y="7918"/>
                    </a:cubicBezTo>
                    <a:cubicBezTo>
                      <a:pt x="16806" y="4028"/>
                      <a:pt x="17915" y="3884"/>
                      <a:pt x="2160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6" name="Google Shape;982;p13"/>
              <p:cNvSpPr/>
              <p:nvPr/>
            </p:nvSpPr>
            <p:spPr>
              <a:xfrm>
                <a:off x="25318" y="61361"/>
                <a:ext cx="200156" cy="87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783" y="4918"/>
                      <a:pt x="9881" y="8040"/>
                      <a:pt x="14399" y="13920"/>
                    </a:cubicBezTo>
                    <a:cubicBezTo>
                      <a:pt x="16869" y="16922"/>
                      <a:pt x="19077" y="19201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7" name="Google Shape;983;p13"/>
              <p:cNvSpPr/>
              <p:nvPr/>
            </p:nvSpPr>
            <p:spPr>
              <a:xfrm>
                <a:off x="66219" y="9735"/>
                <a:ext cx="93502" cy="20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941" y="7166"/>
                      <a:pt x="7424" y="14278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8" name="Google Shape;984;p13"/>
              <p:cNvSpPr/>
              <p:nvPr/>
            </p:nvSpPr>
            <p:spPr>
              <a:xfrm>
                <a:off x="71171" y="56999"/>
                <a:ext cx="91886" cy="91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32" h="19136" fill="norm" stroke="1" extrusionOk="0">
                    <a:moveTo>
                      <a:pt x="18538" y="6210"/>
                    </a:moveTo>
                    <a:cubicBezTo>
                      <a:pt x="20367" y="11202"/>
                      <a:pt x="17830" y="16707"/>
                      <a:pt x="12862" y="18540"/>
                    </a:cubicBezTo>
                    <a:cubicBezTo>
                      <a:pt x="7995" y="20374"/>
                      <a:pt x="2521" y="17825"/>
                      <a:pt x="592" y="12934"/>
                    </a:cubicBezTo>
                    <a:cubicBezTo>
                      <a:pt x="-1233" y="7942"/>
                      <a:pt x="1304" y="2441"/>
                      <a:pt x="6272" y="608"/>
                    </a:cubicBezTo>
                    <a:cubicBezTo>
                      <a:pt x="11139" y="-1226"/>
                      <a:pt x="16613" y="1217"/>
                      <a:pt x="18538" y="621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9" name="Google Shape;985;p13"/>
              <p:cNvSpPr/>
              <p:nvPr/>
            </p:nvSpPr>
            <p:spPr>
              <a:xfrm>
                <a:off x="92345" y="77992"/>
                <a:ext cx="49481" cy="49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5" h="19179" fill="norm" stroke="1" extrusionOk="0">
                    <a:moveTo>
                      <a:pt x="18477" y="6222"/>
                    </a:moveTo>
                    <a:cubicBezTo>
                      <a:pt x="20351" y="11152"/>
                      <a:pt x="17728" y="16837"/>
                      <a:pt x="12841" y="18538"/>
                    </a:cubicBezTo>
                    <a:cubicBezTo>
                      <a:pt x="7955" y="20436"/>
                      <a:pt x="2513" y="17971"/>
                      <a:pt x="632" y="13042"/>
                    </a:cubicBezTo>
                    <a:cubicBezTo>
                      <a:pt x="-1249" y="7931"/>
                      <a:pt x="1194" y="2435"/>
                      <a:pt x="6268" y="537"/>
                    </a:cubicBezTo>
                    <a:cubicBezTo>
                      <a:pt x="11147" y="-1164"/>
                      <a:pt x="16596" y="1293"/>
                      <a:pt x="18477" y="62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21" name="النهاية"/>
            <p:cNvSpPr txBox="1"/>
            <p:nvPr/>
          </p:nvSpPr>
          <p:spPr>
            <a:xfrm>
              <a:off x="0" y="0"/>
              <a:ext cx="750981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500">
                  <a:solidFill>
                    <a:schemeClr val="accent6">
                      <a:satOff val="-19776"/>
                      <a:lumOff val="-12627"/>
                    </a:schemeClr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النهاية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25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28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326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31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329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34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332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45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335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6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346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67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357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68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369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399" t="58940" r="25464" b="20366"/>
          <a:stretch>
            <a:fillRect/>
          </a:stretch>
        </p:blipFill>
        <p:spPr>
          <a:xfrm>
            <a:off x="1461521" y="665979"/>
            <a:ext cx="1475414" cy="1064351"/>
          </a:xfrm>
          <a:prstGeom prst="rect">
            <a:avLst/>
          </a:prstGeom>
          <a:ln w="12700">
            <a:miter lim="400000"/>
          </a:ln>
        </p:spPr>
      </p:pic>
      <p:sp>
        <p:nvSpPr>
          <p:cNvPr id="2370" name="Google Shape;4238;p45"/>
          <p:cNvSpPr/>
          <p:nvPr/>
        </p:nvSpPr>
        <p:spPr>
          <a:xfrm rot="599">
            <a:off x="3145466" y="1573584"/>
            <a:ext cx="3441303" cy="127320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71" name="Google Shape;4324;p45"/>
          <p:cNvSpPr/>
          <p:nvPr/>
        </p:nvSpPr>
        <p:spPr>
          <a:xfrm rot="2153969">
            <a:off x="4322010" y="1127018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374" name="Google Shape;4325;p45"/>
          <p:cNvGrpSpPr/>
          <p:nvPr/>
        </p:nvGrpSpPr>
        <p:grpSpPr>
          <a:xfrm>
            <a:off x="3145480" y="3068360"/>
            <a:ext cx="1605902" cy="456604"/>
            <a:chOff x="0" y="0"/>
            <a:chExt cx="1605901" cy="456602"/>
          </a:xfrm>
        </p:grpSpPr>
        <p:sp>
          <p:nvSpPr>
            <p:cNvPr id="2372" name="مستطيل"/>
            <p:cNvSpPr/>
            <p:nvPr/>
          </p:nvSpPr>
          <p:spPr>
            <a:xfrm>
              <a:off x="0" y="0"/>
              <a:ext cx="1605902" cy="45660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373" name="زيادة"/>
            <p:cNvSpPr/>
            <p:nvPr/>
          </p:nvSpPr>
          <p:spPr>
            <a:xfrm>
              <a:off x="0" y="228300"/>
              <a:ext cx="160590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 algn="ctr">
                <a:defRPr b="1" sz="28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 rtl="0">
                <a:defRPr/>
              </a:pPr>
              <a:r>
                <a:t>زيادة </a:t>
              </a:r>
            </a:p>
          </p:txBody>
        </p:sp>
      </p:grpSp>
      <p:grpSp>
        <p:nvGrpSpPr>
          <p:cNvPr id="2377" name="Google Shape;4327;p45"/>
          <p:cNvGrpSpPr/>
          <p:nvPr/>
        </p:nvGrpSpPr>
        <p:grpSpPr>
          <a:xfrm>
            <a:off x="4980854" y="3068360"/>
            <a:ext cx="1605902" cy="456604"/>
            <a:chOff x="0" y="0"/>
            <a:chExt cx="1605901" cy="456602"/>
          </a:xfrm>
        </p:grpSpPr>
        <p:sp>
          <p:nvSpPr>
            <p:cNvPr id="2375" name="مستطيل"/>
            <p:cNvSpPr/>
            <p:nvPr/>
          </p:nvSpPr>
          <p:spPr>
            <a:xfrm>
              <a:off x="0" y="0"/>
              <a:ext cx="1605902" cy="45660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376" name="نقصان"/>
            <p:cNvSpPr/>
            <p:nvPr/>
          </p:nvSpPr>
          <p:spPr>
            <a:xfrm>
              <a:off x="0" y="228300"/>
              <a:ext cx="160590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 algn="ctr">
                <a:defRPr b="1" sz="25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 rtl="0">
                <a:defRPr/>
              </a:pPr>
              <a:r>
                <a:t>نقصان</a:t>
              </a:r>
            </a:p>
          </p:txBody>
        </p:sp>
      </p:grpSp>
      <p:sp>
        <p:nvSpPr>
          <p:cNvPr id="2378" name="Google Shape;196;p31"/>
          <p:cNvSpPr/>
          <p:nvPr/>
        </p:nvSpPr>
        <p:spPr>
          <a:xfrm>
            <a:off x="5710240" y="625222"/>
            <a:ext cx="885685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79" name="حددي نوع التغير المئوي"/>
          <p:cNvSpPr txBox="1"/>
          <p:nvPr/>
        </p:nvSpPr>
        <p:spPr>
          <a:xfrm>
            <a:off x="3370131" y="1031516"/>
            <a:ext cx="2422241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حددي نوع التغير المئوي </a:t>
            </a:r>
          </a:p>
        </p:txBody>
      </p:sp>
      <p:grpSp>
        <p:nvGrpSpPr>
          <p:cNvPr id="2387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3" cy="513288"/>
            <a:chOff x="0" y="0"/>
            <a:chExt cx="2403301" cy="513287"/>
          </a:xfrm>
        </p:grpSpPr>
        <p:sp>
          <p:nvSpPr>
            <p:cNvPr id="2380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386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2381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382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383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384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385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2388" name="IMG_2828.png" descr="IMG_2828.png"/>
          <p:cNvPicPr>
            <a:picLocks noChangeAspect="1"/>
          </p:cNvPicPr>
          <p:nvPr/>
        </p:nvPicPr>
        <p:blipFill>
          <a:blip r:embed="rId4">
            <a:extLst/>
          </a:blip>
          <a:srcRect l="56546" t="63886" r="35627" b="31264"/>
          <a:stretch>
            <a:fillRect/>
          </a:stretch>
        </p:blipFill>
        <p:spPr>
          <a:xfrm>
            <a:off x="4086852" y="2007857"/>
            <a:ext cx="1558668" cy="724331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91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94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392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7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395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00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398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11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401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22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412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33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423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34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35" name="Google Shape;4238;p45"/>
          <p:cNvSpPr/>
          <p:nvPr/>
        </p:nvSpPr>
        <p:spPr>
          <a:xfrm rot="599">
            <a:off x="3145466" y="1573584"/>
            <a:ext cx="3441303" cy="127320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36" name="Google Shape;4324;p45"/>
          <p:cNvSpPr/>
          <p:nvPr/>
        </p:nvSpPr>
        <p:spPr>
          <a:xfrm rot="2153969">
            <a:off x="4322010" y="1127018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439" name="Google Shape;4325;p45"/>
          <p:cNvGrpSpPr/>
          <p:nvPr/>
        </p:nvGrpSpPr>
        <p:grpSpPr>
          <a:xfrm>
            <a:off x="3145480" y="3068360"/>
            <a:ext cx="1605902" cy="456604"/>
            <a:chOff x="0" y="0"/>
            <a:chExt cx="1605901" cy="456602"/>
          </a:xfrm>
        </p:grpSpPr>
        <p:sp>
          <p:nvSpPr>
            <p:cNvPr id="2437" name="مستطيل"/>
            <p:cNvSpPr/>
            <p:nvPr/>
          </p:nvSpPr>
          <p:spPr>
            <a:xfrm>
              <a:off x="0" y="0"/>
              <a:ext cx="1605902" cy="45660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438" name="٦٠"/>
            <p:cNvSpPr/>
            <p:nvPr/>
          </p:nvSpPr>
          <p:spPr>
            <a:xfrm>
              <a:off x="0" y="228300"/>
              <a:ext cx="160590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 algn="ctr">
                <a:defRPr b="1" sz="23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 rtl="0">
                <a:defRPr/>
              </a:pPr>
              <a:r>
                <a:t>٦٠</a:t>
              </a:r>
            </a:p>
          </p:txBody>
        </p:sp>
      </p:grpSp>
      <p:grpSp>
        <p:nvGrpSpPr>
          <p:cNvPr id="2442" name="Google Shape;4327;p45"/>
          <p:cNvGrpSpPr/>
          <p:nvPr/>
        </p:nvGrpSpPr>
        <p:grpSpPr>
          <a:xfrm>
            <a:off x="4980854" y="3068360"/>
            <a:ext cx="1605902" cy="456604"/>
            <a:chOff x="0" y="0"/>
            <a:chExt cx="1605901" cy="456602"/>
          </a:xfrm>
        </p:grpSpPr>
        <p:sp>
          <p:nvSpPr>
            <p:cNvPr id="2440" name="مستطيل"/>
            <p:cNvSpPr/>
            <p:nvPr/>
          </p:nvSpPr>
          <p:spPr>
            <a:xfrm>
              <a:off x="0" y="0"/>
              <a:ext cx="1605902" cy="45660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441" name="٤٠"/>
            <p:cNvSpPr/>
            <p:nvPr/>
          </p:nvSpPr>
          <p:spPr>
            <a:xfrm>
              <a:off x="0" y="228300"/>
              <a:ext cx="160590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 algn="ctr">
                <a:defRPr b="1" sz="27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 rtl="0">
                <a:defRPr/>
              </a:pPr>
              <a:r>
                <a:t>٤٠</a:t>
              </a:r>
            </a:p>
          </p:txBody>
        </p:sp>
      </p:grpSp>
      <p:pic>
        <p:nvPicPr>
          <p:cNvPr id="2443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0" t="58266" r="74987" b="20210"/>
          <a:stretch>
            <a:fillRect/>
          </a:stretch>
        </p:blipFill>
        <p:spPr>
          <a:xfrm>
            <a:off x="1434731" y="678533"/>
            <a:ext cx="1529109" cy="1106998"/>
          </a:xfrm>
          <a:prstGeom prst="rect">
            <a:avLst/>
          </a:prstGeom>
          <a:ln w="12700">
            <a:miter lim="400000"/>
          </a:ln>
        </p:spPr>
      </p:pic>
      <p:sp>
        <p:nvSpPr>
          <p:cNvPr id="2444" name="احسب ذهنيا ."/>
          <p:cNvSpPr txBox="1"/>
          <p:nvPr/>
        </p:nvSpPr>
        <p:spPr>
          <a:xfrm>
            <a:off x="4276242" y="1750853"/>
            <a:ext cx="1325390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احسب ذهنيا . </a:t>
            </a:r>
          </a:p>
        </p:txBody>
      </p:sp>
      <p:sp>
        <p:nvSpPr>
          <p:cNvPr id="2445" name="Google Shape;196;p31"/>
          <p:cNvSpPr/>
          <p:nvPr/>
        </p:nvSpPr>
        <p:spPr>
          <a:xfrm>
            <a:off x="5972124" y="653231"/>
            <a:ext cx="885684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46" name="ارسل السؤال لغيرك"/>
          <p:cNvSpPr txBox="1"/>
          <p:nvPr/>
        </p:nvSpPr>
        <p:spPr>
          <a:xfrm>
            <a:off x="3317560" y="802080"/>
            <a:ext cx="2713802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ارسل السؤال لغيرك</a:t>
            </a:r>
          </a:p>
        </p:txBody>
      </p:sp>
      <p:grpSp>
        <p:nvGrpSpPr>
          <p:cNvPr id="2454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3" cy="513288"/>
            <a:chOff x="0" y="0"/>
            <a:chExt cx="2403301" cy="513287"/>
          </a:xfrm>
        </p:grpSpPr>
        <p:sp>
          <p:nvSpPr>
            <p:cNvPr id="2447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453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2448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49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50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51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452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2455" name="الرسم"/>
          <p:cNvSpPr/>
          <p:nvPr/>
        </p:nvSpPr>
        <p:spPr>
          <a:xfrm flipH="1" flipV="1">
            <a:off x="1031207" y="3780819"/>
            <a:ext cx="12701" cy="1278"/>
          </a:xfrm>
          <a:prstGeom prst="line">
            <a:avLst/>
          </a:prstGeom>
          <a:ln w="12700" cap="rnd">
            <a:solidFill>
              <a:srgbClr val="F93343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456" name="IMG_2709.png" descr="IMG_2709.png"/>
          <p:cNvPicPr>
            <a:picLocks noChangeAspect="1"/>
          </p:cNvPicPr>
          <p:nvPr/>
        </p:nvPicPr>
        <p:blipFill>
          <a:blip r:embed="rId4">
            <a:extLst/>
          </a:blip>
          <a:srcRect l="34354" t="21251" r="61479" b="77343"/>
          <a:stretch>
            <a:fillRect/>
          </a:stretch>
        </p:blipFill>
        <p:spPr>
          <a:xfrm>
            <a:off x="3877495" y="2118365"/>
            <a:ext cx="2122775" cy="537067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59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62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460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65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463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68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466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79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469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90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480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01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491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02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3" name="Google Shape;4238;p45"/>
          <p:cNvSpPr/>
          <p:nvPr/>
        </p:nvSpPr>
        <p:spPr>
          <a:xfrm rot="599">
            <a:off x="3145466" y="1573584"/>
            <a:ext cx="3441303" cy="127320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04" name="Google Shape;4324;p45"/>
          <p:cNvSpPr/>
          <p:nvPr/>
        </p:nvSpPr>
        <p:spPr>
          <a:xfrm rot="2153969">
            <a:off x="4322010" y="1127018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505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0" t="79759" r="75816" b="0"/>
          <a:stretch>
            <a:fillRect/>
          </a:stretch>
        </p:blipFill>
        <p:spPr>
          <a:xfrm>
            <a:off x="1380644" y="654495"/>
            <a:ext cx="1478400" cy="1041075"/>
          </a:xfrm>
          <a:prstGeom prst="rect">
            <a:avLst/>
          </a:prstGeom>
          <a:ln w="12700">
            <a:miter lim="400000"/>
          </a:ln>
        </p:spPr>
      </p:pic>
      <p:sp>
        <p:nvSpPr>
          <p:cNvPr id="2506" name="تحصل على درجة"/>
          <p:cNvSpPr txBox="1"/>
          <p:nvPr/>
        </p:nvSpPr>
        <p:spPr>
          <a:xfrm>
            <a:off x="4276800" y="2049656"/>
            <a:ext cx="1659633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sp>
        <p:nvSpPr>
          <p:cNvPr id="2507" name="Google Shape;196;p31"/>
          <p:cNvSpPr/>
          <p:nvPr/>
        </p:nvSpPr>
        <p:spPr>
          <a:xfrm>
            <a:off x="5710240" y="625222"/>
            <a:ext cx="885685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8" name="تهانينا"/>
          <p:cNvSpPr txBox="1"/>
          <p:nvPr/>
        </p:nvSpPr>
        <p:spPr>
          <a:xfrm>
            <a:off x="4766733" y="882543"/>
            <a:ext cx="67976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تهانينا </a:t>
            </a:r>
          </a:p>
        </p:txBody>
      </p:sp>
      <p:grpSp>
        <p:nvGrpSpPr>
          <p:cNvPr id="2516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3" cy="513288"/>
            <a:chOff x="0" y="0"/>
            <a:chExt cx="2403301" cy="513287"/>
          </a:xfrm>
        </p:grpSpPr>
        <p:sp>
          <p:nvSpPr>
            <p:cNvPr id="2509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515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2510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11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12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13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14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2527" name="Google Shape;6544;p64"/>
          <p:cNvGrpSpPr/>
          <p:nvPr/>
        </p:nvGrpSpPr>
        <p:grpSpPr>
          <a:xfrm>
            <a:off x="3176357" y="1975362"/>
            <a:ext cx="938825" cy="801918"/>
            <a:chOff x="5" y="0"/>
            <a:chExt cx="938823" cy="801917"/>
          </a:xfrm>
        </p:grpSpPr>
        <p:sp>
          <p:nvSpPr>
            <p:cNvPr id="2517" name="Google Shape;6556;p64"/>
            <p:cNvSpPr/>
            <p:nvPr/>
          </p:nvSpPr>
          <p:spPr>
            <a:xfrm>
              <a:off x="530787" y="725"/>
              <a:ext cx="408043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6557;p64"/>
            <p:cNvSpPr/>
            <p:nvPr/>
          </p:nvSpPr>
          <p:spPr>
            <a:xfrm>
              <a:off x="545106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6560;p64"/>
            <p:cNvSpPr/>
            <p:nvPr/>
          </p:nvSpPr>
          <p:spPr>
            <a:xfrm>
              <a:off x="221488" y="0"/>
              <a:ext cx="494376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6561;p64"/>
            <p:cNvSpPr/>
            <p:nvPr/>
          </p:nvSpPr>
          <p:spPr>
            <a:xfrm>
              <a:off x="309780" y="650493"/>
              <a:ext cx="331723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6562;p64"/>
            <p:cNvSpPr/>
            <p:nvPr/>
          </p:nvSpPr>
          <p:spPr>
            <a:xfrm>
              <a:off x="273149" y="756619"/>
              <a:ext cx="406339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6564;p64"/>
            <p:cNvSpPr/>
            <p:nvPr/>
          </p:nvSpPr>
          <p:spPr>
            <a:xfrm>
              <a:off x="253059" y="9856"/>
              <a:ext cx="430341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6565;p64"/>
            <p:cNvSpPr/>
            <p:nvPr/>
          </p:nvSpPr>
          <p:spPr>
            <a:xfrm>
              <a:off x="387534" y="90075"/>
              <a:ext cx="163758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28" name="شريطة"/>
          <p:cNvSpPr/>
          <p:nvPr/>
        </p:nvSpPr>
        <p:spPr>
          <a:xfrm>
            <a:off x="6005303" y="1709280"/>
            <a:ext cx="542842" cy="820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2">
                <a:satOff val="-33616"/>
                <a:lumOff val="-16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D4E7C7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4E7C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4E7C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