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5E7"/>
          </a:solidFill>
        </a:fill>
      </a:tcStyle>
    </a:wholeTbl>
    <a:band2H>
      <a:tcTxStyle b="def" i="def"/>
      <a:tcStyle>
        <a:tcBdr/>
        <a:fill>
          <a:solidFill>
            <a:srgbClr val="FFF2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FE5E7"/>
          </a:solidFill>
        </a:fill>
      </a:tcStyle>
    </a:wholeTbl>
    <a:band2H>
      <a:tcTxStyle b="def" i="def"/>
      <a:tcStyle>
        <a:tcBdr/>
        <a:fill>
          <a:solidFill>
            <a:srgbClr val="FFF2F4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DD4"/>
          </a:solidFill>
        </a:fill>
      </a:tcStyle>
    </a:wholeTbl>
    <a:band2H>
      <a:tcTxStyle b="def" i="def"/>
      <a:tcStyle>
        <a:tcBdr/>
        <a:fill>
          <a:solidFill>
            <a:srgbClr val="E6E8EA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1E8ED"/>
          </a:solidFill>
        </a:fill>
      </a:tcStyle>
    </a:wholeTbl>
    <a:band2H>
      <a:tcTxStyle b="def" i="def"/>
      <a:tcStyle>
        <a:tcBdr/>
        <a:fill>
          <a:solidFill>
            <a:srgbClr val="F1F4F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Shape 27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5" name="Shape 27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9;p2" descr="Google Shape;9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Google Shape;10;p2" descr="Google Shape;10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نص العنوان"/>
          <p:cNvSpPr txBox="1"/>
          <p:nvPr>
            <p:ph type="title"/>
          </p:nvPr>
        </p:nvSpPr>
        <p:spPr>
          <a:xfrm>
            <a:off x="1625100" y="1153123"/>
            <a:ext cx="5893800" cy="2339402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9" name="مستوى النص الأول…"/>
          <p:cNvSpPr txBox="1"/>
          <p:nvPr>
            <p:ph type="body" sz="quarter" idx="1"/>
          </p:nvPr>
        </p:nvSpPr>
        <p:spPr>
          <a:xfrm>
            <a:off x="1925850" y="3369724"/>
            <a:ext cx="5292300" cy="849902"/>
          </a:xfrm>
          <a:prstGeom prst="rect">
            <a:avLst/>
          </a:prstGeom>
        </p:spPr>
        <p:txBody>
          <a:bodyPr anchor="ctr"/>
          <a:lstStyle>
            <a:lvl1pPr indent="-304800" algn="ctr">
              <a:buSzPts val="1800"/>
              <a:buFont typeface="Helvetica"/>
              <a:buChar char="●"/>
              <a:defRPr sz="1800"/>
            </a:lvl1pPr>
            <a:lvl2pPr marL="1066800" indent="-457200" algn="ctr">
              <a:buSzPts val="1800"/>
              <a:buFont typeface="Helvetica"/>
              <a:buChar char="○"/>
              <a:defRPr sz="1800"/>
            </a:lvl2pPr>
            <a:lvl3pPr marL="1524000" indent="-457200" algn="ctr">
              <a:buSzPts val="1800"/>
              <a:buFont typeface="Helvetica"/>
              <a:buChar char="■"/>
              <a:defRPr sz="1800"/>
            </a:lvl3pPr>
            <a:lvl4pPr marL="1981200" indent="-457200" algn="ctr">
              <a:buSzPts val="1800"/>
              <a:buFont typeface="Helvetica"/>
              <a:buChar char="●"/>
              <a:defRPr sz="1800"/>
            </a:lvl4pPr>
            <a:lvl5pPr marL="2438400" indent="-457200" algn="ctr">
              <a:buSzPts val="1800"/>
              <a:buFont typeface="Helvetica"/>
              <a:buChar char="○"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0" name="Google Shape;13;p2"/>
          <p:cNvSpPr/>
          <p:nvPr/>
        </p:nvSpPr>
        <p:spPr>
          <a:xfrm>
            <a:off x="-244506" y="-161425"/>
            <a:ext cx="1515848" cy="86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1" name="Google Shape;14;p2"/>
          <p:cNvSpPr/>
          <p:nvPr/>
        </p:nvSpPr>
        <p:spPr>
          <a:xfrm flipH="1">
            <a:off x="7887206" y="-161425"/>
            <a:ext cx="1515848" cy="86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42" name="Google Shape;15;p2"/>
          <p:cNvGrpSpPr/>
          <p:nvPr/>
        </p:nvGrpSpPr>
        <p:grpSpPr>
          <a:xfrm>
            <a:off x="-344667" y="790566"/>
            <a:ext cx="2248290" cy="640531"/>
            <a:chOff x="0" y="0"/>
            <a:chExt cx="2248289" cy="640529"/>
          </a:xfrm>
        </p:grpSpPr>
        <p:sp>
          <p:nvSpPr>
            <p:cNvPr id="132" name="Google Shape;16;p2"/>
            <p:cNvSpPr/>
            <p:nvPr/>
          </p:nvSpPr>
          <p:spPr>
            <a:xfrm>
              <a:off x="450452" y="466284"/>
              <a:ext cx="119416" cy="13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" name="Google Shape;17;p2"/>
            <p:cNvSpPr/>
            <p:nvPr/>
          </p:nvSpPr>
          <p:spPr>
            <a:xfrm>
              <a:off x="1868786" y="-1"/>
              <a:ext cx="120501" cy="111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" name="Google Shape;18;p2"/>
            <p:cNvSpPr/>
            <p:nvPr/>
          </p:nvSpPr>
          <p:spPr>
            <a:xfrm>
              <a:off x="432782" y="519996"/>
              <a:ext cx="148244" cy="1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" name="Google Shape;19;p2"/>
            <p:cNvSpPr/>
            <p:nvPr/>
          </p:nvSpPr>
          <p:spPr>
            <a:xfrm>
              <a:off x="2082034" y="203511"/>
              <a:ext cx="147747" cy="9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" name="Google Shape;20;p2"/>
            <p:cNvSpPr/>
            <p:nvPr/>
          </p:nvSpPr>
          <p:spPr>
            <a:xfrm>
              <a:off x="367839" y="338114"/>
              <a:ext cx="90848" cy="10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" name="Google Shape;21;p2"/>
            <p:cNvSpPr/>
            <p:nvPr/>
          </p:nvSpPr>
          <p:spPr>
            <a:xfrm>
              <a:off x="1722786" y="259501"/>
              <a:ext cx="108738" cy="88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" name="Google Shape;22;p2"/>
            <p:cNvSpPr/>
            <p:nvPr/>
          </p:nvSpPr>
          <p:spPr>
            <a:xfrm>
              <a:off x="1234040" y="217127"/>
              <a:ext cx="104703" cy="9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" name="Google Shape;23;p2"/>
            <p:cNvSpPr/>
            <p:nvPr/>
          </p:nvSpPr>
          <p:spPr>
            <a:xfrm>
              <a:off x="407641" y="342858"/>
              <a:ext cx="69443" cy="10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" name="Google Shape;24;p2"/>
            <p:cNvSpPr/>
            <p:nvPr/>
          </p:nvSpPr>
          <p:spPr>
            <a:xfrm>
              <a:off x="2090568" y="229456"/>
              <a:ext cx="133773" cy="75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" name="Google Shape;25;p2"/>
            <p:cNvSpPr/>
            <p:nvPr/>
          </p:nvSpPr>
          <p:spPr>
            <a:xfrm>
              <a:off x="1182649" y="482285"/>
              <a:ext cx="76379" cy="104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" name="Google Shape;26;p2"/>
            <p:cNvSpPr/>
            <p:nvPr/>
          </p:nvSpPr>
          <p:spPr>
            <a:xfrm>
              <a:off x="1720302" y="492470"/>
              <a:ext cx="100054" cy="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" name="Google Shape;27;p2"/>
            <p:cNvSpPr/>
            <p:nvPr/>
          </p:nvSpPr>
          <p:spPr>
            <a:xfrm>
              <a:off x="442723" y="473199"/>
              <a:ext cx="83637" cy="11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" name="Google Shape;28;p2"/>
            <p:cNvSpPr/>
            <p:nvPr/>
          </p:nvSpPr>
          <p:spPr>
            <a:xfrm>
              <a:off x="809036" y="244760"/>
              <a:ext cx="72376" cy="114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" name="Google Shape;29;p2"/>
            <p:cNvSpPr/>
            <p:nvPr/>
          </p:nvSpPr>
          <p:spPr>
            <a:xfrm>
              <a:off x="452908" y="473199"/>
              <a:ext cx="133687" cy="13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" name="Google Shape;30;p2"/>
            <p:cNvSpPr/>
            <p:nvPr/>
          </p:nvSpPr>
          <p:spPr>
            <a:xfrm>
              <a:off x="1881788" y="38407"/>
              <a:ext cx="103904" cy="8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" name="Google Shape;31;p2"/>
            <p:cNvSpPr/>
            <p:nvPr/>
          </p:nvSpPr>
          <p:spPr>
            <a:xfrm>
              <a:off x="851256" y="240043"/>
              <a:ext cx="47639" cy="11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" name="Google Shape;32;p2"/>
            <p:cNvSpPr/>
            <p:nvPr/>
          </p:nvSpPr>
          <p:spPr>
            <a:xfrm>
              <a:off x="69713" y="555858"/>
              <a:ext cx="87887" cy="84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" name="Google Shape;33;p2"/>
            <p:cNvSpPr/>
            <p:nvPr/>
          </p:nvSpPr>
          <p:spPr>
            <a:xfrm>
              <a:off x="905281" y="434013"/>
              <a:ext cx="100791" cy="9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" name="Google Shape;34;p2"/>
            <p:cNvSpPr/>
            <p:nvPr/>
          </p:nvSpPr>
          <p:spPr>
            <a:xfrm>
              <a:off x="532833" y="128544"/>
              <a:ext cx="91402" cy="95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" name="Google Shape;35;p2"/>
            <p:cNvSpPr/>
            <p:nvPr/>
          </p:nvSpPr>
          <p:spPr>
            <a:xfrm>
              <a:off x="1216480" y="205065"/>
              <a:ext cx="748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" name="Google Shape;36;p2"/>
            <p:cNvSpPr/>
            <p:nvPr/>
          </p:nvSpPr>
          <p:spPr>
            <a:xfrm>
              <a:off x="33203" y="519674"/>
              <a:ext cx="84741" cy="110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" name="Google Shape;37;p2"/>
            <p:cNvSpPr/>
            <p:nvPr/>
          </p:nvSpPr>
          <p:spPr>
            <a:xfrm>
              <a:off x="1196253" y="512036"/>
              <a:ext cx="83135" cy="88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" name="Google Shape;38;p2"/>
            <p:cNvSpPr/>
            <p:nvPr/>
          </p:nvSpPr>
          <p:spPr>
            <a:xfrm>
              <a:off x="20396" y="231144"/>
              <a:ext cx="64064" cy="10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" name="Google Shape;39;p2"/>
            <p:cNvSpPr/>
            <p:nvPr/>
          </p:nvSpPr>
          <p:spPr>
            <a:xfrm>
              <a:off x="923566" y="415198"/>
              <a:ext cx="80913" cy="67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" name="Google Shape;40;p2"/>
            <p:cNvSpPr/>
            <p:nvPr/>
          </p:nvSpPr>
          <p:spPr>
            <a:xfrm>
              <a:off x="826000" y="238515"/>
              <a:ext cx="40151" cy="92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" name="Google Shape;41;p2"/>
            <p:cNvSpPr/>
            <p:nvPr/>
          </p:nvSpPr>
          <p:spPr>
            <a:xfrm>
              <a:off x="1717021" y="289252"/>
              <a:ext cx="105457" cy="86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" name="Google Shape;42;p2"/>
            <p:cNvSpPr/>
            <p:nvPr/>
          </p:nvSpPr>
          <p:spPr>
            <a:xfrm>
              <a:off x="1485277" y="355321"/>
              <a:ext cx="76426" cy="9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" name="Google Shape;43;p2"/>
            <p:cNvSpPr/>
            <p:nvPr/>
          </p:nvSpPr>
          <p:spPr>
            <a:xfrm>
              <a:off x="533623" y="103270"/>
              <a:ext cx="71667" cy="105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" name="Google Shape;44;p2"/>
            <p:cNvSpPr/>
            <p:nvPr/>
          </p:nvSpPr>
          <p:spPr>
            <a:xfrm>
              <a:off x="71791" y="521363"/>
              <a:ext cx="82968" cy="7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" name="Google Shape;45;p2"/>
            <p:cNvSpPr/>
            <p:nvPr/>
          </p:nvSpPr>
          <p:spPr>
            <a:xfrm>
              <a:off x="1466930" y="347120"/>
              <a:ext cx="81157" cy="11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" name="Google Shape;46;p2"/>
            <p:cNvSpPr/>
            <p:nvPr/>
          </p:nvSpPr>
          <p:spPr>
            <a:xfrm>
              <a:off x="796999" y="245323"/>
              <a:ext cx="34681" cy="108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" name="Google Shape;47;p2"/>
            <p:cNvSpPr/>
            <p:nvPr/>
          </p:nvSpPr>
          <p:spPr>
            <a:xfrm>
              <a:off x="908328" y="417476"/>
              <a:ext cx="51439" cy="89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" name="Google Shape;48;p2"/>
            <p:cNvSpPr/>
            <p:nvPr/>
          </p:nvSpPr>
          <p:spPr>
            <a:xfrm>
              <a:off x="0" y="220745"/>
              <a:ext cx="46228" cy="91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" name="Google Shape;49;p2"/>
            <p:cNvSpPr/>
            <p:nvPr/>
          </p:nvSpPr>
          <p:spPr>
            <a:xfrm>
              <a:off x="1848990" y="22540"/>
              <a:ext cx="64147" cy="94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" name="Google Shape;50;p2"/>
            <p:cNvSpPr/>
            <p:nvPr/>
          </p:nvSpPr>
          <p:spPr>
            <a:xfrm>
              <a:off x="896442" y="456179"/>
              <a:ext cx="89329" cy="57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" name="Google Shape;51;p2"/>
            <p:cNvSpPr/>
            <p:nvPr/>
          </p:nvSpPr>
          <p:spPr>
            <a:xfrm>
              <a:off x="1164890" y="487377"/>
              <a:ext cx="59530" cy="65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" name="Google Shape;52;p2"/>
            <p:cNvSpPr/>
            <p:nvPr/>
          </p:nvSpPr>
          <p:spPr>
            <a:xfrm>
              <a:off x="1218654" y="488503"/>
              <a:ext cx="55083" cy="88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" name="Google Shape;53;p2"/>
            <p:cNvSpPr/>
            <p:nvPr/>
          </p:nvSpPr>
          <p:spPr>
            <a:xfrm>
              <a:off x="2096250" y="195309"/>
              <a:ext cx="74958" cy="6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" name="Google Shape;54;p2"/>
            <p:cNvSpPr/>
            <p:nvPr/>
          </p:nvSpPr>
          <p:spPr>
            <a:xfrm>
              <a:off x="514857" y="137041"/>
              <a:ext cx="48024" cy="77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" name="Google Shape;55;p2"/>
            <p:cNvSpPr/>
            <p:nvPr/>
          </p:nvSpPr>
          <p:spPr>
            <a:xfrm>
              <a:off x="1743875" y="548835"/>
              <a:ext cx="53073" cy="50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" name="Google Shape;56;p2"/>
            <p:cNvSpPr/>
            <p:nvPr/>
          </p:nvSpPr>
          <p:spPr>
            <a:xfrm>
              <a:off x="1695121" y="573279"/>
              <a:ext cx="57041" cy="35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" name="Google Shape;57;p2"/>
            <p:cNvSpPr/>
            <p:nvPr/>
          </p:nvSpPr>
          <p:spPr>
            <a:xfrm>
              <a:off x="1710776" y="286465"/>
              <a:ext cx="119622" cy="8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" name="Google Shape;58;p2"/>
            <p:cNvSpPr/>
            <p:nvPr/>
          </p:nvSpPr>
          <p:spPr>
            <a:xfrm>
              <a:off x="1454910" y="356983"/>
              <a:ext cx="53390" cy="5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" name="Google Shape;59;p2"/>
            <p:cNvSpPr/>
            <p:nvPr/>
          </p:nvSpPr>
          <p:spPr>
            <a:xfrm>
              <a:off x="1278264" y="198901"/>
              <a:ext cx="51597" cy="56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" name="Google Shape;60;p2"/>
            <p:cNvSpPr/>
            <p:nvPr/>
          </p:nvSpPr>
          <p:spPr>
            <a:xfrm>
              <a:off x="1160163" y="547308"/>
              <a:ext cx="54045" cy="50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" name="Google Shape;61;p2"/>
            <p:cNvSpPr/>
            <p:nvPr/>
          </p:nvSpPr>
          <p:spPr>
            <a:xfrm>
              <a:off x="1725054" y="266845"/>
              <a:ext cx="46054" cy="4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" name="Google Shape;62;p2"/>
            <p:cNvSpPr/>
            <p:nvPr/>
          </p:nvSpPr>
          <p:spPr>
            <a:xfrm>
              <a:off x="532481" y="117180"/>
              <a:ext cx="27345" cy="84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" name="Google Shape;63;p2"/>
            <p:cNvSpPr/>
            <p:nvPr/>
          </p:nvSpPr>
          <p:spPr>
            <a:xfrm>
              <a:off x="1688346" y="553472"/>
              <a:ext cx="63253" cy="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" name="Google Shape;64;p2"/>
            <p:cNvSpPr/>
            <p:nvPr/>
          </p:nvSpPr>
          <p:spPr>
            <a:xfrm>
              <a:off x="1771993" y="512304"/>
              <a:ext cx="43074" cy="4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" name="Google Shape;65;p2"/>
            <p:cNvSpPr/>
            <p:nvPr/>
          </p:nvSpPr>
          <p:spPr>
            <a:xfrm>
              <a:off x="109407" y="533263"/>
              <a:ext cx="49289" cy="48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" name="Google Shape;66;p2"/>
            <p:cNvSpPr/>
            <p:nvPr/>
          </p:nvSpPr>
          <p:spPr>
            <a:xfrm>
              <a:off x="586710" y="103591"/>
              <a:ext cx="35139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" name="Google Shape;67;p2"/>
            <p:cNvSpPr/>
            <p:nvPr/>
          </p:nvSpPr>
          <p:spPr>
            <a:xfrm>
              <a:off x="2171826" y="182391"/>
              <a:ext cx="55824" cy="41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" name="Google Shape;68;p2"/>
            <p:cNvSpPr/>
            <p:nvPr/>
          </p:nvSpPr>
          <p:spPr>
            <a:xfrm>
              <a:off x="1689179" y="322890"/>
              <a:ext cx="43149" cy="4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" name="Google Shape;69;p2"/>
            <p:cNvSpPr/>
            <p:nvPr/>
          </p:nvSpPr>
          <p:spPr>
            <a:xfrm>
              <a:off x="1781642" y="253015"/>
              <a:ext cx="55309" cy="27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" name="Google Shape;70;p2"/>
            <p:cNvSpPr/>
            <p:nvPr/>
          </p:nvSpPr>
          <p:spPr>
            <a:xfrm>
              <a:off x="1757252" y="480275"/>
              <a:ext cx="58968" cy="24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" name="Google Shape;71;p2"/>
            <p:cNvSpPr/>
            <p:nvPr/>
          </p:nvSpPr>
          <p:spPr>
            <a:xfrm>
              <a:off x="2214339" y="163495"/>
              <a:ext cx="33951" cy="4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" name="Google Shape;72;p2"/>
            <p:cNvSpPr/>
            <p:nvPr/>
          </p:nvSpPr>
          <p:spPr>
            <a:xfrm>
              <a:off x="49879" y="596195"/>
              <a:ext cx="55001" cy="44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" name="Google Shape;73;p2"/>
            <p:cNvSpPr/>
            <p:nvPr/>
          </p:nvSpPr>
          <p:spPr>
            <a:xfrm>
              <a:off x="1691935" y="516833"/>
              <a:ext cx="54233" cy="45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" name="Google Shape;74;p2"/>
            <p:cNvSpPr/>
            <p:nvPr/>
          </p:nvSpPr>
          <p:spPr>
            <a:xfrm>
              <a:off x="886393" y="473199"/>
              <a:ext cx="39287" cy="43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" name="Google Shape;75;p2"/>
            <p:cNvSpPr/>
            <p:nvPr/>
          </p:nvSpPr>
          <p:spPr>
            <a:xfrm>
              <a:off x="1239160" y="202224"/>
              <a:ext cx="40232" cy="3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" name="Google Shape;76;p2"/>
            <p:cNvSpPr/>
            <p:nvPr/>
          </p:nvSpPr>
          <p:spPr>
            <a:xfrm>
              <a:off x="1862130" y="77539"/>
              <a:ext cx="39670" cy="51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" name="Google Shape;77;p2"/>
            <p:cNvSpPr/>
            <p:nvPr/>
          </p:nvSpPr>
          <p:spPr>
            <a:xfrm>
              <a:off x="905844" y="430690"/>
              <a:ext cx="30617" cy="30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" name="Google Shape;78;p2"/>
            <p:cNvSpPr/>
            <p:nvPr/>
          </p:nvSpPr>
          <p:spPr>
            <a:xfrm>
              <a:off x="1422938" y="400644"/>
              <a:ext cx="53136" cy="53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" name="Google Shape;79;p2"/>
            <p:cNvSpPr/>
            <p:nvPr/>
          </p:nvSpPr>
          <p:spPr>
            <a:xfrm>
              <a:off x="1433022" y="444493"/>
              <a:ext cx="44789" cy="23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7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" name="Google Shape;80;p2"/>
            <p:cNvSpPr/>
            <p:nvPr/>
          </p:nvSpPr>
          <p:spPr>
            <a:xfrm>
              <a:off x="1299224" y="212999"/>
              <a:ext cx="34604" cy="4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" name="Google Shape;81;p2"/>
            <p:cNvSpPr/>
            <p:nvPr/>
          </p:nvSpPr>
          <p:spPr>
            <a:xfrm>
              <a:off x="1434148" y="387591"/>
              <a:ext cx="28684" cy="34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" name="Google Shape;82;p2"/>
            <p:cNvSpPr/>
            <p:nvPr/>
          </p:nvSpPr>
          <p:spPr>
            <a:xfrm>
              <a:off x="1707373" y="508337"/>
              <a:ext cx="35140" cy="3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" name="Google Shape;83;p2"/>
            <p:cNvSpPr/>
            <p:nvPr/>
          </p:nvSpPr>
          <p:spPr>
            <a:xfrm>
              <a:off x="109407" y="515895"/>
              <a:ext cx="40233" cy="1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" name="Google Shape;84;p2"/>
            <p:cNvSpPr/>
            <p:nvPr/>
          </p:nvSpPr>
          <p:spPr>
            <a:xfrm>
              <a:off x="1711902" y="284991"/>
              <a:ext cx="29695" cy="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" name="Google Shape;85;p2"/>
            <p:cNvSpPr/>
            <p:nvPr/>
          </p:nvSpPr>
          <p:spPr>
            <a:xfrm>
              <a:off x="2197686" y="174028"/>
              <a:ext cx="27808" cy="24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" name="Google Shape;86;p2"/>
            <p:cNvSpPr/>
            <p:nvPr/>
          </p:nvSpPr>
          <p:spPr>
            <a:xfrm>
              <a:off x="1702280" y="309944"/>
              <a:ext cx="24928" cy="3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" name="Google Shape;87;p2"/>
            <p:cNvSpPr/>
            <p:nvPr/>
          </p:nvSpPr>
          <p:spPr>
            <a:xfrm>
              <a:off x="1498206" y="347066"/>
              <a:ext cx="24955" cy="16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" name="Google Shape;88;p2"/>
            <p:cNvSpPr/>
            <p:nvPr/>
          </p:nvSpPr>
          <p:spPr>
            <a:xfrm>
              <a:off x="2165400" y="183543"/>
              <a:ext cx="24566" cy="20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" name="Google Shape;89;p2"/>
            <p:cNvSpPr/>
            <p:nvPr/>
          </p:nvSpPr>
          <p:spPr>
            <a:xfrm>
              <a:off x="2194883" y="181265"/>
              <a:ext cx="25492" cy="2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" name="Google Shape;90;p2"/>
            <p:cNvSpPr/>
            <p:nvPr/>
          </p:nvSpPr>
          <p:spPr>
            <a:xfrm>
              <a:off x="2204505" y="168212"/>
              <a:ext cx="25599" cy="22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" name="Google Shape;91;p2"/>
            <p:cNvSpPr/>
            <p:nvPr/>
          </p:nvSpPr>
          <p:spPr>
            <a:xfrm>
              <a:off x="1207956" y="262316"/>
              <a:ext cx="12702" cy="17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" name="Google Shape;92;p2"/>
            <p:cNvSpPr/>
            <p:nvPr/>
          </p:nvSpPr>
          <p:spPr>
            <a:xfrm>
              <a:off x="855378" y="237094"/>
              <a:ext cx="15892" cy="1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" name="Google Shape;93;p2"/>
            <p:cNvSpPr/>
            <p:nvPr/>
          </p:nvSpPr>
          <p:spPr>
            <a:xfrm>
              <a:off x="1553958" y="366632"/>
              <a:ext cx="12702" cy="26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" name="Google Shape;94;p2"/>
            <p:cNvSpPr/>
            <p:nvPr/>
          </p:nvSpPr>
          <p:spPr>
            <a:xfrm>
              <a:off x="1155712" y="551408"/>
              <a:ext cx="12702" cy="27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" name="Google Shape;95;p2"/>
            <p:cNvSpPr/>
            <p:nvPr/>
          </p:nvSpPr>
          <p:spPr>
            <a:xfrm>
              <a:off x="429196" y="572958"/>
              <a:ext cx="12703" cy="2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" name="Google Shape;96;p2"/>
            <p:cNvSpPr/>
            <p:nvPr/>
          </p:nvSpPr>
          <p:spPr>
            <a:xfrm>
              <a:off x="458028" y="568428"/>
              <a:ext cx="24190" cy="2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" name="Google Shape;97;p2"/>
            <p:cNvSpPr/>
            <p:nvPr/>
          </p:nvSpPr>
          <p:spPr>
            <a:xfrm>
              <a:off x="1921243" y="13481"/>
              <a:ext cx="43694" cy="41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" name="Google Shape;98;p2"/>
            <p:cNvSpPr/>
            <p:nvPr/>
          </p:nvSpPr>
          <p:spPr>
            <a:xfrm>
              <a:off x="1887057" y="21978"/>
              <a:ext cx="34604" cy="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" name="Google Shape;99;p2"/>
            <p:cNvSpPr/>
            <p:nvPr/>
          </p:nvSpPr>
          <p:spPr>
            <a:xfrm>
              <a:off x="1901798" y="94990"/>
              <a:ext cx="19863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" name="Google Shape;100;p2"/>
            <p:cNvSpPr/>
            <p:nvPr/>
          </p:nvSpPr>
          <p:spPr>
            <a:xfrm>
              <a:off x="1871752" y="56553"/>
              <a:ext cx="15307" cy="2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" name="Google Shape;101;p2"/>
            <p:cNvSpPr/>
            <p:nvPr/>
          </p:nvSpPr>
          <p:spPr>
            <a:xfrm>
              <a:off x="2132639" y="203377"/>
              <a:ext cx="87735" cy="54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" name="Google Shape;102;p2"/>
            <p:cNvSpPr/>
            <p:nvPr/>
          </p:nvSpPr>
          <p:spPr>
            <a:xfrm>
              <a:off x="394070" y="364381"/>
              <a:ext cx="52807" cy="5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" name="Google Shape;103;p2"/>
            <p:cNvSpPr/>
            <p:nvPr/>
          </p:nvSpPr>
          <p:spPr>
            <a:xfrm>
              <a:off x="1712465" y="314875"/>
              <a:ext cx="39697" cy="43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" name="Google Shape;104;p2"/>
            <p:cNvSpPr/>
            <p:nvPr/>
          </p:nvSpPr>
          <p:spPr>
            <a:xfrm>
              <a:off x="1282637" y="251932"/>
              <a:ext cx="2170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" name="Google Shape;105;p2"/>
            <p:cNvSpPr/>
            <p:nvPr/>
          </p:nvSpPr>
          <p:spPr>
            <a:xfrm>
              <a:off x="1189843" y="512304"/>
              <a:ext cx="30048" cy="3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" name="Google Shape;106;p2"/>
            <p:cNvSpPr/>
            <p:nvPr/>
          </p:nvSpPr>
          <p:spPr>
            <a:xfrm>
              <a:off x="1176071" y="547442"/>
              <a:ext cx="13774" cy="2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" name="Google Shape;107;p2"/>
            <p:cNvSpPr/>
            <p:nvPr/>
          </p:nvSpPr>
          <p:spPr>
            <a:xfrm>
              <a:off x="1738292" y="519915"/>
              <a:ext cx="34909" cy="35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" name="Google Shape;108;p2"/>
            <p:cNvSpPr/>
            <p:nvPr/>
          </p:nvSpPr>
          <p:spPr>
            <a:xfrm>
              <a:off x="841223" y="322408"/>
              <a:ext cx="19836" cy="3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" name="Google Shape;109;p2"/>
            <p:cNvSpPr/>
            <p:nvPr/>
          </p:nvSpPr>
          <p:spPr>
            <a:xfrm>
              <a:off x="870305" y="288394"/>
              <a:ext cx="12702" cy="20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" name="Google Shape;110;p2"/>
            <p:cNvSpPr/>
            <p:nvPr/>
          </p:nvSpPr>
          <p:spPr>
            <a:xfrm>
              <a:off x="869293" y="257786"/>
              <a:ext cx="12702" cy="1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7" name="Google Shape;111;p2"/>
            <p:cNvSpPr/>
            <p:nvPr/>
          </p:nvSpPr>
          <p:spPr>
            <a:xfrm>
              <a:off x="100238" y="576924"/>
              <a:ext cx="24476" cy="20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" name="Google Shape;112;p2"/>
            <p:cNvSpPr/>
            <p:nvPr/>
          </p:nvSpPr>
          <p:spPr>
            <a:xfrm>
              <a:off x="567435" y="180139"/>
              <a:ext cx="30021" cy="22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" name="Google Shape;113;p2"/>
            <p:cNvSpPr/>
            <p:nvPr/>
          </p:nvSpPr>
          <p:spPr>
            <a:xfrm>
              <a:off x="1246920" y="224336"/>
              <a:ext cx="50974" cy="62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" name="Google Shape;114;p2"/>
            <p:cNvSpPr/>
            <p:nvPr/>
          </p:nvSpPr>
          <p:spPr>
            <a:xfrm>
              <a:off x="1240907" y="244974"/>
              <a:ext cx="43604" cy="4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" name="Google Shape;115;p2"/>
            <p:cNvSpPr/>
            <p:nvPr/>
          </p:nvSpPr>
          <p:spPr>
            <a:xfrm>
              <a:off x="55194" y="533290"/>
              <a:ext cx="74612" cy="79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" name="Google Shape;116;p2"/>
            <p:cNvSpPr/>
            <p:nvPr/>
          </p:nvSpPr>
          <p:spPr>
            <a:xfrm>
              <a:off x="1528251" y="358698"/>
              <a:ext cx="18141" cy="46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" name="Google Shape;117;p2"/>
            <p:cNvSpPr/>
            <p:nvPr/>
          </p:nvSpPr>
          <p:spPr>
            <a:xfrm>
              <a:off x="543045" y="113776"/>
              <a:ext cx="51066" cy="8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" name="Google Shape;118;p2"/>
            <p:cNvSpPr/>
            <p:nvPr/>
          </p:nvSpPr>
          <p:spPr>
            <a:xfrm>
              <a:off x="1434578" y="391960"/>
              <a:ext cx="74990" cy="5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" name="Google Shape;119;p2"/>
            <p:cNvSpPr/>
            <p:nvPr/>
          </p:nvSpPr>
          <p:spPr>
            <a:xfrm>
              <a:off x="1477405" y="373869"/>
              <a:ext cx="55886" cy="6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" name="Google Shape;120;p2"/>
            <p:cNvSpPr/>
            <p:nvPr/>
          </p:nvSpPr>
          <p:spPr>
            <a:xfrm>
              <a:off x="1498206" y="378988"/>
              <a:ext cx="27456" cy="21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8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" name="Google Shape;121;p2"/>
            <p:cNvSpPr/>
            <p:nvPr/>
          </p:nvSpPr>
          <p:spPr>
            <a:xfrm>
              <a:off x="5092" y="255508"/>
              <a:ext cx="32725" cy="48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" name="Google Shape;122;p2"/>
            <p:cNvSpPr/>
            <p:nvPr/>
          </p:nvSpPr>
          <p:spPr>
            <a:xfrm>
              <a:off x="534" y="248727"/>
              <a:ext cx="12703" cy="3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" name="Google Shape;123;p2"/>
            <p:cNvSpPr/>
            <p:nvPr/>
          </p:nvSpPr>
          <p:spPr>
            <a:xfrm>
              <a:off x="1713821" y="564515"/>
              <a:ext cx="24195" cy="1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" name="Google Shape;124;p2"/>
            <p:cNvSpPr/>
            <p:nvPr/>
          </p:nvSpPr>
          <p:spPr>
            <a:xfrm>
              <a:off x="1473253" y="390086"/>
              <a:ext cx="1986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" name="Google Shape;125;p2"/>
            <p:cNvSpPr/>
            <p:nvPr/>
          </p:nvSpPr>
          <p:spPr>
            <a:xfrm>
              <a:off x="538750" y="163120"/>
              <a:ext cx="12701" cy="2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11" name="Google Shape;126;p2"/>
          <p:cNvGrpSpPr/>
          <p:nvPr/>
        </p:nvGrpSpPr>
        <p:grpSpPr>
          <a:xfrm>
            <a:off x="7642044" y="4386405"/>
            <a:ext cx="1761194" cy="563780"/>
            <a:chOff x="-1" y="0"/>
            <a:chExt cx="1761192" cy="563778"/>
          </a:xfrm>
        </p:grpSpPr>
        <p:sp>
          <p:nvSpPr>
            <p:cNvPr id="243" name="Google Shape;127;p2"/>
            <p:cNvSpPr/>
            <p:nvPr/>
          </p:nvSpPr>
          <p:spPr>
            <a:xfrm>
              <a:off x="9697" y="237730"/>
              <a:ext cx="71243" cy="128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" name="Google Shape;128;p2"/>
            <p:cNvSpPr/>
            <p:nvPr/>
          </p:nvSpPr>
          <p:spPr>
            <a:xfrm>
              <a:off x="637957" y="165880"/>
              <a:ext cx="89528" cy="124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" name="Google Shape;129;p2"/>
            <p:cNvSpPr/>
            <p:nvPr/>
          </p:nvSpPr>
          <p:spPr>
            <a:xfrm>
              <a:off x="942189" y="63562"/>
              <a:ext cx="104239" cy="112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" name="Google Shape;130;p2"/>
            <p:cNvSpPr/>
            <p:nvPr/>
          </p:nvSpPr>
          <p:spPr>
            <a:xfrm>
              <a:off x="789682" y="320495"/>
              <a:ext cx="119742" cy="112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" name="Google Shape;131;p2"/>
            <p:cNvSpPr/>
            <p:nvPr/>
          </p:nvSpPr>
          <p:spPr>
            <a:xfrm>
              <a:off x="1133477" y="208372"/>
              <a:ext cx="68678" cy="93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" name="Google Shape;132;p2"/>
            <p:cNvSpPr/>
            <p:nvPr/>
          </p:nvSpPr>
          <p:spPr>
            <a:xfrm>
              <a:off x="1432901" y="211649"/>
              <a:ext cx="87034" cy="101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" name="Google Shape;133;p2"/>
            <p:cNvSpPr/>
            <p:nvPr/>
          </p:nvSpPr>
          <p:spPr>
            <a:xfrm>
              <a:off x="1119588" y="217960"/>
              <a:ext cx="88690" cy="10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" name="Google Shape;134;p2"/>
            <p:cNvSpPr/>
            <p:nvPr/>
          </p:nvSpPr>
          <p:spPr>
            <a:xfrm>
              <a:off x="1450263" y="201656"/>
              <a:ext cx="85469" cy="92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" name="Google Shape;135;p2"/>
            <p:cNvSpPr/>
            <p:nvPr/>
          </p:nvSpPr>
          <p:spPr>
            <a:xfrm>
              <a:off x="429813" y="455095"/>
              <a:ext cx="82107" cy="108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" name="Google Shape;136;p2"/>
            <p:cNvSpPr/>
            <p:nvPr/>
          </p:nvSpPr>
          <p:spPr>
            <a:xfrm>
              <a:off x="1159475" y="221697"/>
              <a:ext cx="59654" cy="10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" name="Google Shape;137;p2"/>
            <p:cNvSpPr/>
            <p:nvPr/>
          </p:nvSpPr>
          <p:spPr>
            <a:xfrm>
              <a:off x="1681512" y="0"/>
              <a:ext cx="79680" cy="111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" name="Google Shape;138;p2"/>
            <p:cNvSpPr/>
            <p:nvPr/>
          </p:nvSpPr>
          <p:spPr>
            <a:xfrm>
              <a:off x="329641" y="253329"/>
              <a:ext cx="58154" cy="118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" name="Google Shape;139;p2"/>
            <p:cNvSpPr/>
            <p:nvPr/>
          </p:nvSpPr>
          <p:spPr>
            <a:xfrm>
              <a:off x="787358" y="308768"/>
              <a:ext cx="118650" cy="10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" name="Google Shape;140;p2"/>
            <p:cNvSpPr/>
            <p:nvPr/>
          </p:nvSpPr>
          <p:spPr>
            <a:xfrm>
              <a:off x="1274301" y="4035"/>
              <a:ext cx="79138" cy="8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" name="Google Shape;141;p2"/>
            <p:cNvSpPr/>
            <p:nvPr/>
          </p:nvSpPr>
          <p:spPr>
            <a:xfrm>
              <a:off x="369410" y="268089"/>
              <a:ext cx="33173" cy="100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" name="Google Shape;142;p2"/>
            <p:cNvSpPr/>
            <p:nvPr/>
          </p:nvSpPr>
          <p:spPr>
            <a:xfrm>
              <a:off x="975906" y="94545"/>
              <a:ext cx="75216" cy="85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" name="Google Shape;143;p2"/>
            <p:cNvSpPr/>
            <p:nvPr/>
          </p:nvSpPr>
          <p:spPr>
            <a:xfrm>
              <a:off x="1668052" y="3466"/>
              <a:ext cx="43500" cy="99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" name="Google Shape;144;p2"/>
            <p:cNvSpPr/>
            <p:nvPr/>
          </p:nvSpPr>
          <p:spPr>
            <a:xfrm>
              <a:off x="773299" y="329378"/>
              <a:ext cx="69203" cy="9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" name="Google Shape;145;p2"/>
            <p:cNvSpPr/>
            <p:nvPr/>
          </p:nvSpPr>
          <p:spPr>
            <a:xfrm>
              <a:off x="57737" y="260967"/>
              <a:ext cx="45744" cy="86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" name="Google Shape;146;p2"/>
            <p:cNvSpPr/>
            <p:nvPr/>
          </p:nvSpPr>
          <p:spPr>
            <a:xfrm>
              <a:off x="614413" y="171026"/>
              <a:ext cx="53322" cy="86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" name="Google Shape;147;p2"/>
            <p:cNvSpPr/>
            <p:nvPr/>
          </p:nvSpPr>
          <p:spPr>
            <a:xfrm>
              <a:off x="1482146" y="199923"/>
              <a:ext cx="46488" cy="64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" name="Google Shape;148;p2"/>
            <p:cNvSpPr/>
            <p:nvPr/>
          </p:nvSpPr>
          <p:spPr>
            <a:xfrm>
              <a:off x="395207" y="436408"/>
              <a:ext cx="64998" cy="127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" name="Google Shape;149;p2"/>
            <p:cNvSpPr/>
            <p:nvPr/>
          </p:nvSpPr>
          <p:spPr>
            <a:xfrm>
              <a:off x="-2" y="262673"/>
              <a:ext cx="30308" cy="8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" name="Google Shape;150;p2"/>
            <p:cNvSpPr/>
            <p:nvPr/>
          </p:nvSpPr>
          <p:spPr>
            <a:xfrm>
              <a:off x="1336460" y="41517"/>
              <a:ext cx="54595" cy="62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" name="Google Shape;151;p2"/>
            <p:cNvSpPr/>
            <p:nvPr/>
          </p:nvSpPr>
          <p:spPr>
            <a:xfrm>
              <a:off x="1506250" y="232638"/>
              <a:ext cx="45521" cy="6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" name="Google Shape;152;p2"/>
            <p:cNvSpPr/>
            <p:nvPr/>
          </p:nvSpPr>
          <p:spPr>
            <a:xfrm>
              <a:off x="1115376" y="216551"/>
              <a:ext cx="37516" cy="83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" name="Google Shape;153;p2"/>
            <p:cNvSpPr/>
            <p:nvPr/>
          </p:nvSpPr>
          <p:spPr>
            <a:xfrm>
              <a:off x="824267" y="308172"/>
              <a:ext cx="50829" cy="77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" name="Google Shape;154;p2"/>
            <p:cNvSpPr/>
            <p:nvPr/>
          </p:nvSpPr>
          <p:spPr>
            <a:xfrm>
              <a:off x="60597" y="245746"/>
              <a:ext cx="34939" cy="8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" name="Google Shape;155;p2"/>
            <p:cNvSpPr/>
            <p:nvPr/>
          </p:nvSpPr>
          <p:spPr>
            <a:xfrm>
              <a:off x="1312704" y="46961"/>
              <a:ext cx="65866" cy="64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" name="Google Shape;156;p2"/>
            <p:cNvSpPr/>
            <p:nvPr/>
          </p:nvSpPr>
          <p:spPr>
            <a:xfrm>
              <a:off x="615458" y="242307"/>
              <a:ext cx="54010" cy="42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3" name="Google Shape;157;p2"/>
            <p:cNvSpPr/>
            <p:nvPr/>
          </p:nvSpPr>
          <p:spPr>
            <a:xfrm>
              <a:off x="319773" y="333386"/>
              <a:ext cx="61592" cy="47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4" name="Google Shape;158;p2"/>
            <p:cNvSpPr/>
            <p:nvPr/>
          </p:nvSpPr>
          <p:spPr>
            <a:xfrm>
              <a:off x="304086" y="268089"/>
              <a:ext cx="28778" cy="6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" name="Google Shape;159;p2"/>
            <p:cNvSpPr/>
            <p:nvPr/>
          </p:nvSpPr>
          <p:spPr>
            <a:xfrm>
              <a:off x="451804" y="434106"/>
              <a:ext cx="57282" cy="24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" name="Google Shape;160;p2"/>
            <p:cNvSpPr/>
            <p:nvPr/>
          </p:nvSpPr>
          <p:spPr>
            <a:xfrm>
              <a:off x="11902" y="245827"/>
              <a:ext cx="27378" cy="5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" name="Google Shape;161;p2"/>
            <p:cNvSpPr/>
            <p:nvPr/>
          </p:nvSpPr>
          <p:spPr>
            <a:xfrm>
              <a:off x="1518861" y="204500"/>
              <a:ext cx="32104" cy="6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" name="Google Shape;162;p2"/>
            <p:cNvSpPr/>
            <p:nvPr/>
          </p:nvSpPr>
          <p:spPr>
            <a:xfrm>
              <a:off x="307454" y="307604"/>
              <a:ext cx="29377" cy="61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" name="Google Shape;163;p2"/>
            <p:cNvSpPr/>
            <p:nvPr/>
          </p:nvSpPr>
          <p:spPr>
            <a:xfrm>
              <a:off x="50443" y="328809"/>
              <a:ext cx="34206" cy="3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" name="Google Shape;164;p2"/>
            <p:cNvSpPr/>
            <p:nvPr/>
          </p:nvSpPr>
          <p:spPr>
            <a:xfrm>
              <a:off x="408283" y="459401"/>
              <a:ext cx="28978" cy="47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" name="Google Shape;165;p2"/>
            <p:cNvSpPr/>
            <p:nvPr/>
          </p:nvSpPr>
          <p:spPr>
            <a:xfrm>
              <a:off x="1269453" y="68193"/>
              <a:ext cx="45821" cy="43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" name="Google Shape;166;p2"/>
            <p:cNvSpPr/>
            <p:nvPr/>
          </p:nvSpPr>
          <p:spPr>
            <a:xfrm>
              <a:off x="654002" y="163253"/>
              <a:ext cx="52975" cy="44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" name="Google Shape;167;p2"/>
            <p:cNvSpPr/>
            <p:nvPr/>
          </p:nvSpPr>
          <p:spPr>
            <a:xfrm>
              <a:off x="1301571" y="94545"/>
              <a:ext cx="31744" cy="28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" name="Google Shape;168;p2"/>
            <p:cNvSpPr/>
            <p:nvPr/>
          </p:nvSpPr>
          <p:spPr>
            <a:xfrm>
              <a:off x="321781" y="257717"/>
              <a:ext cx="26603" cy="4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" name="Google Shape;169;p2"/>
            <p:cNvSpPr/>
            <p:nvPr/>
          </p:nvSpPr>
          <p:spPr>
            <a:xfrm>
              <a:off x="864248" y="303298"/>
              <a:ext cx="37182" cy="25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" name="Google Shape;170;p2"/>
            <p:cNvSpPr/>
            <p:nvPr/>
          </p:nvSpPr>
          <p:spPr>
            <a:xfrm>
              <a:off x="1353354" y="16953"/>
              <a:ext cx="37768" cy="3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" name="Google Shape;171;p2"/>
            <p:cNvSpPr/>
            <p:nvPr/>
          </p:nvSpPr>
          <p:spPr>
            <a:xfrm>
              <a:off x="1351648" y="7528"/>
              <a:ext cx="31499" cy="19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" name="Google Shape;172;p2"/>
            <p:cNvSpPr/>
            <p:nvPr/>
          </p:nvSpPr>
          <p:spPr>
            <a:xfrm>
              <a:off x="1483377" y="199273"/>
              <a:ext cx="3093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" name="Google Shape;173;p2"/>
            <p:cNvSpPr/>
            <p:nvPr/>
          </p:nvSpPr>
          <p:spPr>
            <a:xfrm>
              <a:off x="834426" y="324801"/>
              <a:ext cx="14921" cy="2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" name="Google Shape;174;p2"/>
            <p:cNvSpPr/>
            <p:nvPr/>
          </p:nvSpPr>
          <p:spPr>
            <a:xfrm>
              <a:off x="1278092" y="60177"/>
              <a:ext cx="12758" cy="17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" name="Google Shape;175;p2"/>
            <p:cNvSpPr/>
            <p:nvPr/>
          </p:nvSpPr>
          <p:spPr>
            <a:xfrm>
              <a:off x="1288058" y="103698"/>
              <a:ext cx="20043" cy="15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" name="Google Shape;176;p2"/>
            <p:cNvSpPr/>
            <p:nvPr/>
          </p:nvSpPr>
          <p:spPr>
            <a:xfrm>
              <a:off x="1478232" y="207939"/>
              <a:ext cx="18296" cy="17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" name="Google Shape;177;p2"/>
            <p:cNvSpPr/>
            <p:nvPr/>
          </p:nvSpPr>
          <p:spPr>
            <a:xfrm>
              <a:off x="662227" y="207722"/>
              <a:ext cx="32428" cy="47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4" name="Google Shape;178;p2"/>
            <p:cNvSpPr/>
            <p:nvPr/>
          </p:nvSpPr>
          <p:spPr>
            <a:xfrm>
              <a:off x="961929" y="84903"/>
              <a:ext cx="68904" cy="73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5" name="Google Shape;179;p2"/>
            <p:cNvSpPr/>
            <p:nvPr/>
          </p:nvSpPr>
          <p:spPr>
            <a:xfrm>
              <a:off x="991370" y="81030"/>
              <a:ext cx="45875" cy="6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" name="Google Shape;180;p2"/>
            <p:cNvSpPr/>
            <p:nvPr/>
          </p:nvSpPr>
          <p:spPr>
            <a:xfrm>
              <a:off x="427159" y="438764"/>
              <a:ext cx="81927" cy="9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" name="Google Shape;181;p2"/>
            <p:cNvSpPr/>
            <p:nvPr/>
          </p:nvSpPr>
          <p:spPr>
            <a:xfrm>
              <a:off x="440497" y="460539"/>
              <a:ext cx="62847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" name="Google Shape;182;p2"/>
            <p:cNvSpPr/>
            <p:nvPr/>
          </p:nvSpPr>
          <p:spPr>
            <a:xfrm>
              <a:off x="412364" y="529274"/>
              <a:ext cx="30678" cy="26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" name="Google Shape;183;p2"/>
            <p:cNvSpPr/>
            <p:nvPr/>
          </p:nvSpPr>
          <p:spPr>
            <a:xfrm>
              <a:off x="327910" y="271122"/>
              <a:ext cx="39733" cy="8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" name="Google Shape;184;p2"/>
            <p:cNvSpPr/>
            <p:nvPr/>
          </p:nvSpPr>
          <p:spPr>
            <a:xfrm>
              <a:off x="843731" y="309879"/>
              <a:ext cx="56558" cy="5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" name="Google Shape;185;p2"/>
            <p:cNvSpPr/>
            <p:nvPr/>
          </p:nvSpPr>
          <p:spPr>
            <a:xfrm>
              <a:off x="805207" y="369460"/>
              <a:ext cx="40321" cy="31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" name="Google Shape;186;p2"/>
            <p:cNvSpPr/>
            <p:nvPr/>
          </p:nvSpPr>
          <p:spPr>
            <a:xfrm>
              <a:off x="1293857" y="7474"/>
              <a:ext cx="86649" cy="92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4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" name="Google Shape;187;p2"/>
            <p:cNvSpPr/>
            <p:nvPr/>
          </p:nvSpPr>
          <p:spPr>
            <a:xfrm>
              <a:off x="643684" y="185027"/>
              <a:ext cx="46013" cy="7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4" name="Google Shape;188;p2"/>
            <p:cNvSpPr/>
            <p:nvPr/>
          </p:nvSpPr>
          <p:spPr>
            <a:xfrm>
              <a:off x="663725" y="181588"/>
              <a:ext cx="32311" cy="3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5" name="Google Shape;189;p2"/>
            <p:cNvSpPr/>
            <p:nvPr/>
          </p:nvSpPr>
          <p:spPr>
            <a:xfrm>
              <a:off x="640307" y="194777"/>
              <a:ext cx="16757" cy="4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6" name="Google Shape;190;p2"/>
            <p:cNvSpPr/>
            <p:nvPr/>
          </p:nvSpPr>
          <p:spPr>
            <a:xfrm>
              <a:off x="648304" y="194777"/>
              <a:ext cx="14555" cy="3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" name="Google Shape;191;p2"/>
            <p:cNvSpPr/>
            <p:nvPr/>
          </p:nvSpPr>
          <p:spPr>
            <a:xfrm>
              <a:off x="416698" y="512104"/>
              <a:ext cx="12702" cy="1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" name="Google Shape;192;p2"/>
            <p:cNvSpPr/>
            <p:nvPr/>
          </p:nvSpPr>
          <p:spPr>
            <a:xfrm>
              <a:off x="322350" y="303027"/>
              <a:ext cx="14897" cy="52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" name="Google Shape;193;p2"/>
            <p:cNvSpPr/>
            <p:nvPr/>
          </p:nvSpPr>
          <p:spPr>
            <a:xfrm>
              <a:off x="971870" y="122602"/>
              <a:ext cx="33829" cy="27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" name="Google Shape;194;p2"/>
            <p:cNvSpPr/>
            <p:nvPr/>
          </p:nvSpPr>
          <p:spPr>
            <a:xfrm>
              <a:off x="417326" y="512456"/>
              <a:ext cx="25376" cy="33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12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8139" y="3953009"/>
            <a:ext cx="1754889" cy="1761937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" name="Google Shape;3190;p20" descr="Google Shape;3190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0" name="مستوى النص الأول…"/>
          <p:cNvSpPr txBox="1"/>
          <p:nvPr>
            <p:ph type="body" sz="quarter" idx="1"/>
          </p:nvPr>
        </p:nvSpPr>
        <p:spPr>
          <a:xfrm>
            <a:off x="3767775" y="1926658"/>
            <a:ext cx="1584602" cy="643502"/>
          </a:xfrm>
          <a:prstGeom prst="rect">
            <a:avLst/>
          </a:prstGeom>
        </p:spPr>
        <p:txBody>
          <a:bodyPr anchor="ctr"/>
          <a:lstStyle>
            <a:lvl1pPr marL="190500" indent="-571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1pPr>
            <a:lvl2pPr marL="190500" indent="1333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2pPr>
            <a:lvl3pPr marL="190500" indent="1333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3pPr>
            <a:lvl4pPr marL="190500" indent="1333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4pPr>
            <a:lvl5pPr marL="190500" indent="1333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91" name="Google Shape;3197;p20"/>
          <p:cNvGrpSpPr/>
          <p:nvPr/>
        </p:nvGrpSpPr>
        <p:grpSpPr>
          <a:xfrm>
            <a:off x="8022125" y="4467138"/>
            <a:ext cx="2097090" cy="597453"/>
            <a:chOff x="0" y="0"/>
            <a:chExt cx="2097089" cy="597452"/>
          </a:xfrm>
        </p:grpSpPr>
        <p:sp>
          <p:nvSpPr>
            <p:cNvPr id="1581" name="Google Shape;3198;p20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2" name="Google Shape;3199;p20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3" name="Google Shape;3200;p20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4" name="Google Shape;3201;p20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5" name="Google Shape;3202;p20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6" name="Google Shape;3203;p20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7" name="Google Shape;3204;p20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8" name="Google Shape;3205;p20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9" name="Google Shape;3206;p20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0" name="Google Shape;3207;p20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1" name="Google Shape;3208;p20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2" name="Google Shape;3209;p20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3" name="Google Shape;3210;p20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4" name="Google Shape;3211;p20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5" name="Google Shape;3212;p20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6" name="Google Shape;3213;p20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7" name="Google Shape;3214;p20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8" name="Google Shape;3215;p20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9" name="Google Shape;3216;p20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0" name="Google Shape;3217;p20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1" name="Google Shape;3218;p20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2" name="Google Shape;3219;p20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3" name="Google Shape;3220;p20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4" name="Google Shape;3221;p20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5" name="Google Shape;3222;p20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6" name="Google Shape;3223;p20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7" name="Google Shape;3224;p20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8" name="Google Shape;3225;p20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9" name="Google Shape;3226;p20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0" name="Google Shape;3227;p20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1" name="Google Shape;3228;p20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2" name="Google Shape;3229;p20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3" name="Google Shape;3230;p20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4" name="Google Shape;3231;p20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5" name="Google Shape;3232;p20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6" name="Google Shape;3233;p20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7" name="Google Shape;3234;p20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8" name="Google Shape;3235;p20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9" name="Google Shape;3236;p20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0" name="Google Shape;3237;p20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1" name="Google Shape;3238;p20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2" name="Google Shape;3239;p20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3" name="Google Shape;3240;p20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4" name="Google Shape;3241;p20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5" name="Google Shape;3242;p20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6" name="Google Shape;3243;p20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7" name="Google Shape;3244;p20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8" name="Google Shape;3245;p20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9" name="Google Shape;3246;p20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0" name="Google Shape;3247;p20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1" name="Google Shape;3248;p20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2" name="Google Shape;3249;p20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3" name="Google Shape;3250;p20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4" name="Google Shape;3251;p20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5" name="Google Shape;3252;p20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6" name="Google Shape;3253;p20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7" name="Google Shape;3254;p20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8" name="Google Shape;3255;p20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9" name="Google Shape;3256;p20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0" name="Google Shape;3257;p20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1" name="Google Shape;3258;p20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2" name="Google Shape;3259;p20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3" name="Google Shape;3260;p20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4" name="Google Shape;3261;p20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5" name="Google Shape;3262;p20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6" name="Google Shape;3263;p20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7" name="Google Shape;3264;p20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8" name="Google Shape;3265;p20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9" name="Google Shape;3266;p20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0" name="Google Shape;3267;p20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1" name="Google Shape;3268;p20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2" name="Google Shape;3269;p20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3" name="Google Shape;3270;p20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4" name="Google Shape;3271;p20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5" name="Google Shape;3272;p20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6" name="Google Shape;3273;p20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7" name="Google Shape;3274;p20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8" name="Google Shape;3275;p20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9" name="Google Shape;3276;p20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0" name="Google Shape;3277;p20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1" name="Google Shape;3278;p20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2" name="Google Shape;3279;p20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3" name="Google Shape;3280;p20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4" name="Google Shape;3281;p20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5" name="Google Shape;3282;p20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6" name="Google Shape;3283;p20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7" name="Google Shape;3284;p20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8" name="Google Shape;3285;p20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9" name="Google Shape;3286;p20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0" name="Google Shape;3287;p20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1" name="Google Shape;3288;p20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2" name="Google Shape;3289;p20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3" name="Google Shape;3290;p20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4" name="Google Shape;3291;p20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5" name="Google Shape;3292;p20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6" name="Google Shape;3293;p20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7" name="Google Shape;3294;p20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8" name="Google Shape;3295;p20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9" name="Google Shape;3296;p20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0" name="Google Shape;3297;p20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1" name="Google Shape;3298;p20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2" name="Google Shape;3299;p20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3" name="Google Shape;3300;p20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4" name="Google Shape;3301;p20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5" name="Google Shape;3302;p20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6" name="Google Shape;3303;p20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7" name="Google Shape;3304;p20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8" name="Google Shape;3305;p20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9" name="Google Shape;3306;p20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0" name="Google Shape;3307;p20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692" name="Google Shape;3308;p20" descr="Google Shape;3308;p20"/>
          <p:cNvPicPr>
            <a:picLocks noChangeAspect="1"/>
          </p:cNvPicPr>
          <p:nvPr/>
        </p:nvPicPr>
        <p:blipFill>
          <a:blip r:embed="rId3">
            <a:alphaModFix amt="70000"/>
            <a:extLst/>
          </a:blip>
          <a:stretch>
            <a:fillRect/>
          </a:stretch>
        </p:blipFill>
        <p:spPr>
          <a:xfrm>
            <a:off x="8020525" y="604319"/>
            <a:ext cx="2620001" cy="465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3" name="Google Shape;3309;p20" descr="Google Shape;3309;p20"/>
          <p:cNvPicPr>
            <a:picLocks noChangeAspect="1"/>
          </p:cNvPicPr>
          <p:nvPr/>
        </p:nvPicPr>
        <p:blipFill>
          <a:blip r:embed="rId4">
            <a:alphaModFix amt="68000"/>
            <a:extLst/>
          </a:blip>
          <a:stretch>
            <a:fillRect/>
          </a:stretch>
        </p:blipFill>
        <p:spPr>
          <a:xfrm>
            <a:off x="265840" y="4353123"/>
            <a:ext cx="2620001" cy="465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4" name="Google Shape;3310;p20"/>
          <p:cNvGrpSpPr/>
          <p:nvPr/>
        </p:nvGrpSpPr>
        <p:grpSpPr>
          <a:xfrm>
            <a:off x="-528576" y="538312"/>
            <a:ext cx="2097091" cy="597453"/>
            <a:chOff x="0" y="0"/>
            <a:chExt cx="2097089" cy="597452"/>
          </a:xfrm>
        </p:grpSpPr>
        <p:sp>
          <p:nvSpPr>
            <p:cNvPr id="1694" name="Google Shape;3311;p20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5" name="Google Shape;3312;p20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6" name="Google Shape;3313;p20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7" name="Google Shape;3314;p20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8" name="Google Shape;3315;p20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9" name="Google Shape;3316;p20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0" name="Google Shape;3317;p20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1" name="Google Shape;3318;p20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2" name="Google Shape;3319;p20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3" name="Google Shape;3320;p20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4" name="Google Shape;3321;p20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5" name="Google Shape;3322;p20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6" name="Google Shape;3323;p20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7" name="Google Shape;3324;p20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8" name="Google Shape;3325;p20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9" name="Google Shape;3326;p20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0" name="Google Shape;3327;p20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1" name="Google Shape;3328;p20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2" name="Google Shape;3329;p20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3" name="Google Shape;3330;p20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4" name="Google Shape;3331;p20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5" name="Google Shape;3332;p20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6" name="Google Shape;3333;p20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7" name="Google Shape;3334;p20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8" name="Google Shape;3335;p20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9" name="Google Shape;3336;p20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0" name="Google Shape;3337;p20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1" name="Google Shape;3338;p20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2" name="Google Shape;3339;p20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3" name="Google Shape;3340;p20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4" name="Google Shape;3341;p20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5" name="Google Shape;3342;p20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6" name="Google Shape;3343;p20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7" name="Google Shape;3344;p20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8" name="Google Shape;3345;p20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9" name="Google Shape;3346;p20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0" name="Google Shape;3347;p20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1" name="Google Shape;3348;p20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2" name="Google Shape;3349;p20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3" name="Google Shape;3350;p20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4" name="Google Shape;3351;p20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5" name="Google Shape;3352;p20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6" name="Google Shape;3353;p20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7" name="Google Shape;3354;p20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8" name="Google Shape;3355;p20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9" name="Google Shape;3356;p20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0" name="Google Shape;3357;p20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1" name="Google Shape;3358;p20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2" name="Google Shape;3359;p20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3" name="Google Shape;3360;p20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4" name="Google Shape;3361;p20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5" name="Google Shape;3362;p20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6" name="Google Shape;3363;p20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7" name="Google Shape;3364;p20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8" name="Google Shape;3365;p20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9" name="Google Shape;3366;p20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0" name="Google Shape;3367;p20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1" name="Google Shape;3368;p20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2" name="Google Shape;3369;p20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3" name="Google Shape;3370;p20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4" name="Google Shape;3371;p20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5" name="Google Shape;3372;p20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6" name="Google Shape;3373;p20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7" name="Google Shape;3374;p20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8" name="Google Shape;3375;p20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9" name="Google Shape;3376;p20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0" name="Google Shape;3377;p20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1" name="Google Shape;3378;p20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2" name="Google Shape;3379;p20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3" name="Google Shape;3380;p20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4" name="Google Shape;3381;p20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5" name="Google Shape;3382;p20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6" name="Google Shape;3383;p20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7" name="Google Shape;3384;p20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8" name="Google Shape;3385;p20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9" name="Google Shape;3386;p20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0" name="Google Shape;3387;p20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1" name="Google Shape;3388;p20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2" name="Google Shape;3389;p20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3" name="Google Shape;3390;p20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4" name="Google Shape;3391;p20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5" name="Google Shape;3392;p20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6" name="Google Shape;3393;p20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7" name="Google Shape;3394;p20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8" name="Google Shape;3395;p20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9" name="Google Shape;3396;p20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0" name="Google Shape;3397;p20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1" name="Google Shape;3398;p20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2" name="Google Shape;3399;p20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3" name="Google Shape;3400;p20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4" name="Google Shape;3401;p20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5" name="Google Shape;3402;p20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6" name="Google Shape;3403;p20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7" name="Google Shape;3404;p20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8" name="Google Shape;3405;p20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9" name="Google Shape;3406;p20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0" name="Google Shape;3407;p20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1" name="Google Shape;3408;p20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2" name="Google Shape;3409;p20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3" name="Google Shape;3410;p20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4" name="Google Shape;3411;p20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5" name="Google Shape;3412;p20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6" name="Google Shape;3413;p20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7" name="Google Shape;3414;p20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8" name="Google Shape;3415;p20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9" name="Google Shape;3416;p20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0" name="Google Shape;3417;p20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1" name="Google Shape;3418;p20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2" name="Google Shape;3419;p20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3" name="Google Shape;3420;p20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80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806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6406" y="3957191"/>
            <a:ext cx="1610877" cy="1617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7" name="IMG_2705.png" descr="IMG_2705.png"/>
          <p:cNvPicPr>
            <a:picLocks noChangeAspect="1"/>
          </p:cNvPicPr>
          <p:nvPr/>
        </p:nvPicPr>
        <p:blipFill>
          <a:blip r:embed="rId6">
            <a:alphaModFix amt="49543"/>
            <a:extLst/>
          </a:blip>
          <a:stretch>
            <a:fillRect/>
          </a:stretch>
        </p:blipFill>
        <p:spPr>
          <a:xfrm>
            <a:off x="8292521" y="4353123"/>
            <a:ext cx="473721" cy="475623"/>
          </a:xfrm>
          <a:prstGeom prst="rect">
            <a:avLst/>
          </a:prstGeom>
          <a:ln w="12700">
            <a:miter lim="400000"/>
          </a:ln>
        </p:spPr>
      </p:pic>
      <p:sp>
        <p:nvSpPr>
          <p:cNvPr id="18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5" name="Google Shape;6325;p35" descr="Google Shape;6325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6" name="Google Shape;6326;p35"/>
          <p:cNvGrpSpPr/>
          <p:nvPr/>
        </p:nvGrpSpPr>
        <p:grpSpPr>
          <a:xfrm>
            <a:off x="8022125" y="4467138"/>
            <a:ext cx="2097090" cy="597453"/>
            <a:chOff x="0" y="0"/>
            <a:chExt cx="2097089" cy="597452"/>
          </a:xfrm>
        </p:grpSpPr>
        <p:sp>
          <p:nvSpPr>
            <p:cNvPr id="1816" name="Google Shape;6327;p35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7" name="Google Shape;6328;p35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8" name="Google Shape;6329;p35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9" name="Google Shape;6330;p35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0" name="Google Shape;6331;p35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1" name="Google Shape;6332;p35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2" name="Google Shape;6333;p35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3" name="Google Shape;6334;p35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4" name="Google Shape;6335;p35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5" name="Google Shape;6336;p35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6" name="Google Shape;6337;p35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7" name="Google Shape;6338;p35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8" name="Google Shape;6339;p35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9" name="Google Shape;6340;p35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0" name="Google Shape;6341;p35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1" name="Google Shape;6342;p35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2" name="Google Shape;6343;p35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3" name="Google Shape;6344;p35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4" name="Google Shape;6345;p35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5" name="Google Shape;6346;p35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6" name="Google Shape;6347;p35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7" name="Google Shape;6348;p35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8" name="Google Shape;6349;p35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9" name="Google Shape;6350;p35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0" name="Google Shape;6351;p35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1" name="Google Shape;6352;p35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2" name="Google Shape;6353;p35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3" name="Google Shape;6354;p35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4" name="Google Shape;6355;p35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5" name="Google Shape;6356;p35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6" name="Google Shape;6357;p35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7" name="Google Shape;6358;p35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8" name="Google Shape;6359;p35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9" name="Google Shape;6360;p35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0" name="Google Shape;6361;p35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1" name="Google Shape;6362;p35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2" name="Google Shape;6363;p35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3" name="Google Shape;6364;p35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4" name="Google Shape;6365;p35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5" name="Google Shape;6366;p35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6" name="Google Shape;6367;p35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7" name="Google Shape;6368;p35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8" name="Google Shape;6369;p35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9" name="Google Shape;6370;p35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0" name="Google Shape;6371;p35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1" name="Google Shape;6372;p35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2" name="Google Shape;6373;p35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3" name="Google Shape;6374;p35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4" name="Google Shape;6375;p35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5" name="Google Shape;6376;p35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6" name="Google Shape;6377;p35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7" name="Google Shape;6378;p35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8" name="Google Shape;6379;p35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9" name="Google Shape;6380;p35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0" name="Google Shape;6381;p35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1" name="Google Shape;6382;p35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2" name="Google Shape;6383;p35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3" name="Google Shape;6384;p35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4" name="Google Shape;6385;p35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5" name="Google Shape;6386;p35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6" name="Google Shape;6387;p35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7" name="Google Shape;6388;p35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8" name="Google Shape;6389;p35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9" name="Google Shape;6390;p35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0" name="Google Shape;6391;p35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1" name="Google Shape;6392;p35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2" name="Google Shape;6393;p35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3" name="Google Shape;6394;p35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4" name="Google Shape;6395;p35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5" name="Google Shape;6396;p35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6" name="Google Shape;6397;p35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7" name="Google Shape;6398;p35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8" name="Google Shape;6399;p35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9" name="Google Shape;6400;p35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0" name="Google Shape;6401;p35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1" name="Google Shape;6402;p35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2" name="Google Shape;6403;p35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3" name="Google Shape;6404;p35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4" name="Google Shape;6405;p35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5" name="Google Shape;6406;p35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6" name="Google Shape;6407;p35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7" name="Google Shape;6408;p35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8" name="Google Shape;6409;p35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9" name="Google Shape;6410;p35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0" name="Google Shape;6411;p35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1" name="Google Shape;6412;p35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2" name="Google Shape;6413;p35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3" name="Google Shape;6414;p35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4" name="Google Shape;6415;p35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5" name="Google Shape;6416;p35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6" name="Google Shape;6417;p35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7" name="Google Shape;6418;p35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8" name="Google Shape;6419;p35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9" name="Google Shape;6420;p35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0" name="Google Shape;6421;p35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1" name="Google Shape;6422;p35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2" name="Google Shape;6423;p35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3" name="Google Shape;6424;p35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4" name="Google Shape;6425;p35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5" name="Google Shape;6426;p35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6" name="Google Shape;6427;p35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7" name="Google Shape;6428;p35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8" name="Google Shape;6429;p35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9" name="Google Shape;6430;p35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0" name="Google Shape;6431;p35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1" name="Google Shape;6432;p35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2" name="Google Shape;6433;p35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3" name="Google Shape;6434;p35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4" name="Google Shape;6435;p35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5" name="Google Shape;6436;p35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927" name="Google Shape;6437;p35" descr="Google Shape;6437;p35"/>
          <p:cNvPicPr>
            <a:picLocks noChangeAspect="1"/>
          </p:cNvPicPr>
          <p:nvPr/>
        </p:nvPicPr>
        <p:blipFill>
          <a:blip r:embed="rId3">
            <a:alphaModFix amt="82000"/>
            <a:extLst/>
          </a:blip>
          <a:stretch>
            <a:fillRect/>
          </a:stretch>
        </p:blipFill>
        <p:spPr>
          <a:xfrm>
            <a:off x="7120776" y="649069"/>
            <a:ext cx="2620001" cy="465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8" name="Google Shape;6438;p35" descr="Google Shape;6438;p35"/>
          <p:cNvPicPr>
            <a:picLocks noChangeAspect="1"/>
          </p:cNvPicPr>
          <p:nvPr/>
        </p:nvPicPr>
        <p:blipFill>
          <a:blip r:embed="rId4">
            <a:alphaModFix amt="82000"/>
            <a:extLst/>
          </a:blip>
          <a:stretch>
            <a:fillRect/>
          </a:stretch>
        </p:blipFill>
        <p:spPr>
          <a:xfrm>
            <a:off x="-1043674" y="4533143"/>
            <a:ext cx="2620000" cy="465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9" name="Google Shape;6439;p35"/>
          <p:cNvGrpSpPr/>
          <p:nvPr/>
        </p:nvGrpSpPr>
        <p:grpSpPr>
          <a:xfrm>
            <a:off x="-528576" y="538312"/>
            <a:ext cx="2097091" cy="597453"/>
            <a:chOff x="0" y="0"/>
            <a:chExt cx="2097089" cy="597452"/>
          </a:xfrm>
        </p:grpSpPr>
        <p:sp>
          <p:nvSpPr>
            <p:cNvPr id="1929" name="Google Shape;6440;p35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0" name="Google Shape;6441;p35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1" name="Google Shape;6442;p35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2" name="Google Shape;6443;p35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3" name="Google Shape;6444;p35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4" name="Google Shape;6445;p35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5" name="Google Shape;6446;p35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6" name="Google Shape;6447;p35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7" name="Google Shape;6448;p35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8" name="Google Shape;6449;p35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9" name="Google Shape;6450;p35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0" name="Google Shape;6451;p35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1" name="Google Shape;6452;p35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2" name="Google Shape;6453;p35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3" name="Google Shape;6454;p35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4" name="Google Shape;6455;p35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5" name="Google Shape;6456;p35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6" name="Google Shape;6457;p35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7" name="Google Shape;6458;p35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8" name="Google Shape;6459;p35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9" name="Google Shape;6460;p35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0" name="Google Shape;6461;p35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1" name="Google Shape;6462;p35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2" name="Google Shape;6463;p35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3" name="Google Shape;6464;p35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4" name="Google Shape;6465;p35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5" name="Google Shape;6466;p35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6" name="Google Shape;6467;p35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7" name="Google Shape;6468;p35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8" name="Google Shape;6469;p35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9" name="Google Shape;6470;p35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0" name="Google Shape;6471;p35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1" name="Google Shape;6472;p35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2" name="Google Shape;6473;p35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3" name="Google Shape;6474;p35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4" name="Google Shape;6475;p35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5" name="Google Shape;6476;p35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6" name="Google Shape;6477;p35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7" name="Google Shape;6478;p35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8" name="Google Shape;6479;p35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9" name="Google Shape;6480;p35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0" name="Google Shape;6481;p35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1" name="Google Shape;6482;p35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2" name="Google Shape;6483;p35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3" name="Google Shape;6484;p35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4" name="Google Shape;6485;p35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5" name="Google Shape;6486;p35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6" name="Google Shape;6487;p35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7" name="Google Shape;6488;p35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8" name="Google Shape;6489;p35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9" name="Google Shape;6490;p35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0" name="Google Shape;6491;p35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1" name="Google Shape;6492;p35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2" name="Google Shape;6493;p35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3" name="Google Shape;6494;p35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4" name="Google Shape;6495;p35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5" name="Google Shape;6496;p35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6" name="Google Shape;6497;p35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7" name="Google Shape;6498;p35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8" name="Google Shape;6499;p35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9" name="Google Shape;6500;p35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0" name="Google Shape;6501;p35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1" name="Google Shape;6502;p35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2" name="Google Shape;6503;p35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3" name="Google Shape;6504;p35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4" name="Google Shape;6505;p35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5" name="Google Shape;6506;p35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6" name="Google Shape;6507;p35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7" name="Google Shape;6508;p35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8" name="Google Shape;6509;p35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9" name="Google Shape;6510;p35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0" name="Google Shape;6511;p35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1" name="Google Shape;6512;p35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2" name="Google Shape;6513;p35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3" name="Google Shape;6514;p35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4" name="Google Shape;6515;p35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5" name="Google Shape;6516;p35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6" name="Google Shape;6517;p35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7" name="Google Shape;6518;p35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8" name="Google Shape;6519;p35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9" name="Google Shape;6520;p35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0" name="Google Shape;6521;p35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1" name="Google Shape;6522;p35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2" name="Google Shape;6523;p35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3" name="Google Shape;6524;p35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4" name="Google Shape;6525;p35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5" name="Google Shape;6526;p35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6" name="Google Shape;6527;p35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7" name="Google Shape;6528;p35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8" name="Google Shape;6529;p35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9" name="Google Shape;6530;p35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0" name="Google Shape;6531;p35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1" name="Google Shape;6532;p35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2" name="Google Shape;6533;p35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3" name="Google Shape;6534;p35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4" name="Google Shape;6535;p35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5" name="Google Shape;6536;p35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6" name="Google Shape;6537;p35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7" name="Google Shape;6538;p35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8" name="Google Shape;6539;p35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9" name="Google Shape;6540;p35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0" name="Google Shape;6541;p35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1" name="Google Shape;6542;p35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2" name="Google Shape;6543;p35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3" name="Google Shape;6544;p35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4" name="Google Shape;6545;p35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5" name="Google Shape;6546;p35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6" name="Google Shape;6547;p35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7" name="Google Shape;6548;p35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8" name="Google Shape;6549;p35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040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12709" y="3858285"/>
            <a:ext cx="1807894" cy="1815155"/>
          </a:xfrm>
          <a:prstGeom prst="rect">
            <a:avLst/>
          </a:prstGeom>
          <a:ln w="12700">
            <a:miter lim="400000"/>
          </a:ln>
        </p:spPr>
      </p:pic>
      <p:sp>
        <p:nvSpPr>
          <p:cNvPr id="20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" name="Google Shape;6551;p36" descr="Google Shape;6551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9" name="Google Shape;6552;p36"/>
          <p:cNvGrpSpPr/>
          <p:nvPr/>
        </p:nvGrpSpPr>
        <p:grpSpPr>
          <a:xfrm>
            <a:off x="1599" y="4603524"/>
            <a:ext cx="2097091" cy="597453"/>
            <a:chOff x="0" y="0"/>
            <a:chExt cx="2097089" cy="597452"/>
          </a:xfrm>
        </p:grpSpPr>
        <p:sp>
          <p:nvSpPr>
            <p:cNvPr id="2049" name="Google Shape;6553;p36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0" name="Google Shape;6554;p36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1" name="Google Shape;6555;p36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2" name="Google Shape;6556;p36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3" name="Google Shape;6557;p36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4" name="Google Shape;6558;p36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5" name="Google Shape;6559;p36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6" name="Google Shape;6560;p36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7" name="Google Shape;6561;p36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8" name="Google Shape;6562;p36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9" name="Google Shape;6563;p36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0" name="Google Shape;6564;p36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1" name="Google Shape;6565;p36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2" name="Google Shape;6566;p36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3" name="Google Shape;6567;p36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4" name="Google Shape;6568;p36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5" name="Google Shape;6569;p36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6" name="Google Shape;6570;p36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7" name="Google Shape;6571;p36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8" name="Google Shape;6572;p36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9" name="Google Shape;6573;p36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0" name="Google Shape;6574;p36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1" name="Google Shape;6575;p36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2" name="Google Shape;6576;p36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3" name="Google Shape;6577;p36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4" name="Google Shape;6578;p36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5" name="Google Shape;6579;p36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6" name="Google Shape;6580;p36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7" name="Google Shape;6581;p36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8" name="Google Shape;6582;p36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9" name="Google Shape;6583;p36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0" name="Google Shape;6584;p36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1" name="Google Shape;6585;p36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2" name="Google Shape;6586;p36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3" name="Google Shape;6587;p36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4" name="Google Shape;6588;p36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5" name="Google Shape;6589;p36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6" name="Google Shape;6590;p36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7" name="Google Shape;6591;p36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8" name="Google Shape;6592;p36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9" name="Google Shape;6593;p36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0" name="Google Shape;6594;p36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1" name="Google Shape;6595;p36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2" name="Google Shape;6596;p36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3" name="Google Shape;6597;p36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4" name="Google Shape;6598;p36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5" name="Google Shape;6599;p36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6" name="Google Shape;6600;p36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7" name="Google Shape;6601;p36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8" name="Google Shape;6602;p36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9" name="Google Shape;6603;p36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0" name="Google Shape;6604;p36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1" name="Google Shape;6605;p36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2" name="Google Shape;6606;p36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3" name="Google Shape;6607;p36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4" name="Google Shape;6608;p36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5" name="Google Shape;6609;p36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6" name="Google Shape;6610;p36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7" name="Google Shape;6611;p36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8" name="Google Shape;6612;p36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9" name="Google Shape;6613;p36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0" name="Google Shape;6614;p36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1" name="Google Shape;6615;p36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2" name="Google Shape;6616;p36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3" name="Google Shape;6617;p36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4" name="Google Shape;6618;p36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5" name="Google Shape;6619;p36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6" name="Google Shape;6620;p36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7" name="Google Shape;6621;p36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8" name="Google Shape;6622;p36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9" name="Google Shape;6623;p36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0" name="Google Shape;6624;p36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1" name="Google Shape;6625;p36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2" name="Google Shape;6626;p36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3" name="Google Shape;6627;p36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4" name="Google Shape;6628;p36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5" name="Google Shape;6629;p36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6" name="Google Shape;6630;p36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7" name="Google Shape;6631;p36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8" name="Google Shape;6632;p36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9" name="Google Shape;6633;p36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0" name="Google Shape;6634;p36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1" name="Google Shape;6635;p36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2" name="Google Shape;6636;p36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3" name="Google Shape;6637;p36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4" name="Google Shape;6638;p36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5" name="Google Shape;6639;p36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6" name="Google Shape;6640;p36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7" name="Google Shape;6641;p36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8" name="Google Shape;6642;p36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9" name="Google Shape;6643;p36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0" name="Google Shape;6644;p36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1" name="Google Shape;6645;p36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2" name="Google Shape;6646;p36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3" name="Google Shape;6647;p36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4" name="Google Shape;6648;p36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5" name="Google Shape;6649;p36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6" name="Google Shape;6650;p36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7" name="Google Shape;6651;p36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8" name="Google Shape;6652;p36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9" name="Google Shape;6653;p36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0" name="Google Shape;6654;p36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1" name="Google Shape;6655;p36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2" name="Google Shape;6656;p36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3" name="Google Shape;6657;p36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4" name="Google Shape;6658;p36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5" name="Google Shape;6659;p36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6" name="Google Shape;6660;p36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7" name="Google Shape;6661;p36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8" name="Google Shape;6662;p36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270" name="Google Shape;6663;p36"/>
          <p:cNvGrpSpPr/>
          <p:nvPr/>
        </p:nvGrpSpPr>
        <p:grpSpPr>
          <a:xfrm>
            <a:off x="7704010" y="550625"/>
            <a:ext cx="2097092" cy="597453"/>
            <a:chOff x="0" y="0"/>
            <a:chExt cx="2097090" cy="597452"/>
          </a:xfrm>
        </p:grpSpPr>
        <p:sp>
          <p:nvSpPr>
            <p:cNvPr id="2160" name="Google Shape;6664;p36"/>
            <p:cNvSpPr/>
            <p:nvPr/>
          </p:nvSpPr>
          <p:spPr>
            <a:xfrm flipH="1">
              <a:off x="1565545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1" name="Google Shape;6665;p36"/>
            <p:cNvSpPr/>
            <p:nvPr/>
          </p:nvSpPr>
          <p:spPr>
            <a:xfrm flipH="1">
              <a:off x="241584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2" name="Google Shape;6666;p36"/>
            <p:cNvSpPr/>
            <p:nvPr/>
          </p:nvSpPr>
          <p:spPr>
            <a:xfrm flipH="1">
              <a:off x="1555138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3" name="Google Shape;6667;p36"/>
            <p:cNvSpPr/>
            <p:nvPr/>
          </p:nvSpPr>
          <p:spPr>
            <a:xfrm flipH="1">
              <a:off x="17263" y="189825"/>
              <a:ext cx="137812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4" name="Google Shape;6668;p36"/>
            <p:cNvSpPr/>
            <p:nvPr/>
          </p:nvSpPr>
          <p:spPr>
            <a:xfrm flipH="1">
              <a:off x="1669250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5" name="Google Shape;6669;p36"/>
            <p:cNvSpPr/>
            <p:nvPr/>
          </p:nvSpPr>
          <p:spPr>
            <a:xfrm flipH="1">
              <a:off x="388738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6" name="Google Shape;6670;p36"/>
            <p:cNvSpPr/>
            <p:nvPr/>
          </p:nvSpPr>
          <p:spPr>
            <a:xfrm flipH="1">
              <a:off x="848378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7" name="Google Shape;6671;p36"/>
            <p:cNvSpPr/>
            <p:nvPr/>
          </p:nvSpPr>
          <p:spPr>
            <a:xfrm flipH="1">
              <a:off x="1652090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8" name="Google Shape;6672;p36"/>
            <p:cNvSpPr/>
            <p:nvPr/>
          </p:nvSpPr>
          <p:spPr>
            <a:xfrm flipH="1">
              <a:off x="22338" y="214025"/>
              <a:ext cx="124777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9" name="Google Shape;6673;p36"/>
            <p:cNvSpPr/>
            <p:nvPr/>
          </p:nvSpPr>
          <p:spPr>
            <a:xfrm flipH="1">
              <a:off x="922732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0" name="Google Shape;6674;p36"/>
            <p:cNvSpPr/>
            <p:nvPr/>
          </p:nvSpPr>
          <p:spPr>
            <a:xfrm flipH="1">
              <a:off x="399154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1" name="Google Shape;6675;p36"/>
            <p:cNvSpPr/>
            <p:nvPr/>
          </p:nvSpPr>
          <p:spPr>
            <a:xfrm flipH="1">
              <a:off x="1606127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2" name="Google Shape;6676;p36"/>
            <p:cNvSpPr/>
            <p:nvPr/>
          </p:nvSpPr>
          <p:spPr>
            <a:xfrm flipH="1">
              <a:off x="1274953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3" name="Google Shape;6677;p36"/>
            <p:cNvSpPr/>
            <p:nvPr/>
          </p:nvSpPr>
          <p:spPr>
            <a:xfrm flipH="1">
              <a:off x="1549943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4" name="Google Shape;6678;p36"/>
            <p:cNvSpPr/>
            <p:nvPr/>
          </p:nvSpPr>
          <p:spPr>
            <a:xfrm flipH="1">
              <a:off x="244938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5" name="Google Shape;6679;p36"/>
            <p:cNvSpPr/>
            <p:nvPr/>
          </p:nvSpPr>
          <p:spPr>
            <a:xfrm flipH="1">
              <a:off x="1258646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6" name="Google Shape;6680;p36"/>
            <p:cNvSpPr/>
            <p:nvPr/>
          </p:nvSpPr>
          <p:spPr>
            <a:xfrm flipH="1">
              <a:off x="1950088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7" name="Google Shape;6681;p36"/>
            <p:cNvSpPr/>
            <p:nvPr/>
          </p:nvSpPr>
          <p:spPr>
            <a:xfrm flipH="1">
              <a:off x="1158677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8" name="Google Shape;6682;p36"/>
            <p:cNvSpPr/>
            <p:nvPr/>
          </p:nvSpPr>
          <p:spPr>
            <a:xfrm flipH="1">
              <a:off x="1514835" y="119900"/>
              <a:ext cx="85255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9" name="Google Shape;6683;p36"/>
            <p:cNvSpPr/>
            <p:nvPr/>
          </p:nvSpPr>
          <p:spPr>
            <a:xfrm flipH="1">
              <a:off x="892617" y="191275"/>
              <a:ext cx="69803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0" name="Google Shape;6684;p36"/>
            <p:cNvSpPr/>
            <p:nvPr/>
          </p:nvSpPr>
          <p:spPr>
            <a:xfrm flipH="1">
              <a:off x="1987077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1" name="Google Shape;6685;p36"/>
            <p:cNvSpPr/>
            <p:nvPr/>
          </p:nvSpPr>
          <p:spPr>
            <a:xfrm flipH="1">
              <a:off x="903741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2" name="Google Shape;6686;p36"/>
            <p:cNvSpPr/>
            <p:nvPr/>
          </p:nvSpPr>
          <p:spPr>
            <a:xfrm flipH="1">
              <a:off x="2018309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3" name="Google Shape;6687;p36"/>
            <p:cNvSpPr/>
            <p:nvPr/>
          </p:nvSpPr>
          <p:spPr>
            <a:xfrm flipH="1">
              <a:off x="1160163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4" name="Google Shape;6688;p36"/>
            <p:cNvSpPr/>
            <p:nvPr/>
          </p:nvSpPr>
          <p:spPr>
            <a:xfrm flipH="1">
              <a:off x="1289188" y="222475"/>
              <a:ext cx="37452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5" name="Google Shape;6689;p36"/>
            <p:cNvSpPr/>
            <p:nvPr/>
          </p:nvSpPr>
          <p:spPr>
            <a:xfrm flipH="1">
              <a:off x="397175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6" name="Google Shape;6690;p36"/>
            <p:cNvSpPr/>
            <p:nvPr/>
          </p:nvSpPr>
          <p:spPr>
            <a:xfrm flipH="1">
              <a:off x="640413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7" name="Google Shape;6691;p36"/>
            <p:cNvSpPr/>
            <p:nvPr/>
          </p:nvSpPr>
          <p:spPr>
            <a:xfrm flipH="1">
              <a:off x="1532506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8" name="Google Shape;6692;p36"/>
            <p:cNvSpPr/>
            <p:nvPr/>
          </p:nvSpPr>
          <p:spPr>
            <a:xfrm flipH="1">
              <a:off x="1952737" y="486300"/>
              <a:ext cx="77389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9" name="Google Shape;6693;p36"/>
            <p:cNvSpPr/>
            <p:nvPr/>
          </p:nvSpPr>
          <p:spPr>
            <a:xfrm flipH="1">
              <a:off x="653113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0" name="Google Shape;6694;p36"/>
            <p:cNvSpPr/>
            <p:nvPr/>
          </p:nvSpPr>
          <p:spPr>
            <a:xfrm flipH="1">
              <a:off x="1321340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1" name="Google Shape;6695;p36"/>
            <p:cNvSpPr/>
            <p:nvPr/>
          </p:nvSpPr>
          <p:spPr>
            <a:xfrm flipH="1">
              <a:off x="1201867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2" name="Google Shape;6696;p36"/>
            <p:cNvSpPr/>
            <p:nvPr/>
          </p:nvSpPr>
          <p:spPr>
            <a:xfrm flipH="1">
              <a:off x="2053970" y="205900"/>
              <a:ext cx="43121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3" name="Google Shape;6697;p36"/>
            <p:cNvSpPr/>
            <p:nvPr/>
          </p:nvSpPr>
          <p:spPr>
            <a:xfrm flipH="1">
              <a:off x="31261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4" name="Google Shape;6698;p36"/>
            <p:cNvSpPr/>
            <p:nvPr/>
          </p:nvSpPr>
          <p:spPr>
            <a:xfrm flipH="1">
              <a:off x="1177613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5" name="Google Shape;6699;p36"/>
            <p:cNvSpPr/>
            <p:nvPr/>
          </p:nvSpPr>
          <p:spPr>
            <a:xfrm flipH="1">
              <a:off x="955013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6" name="Google Shape;6700;p36"/>
            <p:cNvSpPr/>
            <p:nvPr/>
          </p:nvSpPr>
          <p:spPr>
            <a:xfrm flipH="1">
              <a:off x="909013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7" name="Google Shape;6701;p36"/>
            <p:cNvSpPr/>
            <p:nvPr/>
          </p:nvSpPr>
          <p:spPr>
            <a:xfrm flipH="1">
              <a:off x="71898" y="182175"/>
              <a:ext cx="69917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8" name="Google Shape;6702;p36"/>
            <p:cNvSpPr/>
            <p:nvPr/>
          </p:nvSpPr>
          <p:spPr>
            <a:xfrm flipH="1">
              <a:off x="1572063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9" name="Google Shape;6703;p36"/>
            <p:cNvSpPr/>
            <p:nvPr/>
          </p:nvSpPr>
          <p:spPr>
            <a:xfrm flipH="1">
              <a:off x="420988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0" name="Google Shape;6704;p36"/>
            <p:cNvSpPr/>
            <p:nvPr/>
          </p:nvSpPr>
          <p:spPr>
            <a:xfrm flipH="1">
              <a:off x="462763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1" name="Google Shape;6705;p36"/>
            <p:cNvSpPr/>
            <p:nvPr/>
          </p:nvSpPr>
          <p:spPr>
            <a:xfrm flipH="1">
              <a:off x="389788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2" name="Google Shape;6706;p36"/>
            <p:cNvSpPr/>
            <p:nvPr/>
          </p:nvSpPr>
          <p:spPr>
            <a:xfrm flipH="1">
              <a:off x="690224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3" name="Google Shape;6707;p36"/>
            <p:cNvSpPr/>
            <p:nvPr/>
          </p:nvSpPr>
          <p:spPr>
            <a:xfrm flipH="1">
              <a:off x="856663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4" name="Google Shape;6708;p36"/>
            <p:cNvSpPr/>
            <p:nvPr/>
          </p:nvSpPr>
          <p:spPr>
            <a:xfrm flipH="1">
              <a:off x="964538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5" name="Google Shape;6709;p36"/>
            <p:cNvSpPr/>
            <p:nvPr/>
          </p:nvSpPr>
          <p:spPr>
            <a:xfrm flipH="1">
              <a:off x="445090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6" name="Google Shape;6710;p36"/>
            <p:cNvSpPr/>
            <p:nvPr/>
          </p:nvSpPr>
          <p:spPr>
            <a:xfrm flipH="1">
              <a:off x="1574912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7" name="Google Shape;6711;p36"/>
            <p:cNvSpPr/>
            <p:nvPr/>
          </p:nvSpPr>
          <p:spPr>
            <a:xfrm flipH="1">
              <a:off x="463288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8" name="Google Shape;6712;p36"/>
            <p:cNvSpPr/>
            <p:nvPr/>
          </p:nvSpPr>
          <p:spPr>
            <a:xfrm flipH="1">
              <a:off x="404088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9" name="Google Shape;6713;p36"/>
            <p:cNvSpPr/>
            <p:nvPr/>
          </p:nvSpPr>
          <p:spPr>
            <a:xfrm flipH="1">
              <a:off x="1949066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0" name="Google Shape;6714;p36"/>
            <p:cNvSpPr/>
            <p:nvPr/>
          </p:nvSpPr>
          <p:spPr>
            <a:xfrm flipH="1">
              <a:off x="1517061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1" name="Google Shape;6715;p36"/>
            <p:cNvSpPr/>
            <p:nvPr/>
          </p:nvSpPr>
          <p:spPr>
            <a:xfrm flipH="1">
              <a:off x="19251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2" name="Google Shape;6716;p36"/>
            <p:cNvSpPr/>
            <p:nvPr/>
          </p:nvSpPr>
          <p:spPr>
            <a:xfrm flipH="1">
              <a:off x="481263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3" name="Google Shape;6717;p36"/>
            <p:cNvSpPr/>
            <p:nvPr/>
          </p:nvSpPr>
          <p:spPr>
            <a:xfrm flipH="1">
              <a:off x="383675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4" name="Google Shape;6718;p36"/>
            <p:cNvSpPr/>
            <p:nvPr/>
          </p:nvSpPr>
          <p:spPr>
            <a:xfrm flipH="1">
              <a:off x="403013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5" name="Google Shape;6719;p36"/>
            <p:cNvSpPr/>
            <p:nvPr/>
          </p:nvSpPr>
          <p:spPr>
            <a:xfrm flipH="1">
              <a:off x="-1" y="152500"/>
              <a:ext cx="31669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6" name="Google Shape;6720;p36"/>
            <p:cNvSpPr/>
            <p:nvPr/>
          </p:nvSpPr>
          <p:spPr>
            <a:xfrm flipH="1">
              <a:off x="199926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7" name="Google Shape;6721;p36"/>
            <p:cNvSpPr/>
            <p:nvPr/>
          </p:nvSpPr>
          <p:spPr>
            <a:xfrm flipH="1">
              <a:off x="468353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8" name="Google Shape;6722;p36"/>
            <p:cNvSpPr/>
            <p:nvPr/>
          </p:nvSpPr>
          <p:spPr>
            <a:xfrm flipH="1">
              <a:off x="1233663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9" name="Google Shape;6723;p36"/>
            <p:cNvSpPr/>
            <p:nvPr/>
          </p:nvSpPr>
          <p:spPr>
            <a:xfrm flipH="1">
              <a:off x="903738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0" name="Google Shape;6724;p36"/>
            <p:cNvSpPr/>
            <p:nvPr/>
          </p:nvSpPr>
          <p:spPr>
            <a:xfrm flipH="1">
              <a:off x="323188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1" name="Google Shape;6725;p36"/>
            <p:cNvSpPr/>
            <p:nvPr/>
          </p:nvSpPr>
          <p:spPr>
            <a:xfrm flipH="1">
              <a:off x="1223606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2" name="Google Shape;6726;p36"/>
            <p:cNvSpPr/>
            <p:nvPr/>
          </p:nvSpPr>
          <p:spPr>
            <a:xfrm flipH="1">
              <a:off x="720283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3" name="Google Shape;6727;p36"/>
            <p:cNvSpPr/>
            <p:nvPr/>
          </p:nvSpPr>
          <p:spPr>
            <a:xfrm flipH="1">
              <a:off x="718663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4" name="Google Shape;6728;p36"/>
            <p:cNvSpPr/>
            <p:nvPr/>
          </p:nvSpPr>
          <p:spPr>
            <a:xfrm flipH="1">
              <a:off x="852963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5" name="Google Shape;6729;p36"/>
            <p:cNvSpPr/>
            <p:nvPr/>
          </p:nvSpPr>
          <p:spPr>
            <a:xfrm flipH="1">
              <a:off x="732634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6" name="Google Shape;6730;p36"/>
            <p:cNvSpPr/>
            <p:nvPr/>
          </p:nvSpPr>
          <p:spPr>
            <a:xfrm flipH="1">
              <a:off x="471763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7" name="Google Shape;6731;p36"/>
            <p:cNvSpPr/>
            <p:nvPr/>
          </p:nvSpPr>
          <p:spPr>
            <a:xfrm flipH="1">
              <a:off x="1957514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8" name="Google Shape;6732;p36"/>
            <p:cNvSpPr/>
            <p:nvPr/>
          </p:nvSpPr>
          <p:spPr>
            <a:xfrm flipH="1">
              <a:off x="472617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9" name="Google Shape;6733;p36"/>
            <p:cNvSpPr/>
            <p:nvPr/>
          </p:nvSpPr>
          <p:spPr>
            <a:xfrm flipH="1">
              <a:off x="21263" y="162324"/>
              <a:ext cx="25937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0" name="Google Shape;6734;p36"/>
            <p:cNvSpPr/>
            <p:nvPr/>
          </p:nvSpPr>
          <p:spPr>
            <a:xfrm flipH="1">
              <a:off x="486038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1" name="Google Shape;6735;p36"/>
            <p:cNvSpPr/>
            <p:nvPr/>
          </p:nvSpPr>
          <p:spPr>
            <a:xfrm flipH="1">
              <a:off x="676363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2" name="Google Shape;6736;p36"/>
            <p:cNvSpPr/>
            <p:nvPr/>
          </p:nvSpPr>
          <p:spPr>
            <a:xfrm flipH="1">
              <a:off x="54401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3" name="Google Shape;6737;p36"/>
            <p:cNvSpPr/>
            <p:nvPr/>
          </p:nvSpPr>
          <p:spPr>
            <a:xfrm flipH="1">
              <a:off x="26038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4" name="Google Shape;6738;p36"/>
            <p:cNvSpPr/>
            <p:nvPr/>
          </p:nvSpPr>
          <p:spPr>
            <a:xfrm flipH="1">
              <a:off x="16962" y="156900"/>
              <a:ext cx="23878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5" name="Google Shape;6739;p36"/>
            <p:cNvSpPr/>
            <p:nvPr/>
          </p:nvSpPr>
          <p:spPr>
            <a:xfrm flipH="1">
              <a:off x="958095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6" name="Google Shape;6740;p36"/>
            <p:cNvSpPr/>
            <p:nvPr/>
          </p:nvSpPr>
          <p:spPr>
            <a:xfrm flipH="1">
              <a:off x="128441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7" name="Google Shape;6741;p36"/>
            <p:cNvSpPr/>
            <p:nvPr/>
          </p:nvSpPr>
          <p:spPr>
            <a:xfrm flipH="1">
              <a:off x="635362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8" name="Google Shape;6742;p36"/>
            <p:cNvSpPr/>
            <p:nvPr/>
          </p:nvSpPr>
          <p:spPr>
            <a:xfrm flipH="1">
              <a:off x="1006825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9" name="Google Shape;6743;p36"/>
            <p:cNvSpPr/>
            <p:nvPr/>
          </p:nvSpPr>
          <p:spPr>
            <a:xfrm flipH="1">
              <a:off x="1684481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0" name="Google Shape;6744;p36"/>
            <p:cNvSpPr/>
            <p:nvPr/>
          </p:nvSpPr>
          <p:spPr>
            <a:xfrm flipH="1">
              <a:off x="1647301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1" name="Google Shape;6745;p36"/>
            <p:cNvSpPr/>
            <p:nvPr/>
          </p:nvSpPr>
          <p:spPr>
            <a:xfrm flipH="1">
              <a:off x="264296" y="12575"/>
              <a:ext cx="40756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2" name="Google Shape;6746;p36"/>
            <p:cNvSpPr/>
            <p:nvPr/>
          </p:nvSpPr>
          <p:spPr>
            <a:xfrm flipH="1">
              <a:off x="304663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3" name="Google Shape;6747;p36"/>
            <p:cNvSpPr/>
            <p:nvPr/>
          </p:nvSpPr>
          <p:spPr>
            <a:xfrm flipH="1">
              <a:off x="304663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4" name="Google Shape;6748;p36"/>
            <p:cNvSpPr/>
            <p:nvPr/>
          </p:nvSpPr>
          <p:spPr>
            <a:xfrm flipH="1">
              <a:off x="336938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5" name="Google Shape;6749;p36"/>
            <p:cNvSpPr/>
            <p:nvPr/>
          </p:nvSpPr>
          <p:spPr>
            <a:xfrm flipH="1">
              <a:off x="26038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6" name="Google Shape;6750;p36"/>
            <p:cNvSpPr/>
            <p:nvPr/>
          </p:nvSpPr>
          <p:spPr>
            <a:xfrm flipH="1">
              <a:off x="1680266" y="339875"/>
              <a:ext cx="49255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7" name="Google Shape;6751;p36"/>
            <p:cNvSpPr/>
            <p:nvPr/>
          </p:nvSpPr>
          <p:spPr>
            <a:xfrm flipH="1">
              <a:off x="462763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8" name="Google Shape;6752;p36"/>
            <p:cNvSpPr/>
            <p:nvPr/>
          </p:nvSpPr>
          <p:spPr>
            <a:xfrm flipH="1">
              <a:off x="880463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9" name="Google Shape;6753;p36"/>
            <p:cNvSpPr/>
            <p:nvPr/>
          </p:nvSpPr>
          <p:spPr>
            <a:xfrm flipH="1">
              <a:off x="959238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0" name="Google Shape;6754;p36"/>
            <p:cNvSpPr/>
            <p:nvPr/>
          </p:nvSpPr>
          <p:spPr>
            <a:xfrm flipH="1">
              <a:off x="987263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1" name="Google Shape;6755;p36"/>
            <p:cNvSpPr/>
            <p:nvPr/>
          </p:nvSpPr>
          <p:spPr>
            <a:xfrm flipH="1">
              <a:off x="443138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2" name="Google Shape;6756;p36"/>
            <p:cNvSpPr/>
            <p:nvPr/>
          </p:nvSpPr>
          <p:spPr>
            <a:xfrm flipH="1">
              <a:off x="1293938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3" name="Google Shape;6757;p36"/>
            <p:cNvSpPr/>
            <p:nvPr/>
          </p:nvSpPr>
          <p:spPr>
            <a:xfrm flipH="1">
              <a:off x="1273038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4" name="Google Shape;6758;p36"/>
            <p:cNvSpPr/>
            <p:nvPr/>
          </p:nvSpPr>
          <p:spPr>
            <a:xfrm flipH="1">
              <a:off x="1273982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5" name="Google Shape;6759;p36"/>
            <p:cNvSpPr/>
            <p:nvPr/>
          </p:nvSpPr>
          <p:spPr>
            <a:xfrm flipH="1">
              <a:off x="1980763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6" name="Google Shape;6760;p36"/>
            <p:cNvSpPr/>
            <p:nvPr/>
          </p:nvSpPr>
          <p:spPr>
            <a:xfrm flipH="1">
              <a:off x="1539813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7" name="Google Shape;6761;p36"/>
            <p:cNvSpPr/>
            <p:nvPr/>
          </p:nvSpPr>
          <p:spPr>
            <a:xfrm flipH="1">
              <a:off x="886480" y="209249"/>
              <a:ext cx="47546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8" name="Google Shape;6762;p36"/>
            <p:cNvSpPr/>
            <p:nvPr/>
          </p:nvSpPr>
          <p:spPr>
            <a:xfrm flipH="1">
              <a:off x="898963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9" name="Google Shape;6763;p36"/>
            <p:cNvSpPr/>
            <p:nvPr/>
          </p:nvSpPr>
          <p:spPr>
            <a:xfrm flipH="1">
              <a:off x="1976013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0" name="Google Shape;6764;p36"/>
            <p:cNvSpPr/>
            <p:nvPr/>
          </p:nvSpPr>
          <p:spPr>
            <a:xfrm flipH="1">
              <a:off x="65469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1" name="Google Shape;6765;p36"/>
            <p:cNvSpPr/>
            <p:nvPr/>
          </p:nvSpPr>
          <p:spPr>
            <a:xfrm flipH="1">
              <a:off x="1542932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2" name="Google Shape;6766;p36"/>
            <p:cNvSpPr/>
            <p:nvPr/>
          </p:nvSpPr>
          <p:spPr>
            <a:xfrm flipH="1">
              <a:off x="689042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3" name="Google Shape;6767;p36"/>
            <p:cNvSpPr/>
            <p:nvPr/>
          </p:nvSpPr>
          <p:spPr>
            <a:xfrm flipH="1">
              <a:off x="666914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4" name="Google Shape;6768;p36"/>
            <p:cNvSpPr/>
            <p:nvPr/>
          </p:nvSpPr>
          <p:spPr>
            <a:xfrm flipH="1">
              <a:off x="674030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5" name="Google Shape;6769;p36"/>
            <p:cNvSpPr/>
            <p:nvPr/>
          </p:nvSpPr>
          <p:spPr>
            <a:xfrm flipH="1">
              <a:off x="2061815" y="238325"/>
              <a:ext cx="30525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6" name="Google Shape;6770;p36"/>
            <p:cNvSpPr/>
            <p:nvPr/>
          </p:nvSpPr>
          <p:spPr>
            <a:xfrm flipH="1">
              <a:off x="2084315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7" name="Google Shape;6771;p36"/>
            <p:cNvSpPr/>
            <p:nvPr/>
          </p:nvSpPr>
          <p:spPr>
            <a:xfrm flipH="1">
              <a:off x="475957" y="526550"/>
              <a:ext cx="22568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8" name="Google Shape;6772;p36"/>
            <p:cNvSpPr/>
            <p:nvPr/>
          </p:nvSpPr>
          <p:spPr>
            <a:xfrm flipH="1">
              <a:off x="704388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9" name="Google Shape;6773;p36"/>
            <p:cNvSpPr/>
            <p:nvPr/>
          </p:nvSpPr>
          <p:spPr>
            <a:xfrm flipH="1">
              <a:off x="1582297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271" name="Google Shape;6774;p36" descr="Google Shape;6774;p36"/>
          <p:cNvPicPr>
            <a:picLocks noChangeAspect="1"/>
          </p:cNvPicPr>
          <p:nvPr/>
        </p:nvPicPr>
        <p:blipFill>
          <a:blip r:embed="rId3">
            <a:alphaModFix amt="64000"/>
            <a:extLst/>
          </a:blip>
          <a:stretch>
            <a:fillRect/>
          </a:stretch>
        </p:blipFill>
        <p:spPr>
          <a:xfrm rot="3318290">
            <a:off x="-431440" y="-1270594"/>
            <a:ext cx="1956102" cy="296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2" name="Google Shape;6775;p36" descr="Google Shape;6775;p36"/>
          <p:cNvPicPr>
            <a:picLocks noChangeAspect="1"/>
          </p:cNvPicPr>
          <p:nvPr/>
        </p:nvPicPr>
        <p:blipFill>
          <a:blip r:embed="rId4">
            <a:alphaModFix amt="64000"/>
            <a:extLst/>
          </a:blip>
          <a:stretch>
            <a:fillRect/>
          </a:stretch>
        </p:blipFill>
        <p:spPr>
          <a:xfrm rot="18899989">
            <a:off x="6742810" y="3651282"/>
            <a:ext cx="3372626" cy="2211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3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48638" y="3713548"/>
            <a:ext cx="2078330" cy="2086676"/>
          </a:xfrm>
          <a:prstGeom prst="rect">
            <a:avLst/>
          </a:prstGeom>
          <a:ln w="12700">
            <a:miter lim="400000"/>
          </a:ln>
        </p:spPr>
      </p:pic>
      <p:sp>
        <p:nvSpPr>
          <p:cNvPr id="2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1" name="Google Shape;6777;p37" descr="Google Shape;6777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2" name="Google Shape;6778;p37"/>
          <p:cNvGrpSpPr/>
          <p:nvPr/>
        </p:nvGrpSpPr>
        <p:grpSpPr>
          <a:xfrm>
            <a:off x="-1183537" y="840950"/>
            <a:ext cx="2097090" cy="597453"/>
            <a:chOff x="0" y="0"/>
            <a:chExt cx="2097089" cy="597452"/>
          </a:xfrm>
        </p:grpSpPr>
        <p:sp>
          <p:nvSpPr>
            <p:cNvPr id="2282" name="Google Shape;6779;p37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3" name="Google Shape;6780;p37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4" name="Google Shape;6781;p37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5" name="Google Shape;6782;p37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6" name="Google Shape;6783;p37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7" name="Google Shape;6784;p37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8" name="Google Shape;6785;p37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9" name="Google Shape;6786;p37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0" name="Google Shape;6787;p37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1" name="Google Shape;6788;p37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2" name="Google Shape;6789;p37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3" name="Google Shape;6790;p37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4" name="Google Shape;6791;p37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5" name="Google Shape;6792;p37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6" name="Google Shape;6793;p37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7" name="Google Shape;6794;p37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8" name="Google Shape;6795;p37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9" name="Google Shape;6796;p37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0" name="Google Shape;6797;p37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1" name="Google Shape;6798;p37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2" name="Google Shape;6799;p37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3" name="Google Shape;6800;p37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4" name="Google Shape;6801;p37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5" name="Google Shape;6802;p37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6" name="Google Shape;6803;p37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7" name="Google Shape;6804;p37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8" name="Google Shape;6805;p37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9" name="Google Shape;6806;p37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0" name="Google Shape;6807;p37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1" name="Google Shape;6808;p37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2" name="Google Shape;6809;p37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3" name="Google Shape;6810;p37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4" name="Google Shape;6811;p37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5" name="Google Shape;6812;p37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6" name="Google Shape;6813;p37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7" name="Google Shape;6814;p37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8" name="Google Shape;6815;p37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9" name="Google Shape;6816;p37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0" name="Google Shape;6817;p37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1" name="Google Shape;6818;p37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2" name="Google Shape;6819;p37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3" name="Google Shape;6820;p37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4" name="Google Shape;6821;p37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5" name="Google Shape;6822;p37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6" name="Google Shape;6823;p37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7" name="Google Shape;6824;p37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8" name="Google Shape;6825;p37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9" name="Google Shape;6826;p37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0" name="Google Shape;6827;p37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1" name="Google Shape;6828;p37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2" name="Google Shape;6829;p37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3" name="Google Shape;6830;p37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4" name="Google Shape;6831;p37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5" name="Google Shape;6832;p37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6" name="Google Shape;6833;p37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7" name="Google Shape;6834;p37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8" name="Google Shape;6835;p37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9" name="Google Shape;6836;p37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0" name="Google Shape;6837;p37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1" name="Google Shape;6838;p37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2" name="Google Shape;6839;p37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3" name="Google Shape;6840;p37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4" name="Google Shape;6841;p37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5" name="Google Shape;6842;p37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6" name="Google Shape;6843;p37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7" name="Google Shape;6844;p37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8" name="Google Shape;6845;p37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9" name="Google Shape;6846;p37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0" name="Google Shape;6847;p37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1" name="Google Shape;6848;p37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2" name="Google Shape;6849;p37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3" name="Google Shape;6850;p37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4" name="Google Shape;6851;p37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5" name="Google Shape;6852;p37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6" name="Google Shape;6853;p37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7" name="Google Shape;6854;p37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8" name="Google Shape;6855;p37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9" name="Google Shape;6856;p37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0" name="Google Shape;6857;p37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1" name="Google Shape;6858;p37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2" name="Google Shape;6859;p37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3" name="Google Shape;6860;p37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4" name="Google Shape;6861;p37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5" name="Google Shape;6862;p37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6" name="Google Shape;6863;p37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7" name="Google Shape;6864;p37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8" name="Google Shape;6865;p37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9" name="Google Shape;6866;p37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0" name="Google Shape;6867;p37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1" name="Google Shape;6868;p37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2" name="Google Shape;6869;p37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3" name="Google Shape;6870;p37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4" name="Google Shape;6871;p37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5" name="Google Shape;6872;p37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6" name="Google Shape;6873;p37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7" name="Google Shape;6874;p37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8" name="Google Shape;6875;p37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9" name="Google Shape;6876;p37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0" name="Google Shape;6877;p37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1" name="Google Shape;6878;p37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2" name="Google Shape;6879;p37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3" name="Google Shape;6880;p37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4" name="Google Shape;6881;p37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5" name="Google Shape;6882;p37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6" name="Google Shape;6883;p37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7" name="Google Shape;6884;p37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8" name="Google Shape;6885;p37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9" name="Google Shape;6886;p37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0" name="Google Shape;6887;p37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1" name="Google Shape;6888;p37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461" name="Google Shape;6889;p37"/>
          <p:cNvGrpSpPr/>
          <p:nvPr/>
        </p:nvGrpSpPr>
        <p:grpSpPr>
          <a:xfrm>
            <a:off x="7750221" y="4489300"/>
            <a:ext cx="1625768" cy="520427"/>
            <a:chOff x="-1" y="0"/>
            <a:chExt cx="1625766" cy="520426"/>
          </a:xfrm>
        </p:grpSpPr>
        <p:sp>
          <p:nvSpPr>
            <p:cNvPr id="2393" name="Google Shape;6890;p37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4" name="Google Shape;6891;p37"/>
            <p:cNvSpPr/>
            <p:nvPr/>
          </p:nvSpPr>
          <p:spPr>
            <a:xfrm>
              <a:off x="588901" y="153125"/>
              <a:ext cx="82644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5" name="Google Shape;6892;p37"/>
            <p:cNvSpPr/>
            <p:nvPr/>
          </p:nvSpPr>
          <p:spPr>
            <a:xfrm>
              <a:off x="869739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6" name="Google Shape;6893;p37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7" name="Google Shape;6894;p37"/>
            <p:cNvSpPr/>
            <p:nvPr/>
          </p:nvSpPr>
          <p:spPr>
            <a:xfrm>
              <a:off x="1046318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8" name="Google Shape;6895;p37"/>
            <p:cNvSpPr/>
            <p:nvPr/>
          </p:nvSpPr>
          <p:spPr>
            <a:xfrm>
              <a:off x="1322718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9" name="Google Shape;6896;p37"/>
            <p:cNvSpPr/>
            <p:nvPr/>
          </p:nvSpPr>
          <p:spPr>
            <a:xfrm>
              <a:off x="1033497" y="201200"/>
              <a:ext cx="81871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0" name="Google Shape;6897;p37"/>
            <p:cNvSpPr/>
            <p:nvPr/>
          </p:nvSpPr>
          <p:spPr>
            <a:xfrm>
              <a:off x="1338746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1" name="Google Shape;6898;p37"/>
            <p:cNvSpPr/>
            <p:nvPr/>
          </p:nvSpPr>
          <p:spPr>
            <a:xfrm>
              <a:off x="396762" y="420099"/>
              <a:ext cx="75794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2" name="Google Shape;6899;p37"/>
            <p:cNvSpPr/>
            <p:nvPr/>
          </p:nvSpPr>
          <p:spPr>
            <a:xfrm>
              <a:off x="1070317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3" name="Google Shape;6900;p37"/>
            <p:cNvSpPr/>
            <p:nvPr/>
          </p:nvSpPr>
          <p:spPr>
            <a:xfrm>
              <a:off x="1552212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4" name="Google Shape;6901;p37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5" name="Google Shape;6902;p37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6" name="Google Shape;6903;p37"/>
            <p:cNvSpPr/>
            <p:nvPr/>
          </p:nvSpPr>
          <p:spPr>
            <a:xfrm>
              <a:off x="1176313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7" name="Google Shape;6904;p37"/>
            <p:cNvSpPr/>
            <p:nvPr/>
          </p:nvSpPr>
          <p:spPr>
            <a:xfrm>
              <a:off x="341005" y="247475"/>
              <a:ext cx="30621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8" name="Google Shape;6905;p37"/>
            <p:cNvSpPr/>
            <p:nvPr/>
          </p:nvSpPr>
          <p:spPr>
            <a:xfrm>
              <a:off x="900863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9" name="Google Shape;6906;p37"/>
            <p:cNvSpPr/>
            <p:nvPr/>
          </p:nvSpPr>
          <p:spPr>
            <a:xfrm>
              <a:off x="1539787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0" name="Google Shape;6907;p37"/>
            <p:cNvSpPr/>
            <p:nvPr/>
          </p:nvSpPr>
          <p:spPr>
            <a:xfrm>
              <a:off x="713836" y="304049"/>
              <a:ext cx="63883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1" name="Google Shape;6908;p37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2" name="Google Shape;6909;p37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3" name="Google Shape;6910;p37"/>
            <p:cNvSpPr/>
            <p:nvPr/>
          </p:nvSpPr>
          <p:spPr>
            <a:xfrm>
              <a:off x="1368176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4" name="Google Shape;6911;p37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5" name="Google Shape;6912;p37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6" name="Google Shape;6913;p37"/>
            <p:cNvSpPr/>
            <p:nvPr/>
          </p:nvSpPr>
          <p:spPr>
            <a:xfrm>
              <a:off x="1233693" y="38324"/>
              <a:ext cx="50397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7" name="Google Shape;6914;p37"/>
            <p:cNvSpPr/>
            <p:nvPr/>
          </p:nvSpPr>
          <p:spPr>
            <a:xfrm>
              <a:off x="1390427" y="214749"/>
              <a:ext cx="42020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8" name="Google Shape;6915;p37"/>
            <p:cNvSpPr/>
            <p:nvPr/>
          </p:nvSpPr>
          <p:spPr>
            <a:xfrm>
              <a:off x="1029609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9" name="Google Shape;6916;p37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0" name="Google Shape;6917;p37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1" name="Google Shape;6918;p37"/>
            <p:cNvSpPr/>
            <p:nvPr/>
          </p:nvSpPr>
          <p:spPr>
            <a:xfrm>
              <a:off x="1211763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2" name="Google Shape;6919;p37"/>
            <p:cNvSpPr/>
            <p:nvPr/>
          </p:nvSpPr>
          <p:spPr>
            <a:xfrm>
              <a:off x="568131" y="223675"/>
              <a:ext cx="49859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3" name="Google Shape;6920;p37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4" name="Google Shape;6921;p37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5" name="Google Shape;6922;p37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6" name="Google Shape;6923;p37"/>
            <p:cNvSpPr/>
            <p:nvPr/>
          </p:nvSpPr>
          <p:spPr>
            <a:xfrm>
              <a:off x="10988" y="226925"/>
              <a:ext cx="25271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7" name="Google Shape;6924;p37"/>
            <p:cNvSpPr/>
            <p:nvPr/>
          </p:nvSpPr>
          <p:spPr>
            <a:xfrm>
              <a:off x="1402068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8" name="Google Shape;6925;p37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9" name="Google Shape;6926;p37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0" name="Google Shape;6927;p37"/>
            <p:cNvSpPr/>
            <p:nvPr/>
          </p:nvSpPr>
          <p:spPr>
            <a:xfrm>
              <a:off x="376888" y="424074"/>
              <a:ext cx="26749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1" name="Google Shape;6928;p37"/>
            <p:cNvSpPr/>
            <p:nvPr/>
          </p:nvSpPr>
          <p:spPr>
            <a:xfrm>
              <a:off x="1171838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2" name="Google Shape;6929;p37"/>
            <p:cNvSpPr/>
            <p:nvPr/>
          </p:nvSpPr>
          <p:spPr>
            <a:xfrm>
              <a:off x="603713" y="150700"/>
              <a:ext cx="48900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3" name="Google Shape;6930;p37"/>
            <p:cNvSpPr/>
            <p:nvPr/>
          </p:nvSpPr>
          <p:spPr>
            <a:xfrm>
              <a:off x="1201486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4" name="Google Shape;6931;p37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5" name="Google Shape;6932;p37"/>
            <p:cNvSpPr/>
            <p:nvPr/>
          </p:nvSpPr>
          <p:spPr>
            <a:xfrm>
              <a:off x="797791" y="279975"/>
              <a:ext cx="34324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6" name="Google Shape;6933;p37"/>
            <p:cNvSpPr/>
            <p:nvPr/>
          </p:nvSpPr>
          <p:spPr>
            <a:xfrm>
              <a:off x="1249288" y="15650"/>
              <a:ext cx="34865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7" name="Google Shape;6934;p37"/>
            <p:cNvSpPr/>
            <p:nvPr/>
          </p:nvSpPr>
          <p:spPr>
            <a:xfrm>
              <a:off x="1247713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8" name="Google Shape;6935;p37"/>
            <p:cNvSpPr/>
            <p:nvPr/>
          </p:nvSpPr>
          <p:spPr>
            <a:xfrm>
              <a:off x="1369313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9" name="Google Shape;6936;p37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0" name="Google Shape;6937;p37"/>
            <p:cNvSpPr/>
            <p:nvPr/>
          </p:nvSpPr>
          <p:spPr>
            <a:xfrm>
              <a:off x="1179350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1" name="Google Shape;6938;p37"/>
            <p:cNvSpPr/>
            <p:nvPr/>
          </p:nvSpPr>
          <p:spPr>
            <a:xfrm>
              <a:off x="1189013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2" name="Google Shape;6939;p37"/>
            <p:cNvSpPr/>
            <p:nvPr/>
          </p:nvSpPr>
          <p:spPr>
            <a:xfrm>
              <a:off x="1364563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3" name="Google Shape;6940;p37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4" name="Google Shape;6941;p37"/>
            <p:cNvSpPr/>
            <p:nvPr/>
          </p:nvSpPr>
          <p:spPr>
            <a:xfrm>
              <a:off x="887961" y="78375"/>
              <a:ext cx="63606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5" name="Google Shape;6942;p37"/>
            <p:cNvSpPr/>
            <p:nvPr/>
          </p:nvSpPr>
          <p:spPr>
            <a:xfrm>
              <a:off x="915138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6" name="Google Shape;6943;p37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7" name="Google Shape;6944;p37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8" name="Google Shape;6945;p37"/>
            <p:cNvSpPr/>
            <p:nvPr/>
          </p:nvSpPr>
          <p:spPr>
            <a:xfrm>
              <a:off x="380655" y="488575"/>
              <a:ext cx="28320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9" name="Google Shape;6946;p37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0" name="Google Shape;6947;p37"/>
            <p:cNvSpPr/>
            <p:nvPr/>
          </p:nvSpPr>
          <p:spPr>
            <a:xfrm>
              <a:off x="778852" y="286050"/>
              <a:ext cx="52210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1" name="Google Shape;6948;p37"/>
            <p:cNvSpPr/>
            <p:nvPr/>
          </p:nvSpPr>
          <p:spPr>
            <a:xfrm>
              <a:off x="743290" y="341050"/>
              <a:ext cx="37222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2" name="Google Shape;6949;p37"/>
            <p:cNvSpPr/>
            <p:nvPr/>
          </p:nvSpPr>
          <p:spPr>
            <a:xfrm>
              <a:off x="1194367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3" name="Google Shape;6950;p37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4" name="Google Shape;6951;p37"/>
            <p:cNvSpPr/>
            <p:nvPr/>
          </p:nvSpPr>
          <p:spPr>
            <a:xfrm>
              <a:off x="612688" y="167625"/>
              <a:ext cx="29826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5" name="Google Shape;6952;p37"/>
            <p:cNvSpPr/>
            <p:nvPr/>
          </p:nvSpPr>
          <p:spPr>
            <a:xfrm>
              <a:off x="591071" y="179799"/>
              <a:ext cx="15468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6" name="Google Shape;6953;p37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7" name="Google Shape;6954;p37"/>
            <p:cNvSpPr/>
            <p:nvPr/>
          </p:nvSpPr>
          <p:spPr>
            <a:xfrm>
              <a:off x="384168" y="472725"/>
              <a:ext cx="12701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8" name="Google Shape;6955;p37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9" name="Google Shape;6956;p37"/>
            <p:cNvSpPr/>
            <p:nvPr/>
          </p:nvSpPr>
          <p:spPr>
            <a:xfrm>
              <a:off x="897138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0" name="Google Shape;6957;p37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462" name="Google Shape;6958;p37" descr="Google Shape;6958;p37"/>
          <p:cNvPicPr>
            <a:picLocks noChangeAspect="1"/>
          </p:cNvPicPr>
          <p:nvPr/>
        </p:nvPicPr>
        <p:blipFill>
          <a:blip r:embed="rId3">
            <a:alphaModFix amt="67000"/>
            <a:extLst/>
          </a:blip>
          <a:stretch>
            <a:fillRect/>
          </a:stretch>
        </p:blipFill>
        <p:spPr>
          <a:xfrm>
            <a:off x="6785836" y="562625"/>
            <a:ext cx="3543303" cy="733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3" name="Google Shape;6959;p37" descr="Google Shape;6959;p37"/>
          <p:cNvPicPr>
            <a:picLocks noChangeAspect="1"/>
          </p:cNvPicPr>
          <p:nvPr/>
        </p:nvPicPr>
        <p:blipFill>
          <a:blip r:embed="rId4">
            <a:alphaModFix amt="67000"/>
            <a:extLst/>
          </a:blip>
          <a:stretch>
            <a:fillRect/>
          </a:stretch>
        </p:blipFill>
        <p:spPr>
          <a:xfrm>
            <a:off x="-731576" y="4507036"/>
            <a:ext cx="3793028" cy="67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4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40436" y="3747232"/>
            <a:ext cx="1996545" cy="2004562"/>
          </a:xfrm>
          <a:prstGeom prst="rect">
            <a:avLst/>
          </a:prstGeom>
          <a:ln w="12700">
            <a:miter lim="400000"/>
          </a:ln>
        </p:spPr>
      </p:pic>
      <p:sp>
        <p:nvSpPr>
          <p:cNvPr id="24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2" name="Google Shape;6961;p38" descr="Google Shape;6961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3" name="Google Shape;6962;p38"/>
          <p:cNvGrpSpPr/>
          <p:nvPr/>
        </p:nvGrpSpPr>
        <p:grpSpPr>
          <a:xfrm>
            <a:off x="-784726" y="840950"/>
            <a:ext cx="2097091" cy="597453"/>
            <a:chOff x="0" y="0"/>
            <a:chExt cx="2097089" cy="597452"/>
          </a:xfrm>
        </p:grpSpPr>
        <p:sp>
          <p:nvSpPr>
            <p:cNvPr id="2473" name="Google Shape;6963;p38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4" name="Google Shape;6964;p38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5" name="Google Shape;6965;p38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6" name="Google Shape;6966;p38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7" name="Google Shape;6967;p38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8" name="Google Shape;6968;p38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9" name="Google Shape;6969;p38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0" name="Google Shape;6970;p38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1" name="Google Shape;6971;p38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2" name="Google Shape;6972;p38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3" name="Google Shape;6973;p38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4" name="Google Shape;6974;p38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5" name="Google Shape;6975;p38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6" name="Google Shape;6976;p38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7" name="Google Shape;6977;p38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8" name="Google Shape;6978;p38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9" name="Google Shape;6979;p38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0" name="Google Shape;6980;p38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1" name="Google Shape;6981;p38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2" name="Google Shape;6982;p38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3" name="Google Shape;6983;p38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4" name="Google Shape;6984;p38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5" name="Google Shape;6985;p38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6" name="Google Shape;6986;p38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7" name="Google Shape;6987;p38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8" name="Google Shape;6988;p38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9" name="Google Shape;6989;p38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0" name="Google Shape;6990;p38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1" name="Google Shape;6991;p38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2" name="Google Shape;6992;p38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3" name="Google Shape;6993;p38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4" name="Google Shape;6994;p38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5" name="Google Shape;6995;p38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6" name="Google Shape;6996;p38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7" name="Google Shape;6997;p38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8" name="Google Shape;6998;p38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9" name="Google Shape;6999;p38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0" name="Google Shape;7000;p38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1" name="Google Shape;7001;p38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2" name="Google Shape;7002;p38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3" name="Google Shape;7003;p38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4" name="Google Shape;7004;p38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5" name="Google Shape;7005;p38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6" name="Google Shape;7006;p38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7" name="Google Shape;7007;p38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8" name="Google Shape;7008;p38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9" name="Google Shape;7009;p38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0" name="Google Shape;7010;p38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1" name="Google Shape;7011;p38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2" name="Google Shape;7012;p38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3" name="Google Shape;7013;p38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4" name="Google Shape;7014;p38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5" name="Google Shape;7015;p38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6" name="Google Shape;7016;p38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7" name="Google Shape;7017;p38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8" name="Google Shape;7018;p38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9" name="Google Shape;7019;p38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0" name="Google Shape;7020;p38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1" name="Google Shape;7021;p38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2" name="Google Shape;7022;p38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3" name="Google Shape;7023;p38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4" name="Google Shape;7024;p38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5" name="Google Shape;7025;p38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6" name="Google Shape;7026;p38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7" name="Google Shape;7027;p38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8" name="Google Shape;7028;p38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9" name="Google Shape;7029;p38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0" name="Google Shape;7030;p38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1" name="Google Shape;7031;p38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2" name="Google Shape;7032;p38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3" name="Google Shape;7033;p38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4" name="Google Shape;7034;p38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5" name="Google Shape;7035;p38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6" name="Google Shape;7036;p38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7" name="Google Shape;7037;p38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8" name="Google Shape;7038;p38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9" name="Google Shape;7039;p38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0" name="Google Shape;7040;p38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1" name="Google Shape;7041;p38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2" name="Google Shape;7042;p38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3" name="Google Shape;7043;p38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4" name="Google Shape;7044;p38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5" name="Google Shape;7045;p38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6" name="Google Shape;7046;p38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7" name="Google Shape;7047;p38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8" name="Google Shape;7048;p38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9" name="Google Shape;7049;p38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0" name="Google Shape;7050;p38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1" name="Google Shape;7051;p38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2" name="Google Shape;7052;p38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3" name="Google Shape;7053;p38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4" name="Google Shape;7054;p38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5" name="Google Shape;7055;p38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6" name="Google Shape;7056;p38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7" name="Google Shape;7057;p38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8" name="Google Shape;7058;p38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9" name="Google Shape;7059;p38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0" name="Google Shape;7060;p38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1" name="Google Shape;7061;p38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2" name="Google Shape;7062;p38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3" name="Google Shape;7063;p38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4" name="Google Shape;7064;p38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5" name="Google Shape;7065;p38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6" name="Google Shape;7066;p38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7" name="Google Shape;7067;p38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8" name="Google Shape;7068;p38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9" name="Google Shape;7069;p38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0" name="Google Shape;7070;p38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1" name="Google Shape;7071;p38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2" name="Google Shape;7072;p38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52" name="Google Shape;7073;p38"/>
          <p:cNvGrpSpPr/>
          <p:nvPr/>
        </p:nvGrpSpPr>
        <p:grpSpPr>
          <a:xfrm>
            <a:off x="8149033" y="4489300"/>
            <a:ext cx="1625769" cy="520427"/>
            <a:chOff x="-1" y="0"/>
            <a:chExt cx="1625767" cy="520426"/>
          </a:xfrm>
        </p:grpSpPr>
        <p:sp>
          <p:nvSpPr>
            <p:cNvPr id="2584" name="Google Shape;7074;p38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5" name="Google Shape;7075;p38"/>
            <p:cNvSpPr/>
            <p:nvPr/>
          </p:nvSpPr>
          <p:spPr>
            <a:xfrm>
              <a:off x="588901" y="153125"/>
              <a:ext cx="82645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6" name="Google Shape;7076;p38"/>
            <p:cNvSpPr/>
            <p:nvPr/>
          </p:nvSpPr>
          <p:spPr>
            <a:xfrm>
              <a:off x="869740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7" name="Google Shape;7077;p38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8" name="Google Shape;7078;p38"/>
            <p:cNvSpPr/>
            <p:nvPr/>
          </p:nvSpPr>
          <p:spPr>
            <a:xfrm>
              <a:off x="1046319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9" name="Google Shape;7079;p38"/>
            <p:cNvSpPr/>
            <p:nvPr/>
          </p:nvSpPr>
          <p:spPr>
            <a:xfrm>
              <a:off x="1322719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0" name="Google Shape;7080;p38"/>
            <p:cNvSpPr/>
            <p:nvPr/>
          </p:nvSpPr>
          <p:spPr>
            <a:xfrm>
              <a:off x="1033498" y="201200"/>
              <a:ext cx="81870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1" name="Google Shape;7081;p38"/>
            <p:cNvSpPr/>
            <p:nvPr/>
          </p:nvSpPr>
          <p:spPr>
            <a:xfrm>
              <a:off x="1338747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2" name="Google Shape;7082;p38"/>
            <p:cNvSpPr/>
            <p:nvPr/>
          </p:nvSpPr>
          <p:spPr>
            <a:xfrm>
              <a:off x="396763" y="420099"/>
              <a:ext cx="75793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3" name="Google Shape;7083;p38"/>
            <p:cNvSpPr/>
            <p:nvPr/>
          </p:nvSpPr>
          <p:spPr>
            <a:xfrm>
              <a:off x="1070318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4" name="Google Shape;7084;p38"/>
            <p:cNvSpPr/>
            <p:nvPr/>
          </p:nvSpPr>
          <p:spPr>
            <a:xfrm>
              <a:off x="1552213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5" name="Google Shape;7085;p38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6" name="Google Shape;7086;p38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7" name="Google Shape;7087;p38"/>
            <p:cNvSpPr/>
            <p:nvPr/>
          </p:nvSpPr>
          <p:spPr>
            <a:xfrm>
              <a:off x="1176314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8" name="Google Shape;7088;p38"/>
            <p:cNvSpPr/>
            <p:nvPr/>
          </p:nvSpPr>
          <p:spPr>
            <a:xfrm>
              <a:off x="341005" y="247475"/>
              <a:ext cx="30622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9" name="Google Shape;7089;p38"/>
            <p:cNvSpPr/>
            <p:nvPr/>
          </p:nvSpPr>
          <p:spPr>
            <a:xfrm>
              <a:off x="900864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0" name="Google Shape;7090;p38"/>
            <p:cNvSpPr/>
            <p:nvPr/>
          </p:nvSpPr>
          <p:spPr>
            <a:xfrm>
              <a:off x="1539788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1" name="Google Shape;7091;p38"/>
            <p:cNvSpPr/>
            <p:nvPr/>
          </p:nvSpPr>
          <p:spPr>
            <a:xfrm>
              <a:off x="713837" y="304049"/>
              <a:ext cx="63882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2" name="Google Shape;7092;p38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3" name="Google Shape;7093;p38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4" name="Google Shape;7094;p38"/>
            <p:cNvSpPr/>
            <p:nvPr/>
          </p:nvSpPr>
          <p:spPr>
            <a:xfrm>
              <a:off x="1368177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5" name="Google Shape;7095;p38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6" name="Google Shape;7096;p38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7" name="Google Shape;7097;p38"/>
            <p:cNvSpPr/>
            <p:nvPr/>
          </p:nvSpPr>
          <p:spPr>
            <a:xfrm>
              <a:off x="1233693" y="38324"/>
              <a:ext cx="50398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8" name="Google Shape;7098;p38"/>
            <p:cNvSpPr/>
            <p:nvPr/>
          </p:nvSpPr>
          <p:spPr>
            <a:xfrm>
              <a:off x="1390428" y="214749"/>
              <a:ext cx="42019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9" name="Google Shape;7099;p38"/>
            <p:cNvSpPr/>
            <p:nvPr/>
          </p:nvSpPr>
          <p:spPr>
            <a:xfrm>
              <a:off x="1029610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0" name="Google Shape;7100;p38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1" name="Google Shape;7101;p38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2" name="Google Shape;7102;p38"/>
            <p:cNvSpPr/>
            <p:nvPr/>
          </p:nvSpPr>
          <p:spPr>
            <a:xfrm>
              <a:off x="1211764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3" name="Google Shape;7103;p38"/>
            <p:cNvSpPr/>
            <p:nvPr/>
          </p:nvSpPr>
          <p:spPr>
            <a:xfrm>
              <a:off x="568132" y="223675"/>
              <a:ext cx="49858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4" name="Google Shape;7104;p38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5" name="Google Shape;7105;p38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6" name="Google Shape;7106;p38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7" name="Google Shape;7107;p38"/>
            <p:cNvSpPr/>
            <p:nvPr/>
          </p:nvSpPr>
          <p:spPr>
            <a:xfrm>
              <a:off x="10987" y="226925"/>
              <a:ext cx="25272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8" name="Google Shape;7108;p38"/>
            <p:cNvSpPr/>
            <p:nvPr/>
          </p:nvSpPr>
          <p:spPr>
            <a:xfrm>
              <a:off x="1402069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9" name="Google Shape;7109;p38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0" name="Google Shape;7110;p38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1" name="Google Shape;7111;p38"/>
            <p:cNvSpPr/>
            <p:nvPr/>
          </p:nvSpPr>
          <p:spPr>
            <a:xfrm>
              <a:off x="376888" y="424074"/>
              <a:ext cx="26750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2" name="Google Shape;7112;p38"/>
            <p:cNvSpPr/>
            <p:nvPr/>
          </p:nvSpPr>
          <p:spPr>
            <a:xfrm>
              <a:off x="1171839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3" name="Google Shape;7113;p38"/>
            <p:cNvSpPr/>
            <p:nvPr/>
          </p:nvSpPr>
          <p:spPr>
            <a:xfrm>
              <a:off x="603713" y="150700"/>
              <a:ext cx="48901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4" name="Google Shape;7114;p38"/>
            <p:cNvSpPr/>
            <p:nvPr/>
          </p:nvSpPr>
          <p:spPr>
            <a:xfrm>
              <a:off x="1201487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5" name="Google Shape;7115;p38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6" name="Google Shape;7116;p38"/>
            <p:cNvSpPr/>
            <p:nvPr/>
          </p:nvSpPr>
          <p:spPr>
            <a:xfrm>
              <a:off x="797792" y="279975"/>
              <a:ext cx="34323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7" name="Google Shape;7117;p38"/>
            <p:cNvSpPr/>
            <p:nvPr/>
          </p:nvSpPr>
          <p:spPr>
            <a:xfrm>
              <a:off x="1249289" y="15650"/>
              <a:ext cx="34864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8" name="Google Shape;7118;p38"/>
            <p:cNvSpPr/>
            <p:nvPr/>
          </p:nvSpPr>
          <p:spPr>
            <a:xfrm>
              <a:off x="1247714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9" name="Google Shape;7119;p38"/>
            <p:cNvSpPr/>
            <p:nvPr/>
          </p:nvSpPr>
          <p:spPr>
            <a:xfrm>
              <a:off x="1369314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0" name="Google Shape;7120;p38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1" name="Google Shape;7121;p38"/>
            <p:cNvSpPr/>
            <p:nvPr/>
          </p:nvSpPr>
          <p:spPr>
            <a:xfrm>
              <a:off x="1179351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2" name="Google Shape;7122;p38"/>
            <p:cNvSpPr/>
            <p:nvPr/>
          </p:nvSpPr>
          <p:spPr>
            <a:xfrm>
              <a:off x="1189014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3" name="Google Shape;7123;p38"/>
            <p:cNvSpPr/>
            <p:nvPr/>
          </p:nvSpPr>
          <p:spPr>
            <a:xfrm>
              <a:off x="1364564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4" name="Google Shape;7124;p38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5" name="Google Shape;7125;p38"/>
            <p:cNvSpPr/>
            <p:nvPr/>
          </p:nvSpPr>
          <p:spPr>
            <a:xfrm>
              <a:off x="887961" y="78375"/>
              <a:ext cx="63607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6" name="Google Shape;7126;p38"/>
            <p:cNvSpPr/>
            <p:nvPr/>
          </p:nvSpPr>
          <p:spPr>
            <a:xfrm>
              <a:off x="915139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7" name="Google Shape;7127;p38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8" name="Google Shape;7128;p38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9" name="Google Shape;7129;p38"/>
            <p:cNvSpPr/>
            <p:nvPr/>
          </p:nvSpPr>
          <p:spPr>
            <a:xfrm>
              <a:off x="380656" y="488575"/>
              <a:ext cx="28319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0" name="Google Shape;7130;p38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1" name="Google Shape;7131;p38"/>
            <p:cNvSpPr/>
            <p:nvPr/>
          </p:nvSpPr>
          <p:spPr>
            <a:xfrm>
              <a:off x="778852" y="286050"/>
              <a:ext cx="52211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2" name="Google Shape;7132;p38"/>
            <p:cNvSpPr/>
            <p:nvPr/>
          </p:nvSpPr>
          <p:spPr>
            <a:xfrm>
              <a:off x="743291" y="341050"/>
              <a:ext cx="37221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3" name="Google Shape;7133;p38"/>
            <p:cNvSpPr/>
            <p:nvPr/>
          </p:nvSpPr>
          <p:spPr>
            <a:xfrm>
              <a:off x="1194368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4" name="Google Shape;7134;p38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5" name="Google Shape;7135;p38"/>
            <p:cNvSpPr/>
            <p:nvPr/>
          </p:nvSpPr>
          <p:spPr>
            <a:xfrm>
              <a:off x="612688" y="167625"/>
              <a:ext cx="29827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6" name="Google Shape;7136;p38"/>
            <p:cNvSpPr/>
            <p:nvPr/>
          </p:nvSpPr>
          <p:spPr>
            <a:xfrm>
              <a:off x="591071" y="179799"/>
              <a:ext cx="15469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7" name="Google Shape;7137;p38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8" name="Google Shape;7138;p38"/>
            <p:cNvSpPr/>
            <p:nvPr/>
          </p:nvSpPr>
          <p:spPr>
            <a:xfrm>
              <a:off x="384168" y="472725"/>
              <a:ext cx="12702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9" name="Google Shape;7139;p38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0" name="Google Shape;7140;p38"/>
            <p:cNvSpPr/>
            <p:nvPr/>
          </p:nvSpPr>
          <p:spPr>
            <a:xfrm>
              <a:off x="897139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1" name="Google Shape;7141;p38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653" name="Google Shape;7142;p38" descr="Google Shape;7142;p38"/>
          <p:cNvPicPr>
            <a:picLocks noChangeAspect="1"/>
          </p:cNvPicPr>
          <p:nvPr/>
        </p:nvPicPr>
        <p:blipFill>
          <a:blip r:embed="rId3">
            <a:alphaModFix amt="78000"/>
            <a:extLst/>
          </a:blip>
          <a:stretch>
            <a:fillRect/>
          </a:stretch>
        </p:blipFill>
        <p:spPr>
          <a:xfrm rot="4087982">
            <a:off x="-1035715" y="2978796"/>
            <a:ext cx="2995601" cy="1964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4" name="Google Shape;7143;p38" descr="Google Shape;7143;p38"/>
          <p:cNvPicPr>
            <a:picLocks noChangeAspect="1"/>
          </p:cNvPicPr>
          <p:nvPr/>
        </p:nvPicPr>
        <p:blipFill>
          <a:blip r:embed="rId4">
            <a:alphaModFix amt="72000"/>
            <a:extLst/>
          </a:blip>
          <a:stretch>
            <a:fillRect/>
          </a:stretch>
        </p:blipFill>
        <p:spPr>
          <a:xfrm rot="13732127">
            <a:off x="6954277" y="-481791"/>
            <a:ext cx="3426522" cy="224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5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73242" y="3917734"/>
            <a:ext cx="1945229" cy="1953040"/>
          </a:xfrm>
          <a:prstGeom prst="rect">
            <a:avLst/>
          </a:prstGeom>
          <a:ln w="12700">
            <a:miter lim="400000"/>
          </a:ln>
        </p:spPr>
      </p:pic>
      <p:sp>
        <p:nvSpPr>
          <p:cNvPr id="26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" name="Google Shape;406;p6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64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65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668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2666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7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7CE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71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2669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0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74" name="Google Shape;415;p6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2672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3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77" name="Google Shape;418;p6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2675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6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AACA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80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2678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9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83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2681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2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684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E0F1F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5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6" name="Google Shape;429;p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7" name="Google Shape;430;p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8" name="Google Shape;433;p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9" name="Google Shape;434;p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0" name="Google Shape;437;p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1" name="Google Shape;438;p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2" name="Google Shape;439;p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3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4" name="Google Shape;442;p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5" name="Google Shape;443;p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6" name="Google Shape;444;p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7" name="Google Shape;447;p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8" name="Google Shape;448;p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9" name="Google Shape;449;p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0" name="Google Shape;452;p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1" name="Google Shape;453;p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2" name="Google Shape;454;p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3" name="Google Shape;457;p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4" name="Google Shape;458;p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5" name="Google Shape;459;p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6" name="Google Shape;462;p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7" name="Google Shape;463;p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8" name="Google Shape;464;p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9" name="Google Shape;467;p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0" name="Google Shape;468;p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1" name="Google Shape;469;p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2" name="Google Shape;472;p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3" name="Google Shape;473;p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4" name="Google Shape;474;p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5" name="Google Shape;477;p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6" name="Google Shape;479;p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7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2728" name="Google Shape;481;p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2718" name="Google Shape;482;p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9" name="Google Shape;483;p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0" name="Google Shape;484;p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1" name="Google Shape;485;p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2" name="Google Shape;486;p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3" name="Google Shape;487;p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4" name="Google Shape;488;p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5" name="Google Shape;489;p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6" name="Google Shape;490;p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rgbClr val="6AACA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7" name="Google Shape;491;p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729" name="Google Shape;492;p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rgbClr val="9DE0B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732" name="Google Shape;493;p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2730" name="Google Shape;494;p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31" name="Google Shape;495;p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rgbClr val="668A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733" name="Google Shape;496;p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34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735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73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7"/>
            <a:ext cx="5122927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27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196;p3" descr="Google Shape;196;p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مستوى النص الأول…"/>
          <p:cNvSpPr txBox="1"/>
          <p:nvPr>
            <p:ph type="body" sz="quarter" idx="1"/>
          </p:nvPr>
        </p:nvSpPr>
        <p:spPr>
          <a:xfrm>
            <a:off x="3140316" y="3410225"/>
            <a:ext cx="2864102" cy="682202"/>
          </a:xfrm>
          <a:prstGeom prst="rect">
            <a:avLst/>
          </a:prstGeom>
        </p:spPr>
        <p:txBody>
          <a:bodyPr anchor="ctr"/>
          <a:lstStyle>
            <a:lvl1pPr marL="190500" indent="-57150" algn="ctr">
              <a:buClrTx/>
              <a:buSzTx/>
              <a:buNone/>
              <a:defRPr sz="1500"/>
            </a:lvl1pPr>
            <a:lvl2pPr marL="190500" indent="133350" algn="ctr">
              <a:buClrTx/>
              <a:buSzTx/>
              <a:buNone/>
              <a:defRPr sz="1500"/>
            </a:lvl2pPr>
            <a:lvl3pPr marL="190500" indent="133350" algn="ctr">
              <a:buClrTx/>
              <a:buSzTx/>
              <a:buNone/>
              <a:defRPr sz="1500"/>
            </a:lvl3pPr>
            <a:lvl4pPr marL="190500" indent="133350" algn="ctr">
              <a:buClrTx/>
              <a:buSzTx/>
              <a:buNone/>
              <a:defRPr sz="1500"/>
            </a:lvl4pPr>
            <a:lvl5pPr marL="190500" indent="133350" algn="ctr">
              <a:buClrTx/>
              <a:buSzTx/>
              <a:buNone/>
              <a:defRPr sz="1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2" name="نص العنوان"/>
          <p:cNvSpPr txBox="1"/>
          <p:nvPr>
            <p:ph type="title"/>
          </p:nvPr>
        </p:nvSpPr>
        <p:spPr>
          <a:xfrm>
            <a:off x="3104614" y="2197020"/>
            <a:ext cx="2935503" cy="148230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433" name="Google Shape;200;p3"/>
          <p:cNvGrpSpPr/>
          <p:nvPr/>
        </p:nvGrpSpPr>
        <p:grpSpPr>
          <a:xfrm>
            <a:off x="-1183537" y="840950"/>
            <a:ext cx="2097090" cy="597453"/>
            <a:chOff x="0" y="0"/>
            <a:chExt cx="2097089" cy="597452"/>
          </a:xfrm>
        </p:grpSpPr>
        <p:sp>
          <p:nvSpPr>
            <p:cNvPr id="323" name="Google Shape;201;p3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" name="Google Shape;202;p3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" name="Google Shape;203;p3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" name="Google Shape;204;p3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" name="Google Shape;205;p3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" name="Google Shape;206;p3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" name="Google Shape;207;p3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" name="Google Shape;208;p3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" name="Google Shape;209;p3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" name="Google Shape;210;p3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" name="Google Shape;211;p3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" name="Google Shape;212;p3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" name="Google Shape;213;p3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" name="Google Shape;214;p3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" name="Google Shape;215;p3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8" name="Google Shape;216;p3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9" name="Google Shape;217;p3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0" name="Google Shape;218;p3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1" name="Google Shape;219;p3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2" name="Google Shape;220;p3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3" name="Google Shape;221;p3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4" name="Google Shape;222;p3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5" name="Google Shape;223;p3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6" name="Google Shape;224;p3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7" name="Google Shape;225;p3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" name="Google Shape;226;p3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" name="Google Shape;227;p3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" name="Google Shape;228;p3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" name="Google Shape;229;p3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2" name="Google Shape;230;p3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3" name="Google Shape;231;p3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4" name="Google Shape;232;p3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5" name="Google Shape;233;p3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6" name="Google Shape;234;p3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7" name="Google Shape;235;p3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8" name="Google Shape;236;p3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9" name="Google Shape;237;p3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0" name="Google Shape;238;p3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1" name="Google Shape;239;p3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2" name="Google Shape;240;p3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3" name="Google Shape;241;p3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4" name="Google Shape;242;p3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5" name="Google Shape;243;p3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6" name="Google Shape;244;p3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7" name="Google Shape;245;p3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8" name="Google Shape;246;p3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9" name="Google Shape;247;p3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0" name="Google Shape;248;p3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1" name="Google Shape;249;p3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2" name="Google Shape;250;p3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3" name="Google Shape;251;p3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4" name="Google Shape;252;p3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5" name="Google Shape;253;p3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6" name="Google Shape;254;p3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7" name="Google Shape;255;p3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8" name="Google Shape;256;p3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9" name="Google Shape;257;p3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0" name="Google Shape;258;p3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1" name="Google Shape;259;p3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2" name="Google Shape;260;p3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3" name="Google Shape;261;p3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4" name="Google Shape;262;p3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5" name="Google Shape;263;p3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6" name="Google Shape;264;p3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7" name="Google Shape;265;p3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8" name="Google Shape;266;p3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9" name="Google Shape;267;p3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0" name="Google Shape;268;p3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1" name="Google Shape;269;p3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2" name="Google Shape;270;p3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3" name="Google Shape;271;p3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4" name="Google Shape;272;p3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5" name="Google Shape;273;p3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6" name="Google Shape;274;p3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7" name="Google Shape;275;p3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8" name="Google Shape;276;p3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9" name="Google Shape;277;p3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0" name="Google Shape;278;p3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1" name="Google Shape;279;p3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2" name="Google Shape;280;p3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3" name="Google Shape;281;p3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4" name="Google Shape;282;p3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5" name="Google Shape;283;p3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6" name="Google Shape;284;p3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7" name="Google Shape;285;p3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8" name="Google Shape;286;p3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9" name="Google Shape;287;p3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0" name="Google Shape;288;p3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1" name="Google Shape;289;p3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2" name="Google Shape;290;p3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3" name="Google Shape;291;p3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4" name="Google Shape;292;p3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5" name="Google Shape;293;p3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6" name="Google Shape;294;p3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7" name="Google Shape;295;p3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8" name="Google Shape;296;p3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9" name="Google Shape;297;p3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0" name="Google Shape;298;p3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1" name="Google Shape;299;p3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2" name="Google Shape;300;p3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3" name="Google Shape;301;p3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4" name="Google Shape;302;p3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5" name="Google Shape;303;p3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6" name="Google Shape;304;p3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7" name="Google Shape;305;p3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8" name="Google Shape;306;p3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9" name="Google Shape;307;p3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0" name="Google Shape;308;p3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1" name="Google Shape;309;p3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2" name="Google Shape;310;p3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502" name="Google Shape;311;p3"/>
          <p:cNvGrpSpPr/>
          <p:nvPr/>
        </p:nvGrpSpPr>
        <p:grpSpPr>
          <a:xfrm>
            <a:off x="7750221" y="4489300"/>
            <a:ext cx="1625768" cy="520427"/>
            <a:chOff x="-1" y="0"/>
            <a:chExt cx="1625766" cy="520426"/>
          </a:xfrm>
        </p:grpSpPr>
        <p:sp>
          <p:nvSpPr>
            <p:cNvPr id="434" name="Google Shape;312;p3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5" name="Google Shape;313;p3"/>
            <p:cNvSpPr/>
            <p:nvPr/>
          </p:nvSpPr>
          <p:spPr>
            <a:xfrm>
              <a:off x="588901" y="153125"/>
              <a:ext cx="82644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6" name="Google Shape;314;p3"/>
            <p:cNvSpPr/>
            <p:nvPr/>
          </p:nvSpPr>
          <p:spPr>
            <a:xfrm>
              <a:off x="869739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7" name="Google Shape;315;p3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8" name="Google Shape;316;p3"/>
            <p:cNvSpPr/>
            <p:nvPr/>
          </p:nvSpPr>
          <p:spPr>
            <a:xfrm>
              <a:off x="1046318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9" name="Google Shape;317;p3"/>
            <p:cNvSpPr/>
            <p:nvPr/>
          </p:nvSpPr>
          <p:spPr>
            <a:xfrm>
              <a:off x="1322718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0" name="Google Shape;318;p3"/>
            <p:cNvSpPr/>
            <p:nvPr/>
          </p:nvSpPr>
          <p:spPr>
            <a:xfrm>
              <a:off x="1033497" y="201200"/>
              <a:ext cx="81871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1" name="Google Shape;319;p3"/>
            <p:cNvSpPr/>
            <p:nvPr/>
          </p:nvSpPr>
          <p:spPr>
            <a:xfrm>
              <a:off x="1338746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2" name="Google Shape;320;p3"/>
            <p:cNvSpPr/>
            <p:nvPr/>
          </p:nvSpPr>
          <p:spPr>
            <a:xfrm>
              <a:off x="396762" y="420099"/>
              <a:ext cx="75794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3" name="Google Shape;321;p3"/>
            <p:cNvSpPr/>
            <p:nvPr/>
          </p:nvSpPr>
          <p:spPr>
            <a:xfrm>
              <a:off x="1070317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4" name="Google Shape;322;p3"/>
            <p:cNvSpPr/>
            <p:nvPr/>
          </p:nvSpPr>
          <p:spPr>
            <a:xfrm>
              <a:off x="1552212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5" name="Google Shape;323;p3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6" name="Google Shape;324;p3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7" name="Google Shape;325;p3"/>
            <p:cNvSpPr/>
            <p:nvPr/>
          </p:nvSpPr>
          <p:spPr>
            <a:xfrm>
              <a:off x="1176313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8" name="Google Shape;326;p3"/>
            <p:cNvSpPr/>
            <p:nvPr/>
          </p:nvSpPr>
          <p:spPr>
            <a:xfrm>
              <a:off x="341005" y="247475"/>
              <a:ext cx="30621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9" name="Google Shape;327;p3"/>
            <p:cNvSpPr/>
            <p:nvPr/>
          </p:nvSpPr>
          <p:spPr>
            <a:xfrm>
              <a:off x="900863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0" name="Google Shape;328;p3"/>
            <p:cNvSpPr/>
            <p:nvPr/>
          </p:nvSpPr>
          <p:spPr>
            <a:xfrm>
              <a:off x="1539787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1" name="Google Shape;329;p3"/>
            <p:cNvSpPr/>
            <p:nvPr/>
          </p:nvSpPr>
          <p:spPr>
            <a:xfrm>
              <a:off x="713836" y="304049"/>
              <a:ext cx="63883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2" name="Google Shape;330;p3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3" name="Google Shape;331;p3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4" name="Google Shape;332;p3"/>
            <p:cNvSpPr/>
            <p:nvPr/>
          </p:nvSpPr>
          <p:spPr>
            <a:xfrm>
              <a:off x="1368176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5" name="Google Shape;333;p3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6" name="Google Shape;334;p3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7" name="Google Shape;335;p3"/>
            <p:cNvSpPr/>
            <p:nvPr/>
          </p:nvSpPr>
          <p:spPr>
            <a:xfrm>
              <a:off x="1233693" y="38324"/>
              <a:ext cx="50397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8" name="Google Shape;336;p3"/>
            <p:cNvSpPr/>
            <p:nvPr/>
          </p:nvSpPr>
          <p:spPr>
            <a:xfrm>
              <a:off x="1390427" y="214749"/>
              <a:ext cx="42020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9" name="Google Shape;337;p3"/>
            <p:cNvSpPr/>
            <p:nvPr/>
          </p:nvSpPr>
          <p:spPr>
            <a:xfrm>
              <a:off x="1029609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0" name="Google Shape;338;p3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1" name="Google Shape;339;p3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2" name="Google Shape;340;p3"/>
            <p:cNvSpPr/>
            <p:nvPr/>
          </p:nvSpPr>
          <p:spPr>
            <a:xfrm>
              <a:off x="1211763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3" name="Google Shape;341;p3"/>
            <p:cNvSpPr/>
            <p:nvPr/>
          </p:nvSpPr>
          <p:spPr>
            <a:xfrm>
              <a:off x="568131" y="223675"/>
              <a:ext cx="49859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4" name="Google Shape;342;p3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5" name="Google Shape;343;p3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6" name="Google Shape;344;p3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7" name="Google Shape;345;p3"/>
            <p:cNvSpPr/>
            <p:nvPr/>
          </p:nvSpPr>
          <p:spPr>
            <a:xfrm>
              <a:off x="10988" y="226925"/>
              <a:ext cx="25271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8" name="Google Shape;346;p3"/>
            <p:cNvSpPr/>
            <p:nvPr/>
          </p:nvSpPr>
          <p:spPr>
            <a:xfrm>
              <a:off x="1402068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9" name="Google Shape;347;p3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0" name="Google Shape;348;p3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1" name="Google Shape;349;p3"/>
            <p:cNvSpPr/>
            <p:nvPr/>
          </p:nvSpPr>
          <p:spPr>
            <a:xfrm>
              <a:off x="376888" y="424074"/>
              <a:ext cx="26749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2" name="Google Shape;350;p3"/>
            <p:cNvSpPr/>
            <p:nvPr/>
          </p:nvSpPr>
          <p:spPr>
            <a:xfrm>
              <a:off x="1171838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3" name="Google Shape;351;p3"/>
            <p:cNvSpPr/>
            <p:nvPr/>
          </p:nvSpPr>
          <p:spPr>
            <a:xfrm>
              <a:off x="603713" y="150700"/>
              <a:ext cx="48900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4" name="Google Shape;352;p3"/>
            <p:cNvSpPr/>
            <p:nvPr/>
          </p:nvSpPr>
          <p:spPr>
            <a:xfrm>
              <a:off x="1201486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5" name="Google Shape;353;p3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6" name="Google Shape;354;p3"/>
            <p:cNvSpPr/>
            <p:nvPr/>
          </p:nvSpPr>
          <p:spPr>
            <a:xfrm>
              <a:off x="797791" y="279975"/>
              <a:ext cx="34324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7" name="Google Shape;355;p3"/>
            <p:cNvSpPr/>
            <p:nvPr/>
          </p:nvSpPr>
          <p:spPr>
            <a:xfrm>
              <a:off x="1249288" y="15650"/>
              <a:ext cx="34865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8" name="Google Shape;356;p3"/>
            <p:cNvSpPr/>
            <p:nvPr/>
          </p:nvSpPr>
          <p:spPr>
            <a:xfrm>
              <a:off x="1247713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9" name="Google Shape;357;p3"/>
            <p:cNvSpPr/>
            <p:nvPr/>
          </p:nvSpPr>
          <p:spPr>
            <a:xfrm>
              <a:off x="1369313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0" name="Google Shape;358;p3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1" name="Google Shape;359;p3"/>
            <p:cNvSpPr/>
            <p:nvPr/>
          </p:nvSpPr>
          <p:spPr>
            <a:xfrm>
              <a:off x="1179350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2" name="Google Shape;360;p3"/>
            <p:cNvSpPr/>
            <p:nvPr/>
          </p:nvSpPr>
          <p:spPr>
            <a:xfrm>
              <a:off x="1189013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3" name="Google Shape;361;p3"/>
            <p:cNvSpPr/>
            <p:nvPr/>
          </p:nvSpPr>
          <p:spPr>
            <a:xfrm>
              <a:off x="1364563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4" name="Google Shape;362;p3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5" name="Google Shape;363;p3"/>
            <p:cNvSpPr/>
            <p:nvPr/>
          </p:nvSpPr>
          <p:spPr>
            <a:xfrm>
              <a:off x="887961" y="78375"/>
              <a:ext cx="63606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6" name="Google Shape;364;p3"/>
            <p:cNvSpPr/>
            <p:nvPr/>
          </p:nvSpPr>
          <p:spPr>
            <a:xfrm>
              <a:off x="915138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7" name="Google Shape;365;p3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8" name="Google Shape;366;p3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9" name="Google Shape;367;p3"/>
            <p:cNvSpPr/>
            <p:nvPr/>
          </p:nvSpPr>
          <p:spPr>
            <a:xfrm>
              <a:off x="380655" y="488575"/>
              <a:ext cx="28320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0" name="Google Shape;368;p3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1" name="Google Shape;369;p3"/>
            <p:cNvSpPr/>
            <p:nvPr/>
          </p:nvSpPr>
          <p:spPr>
            <a:xfrm>
              <a:off x="778852" y="286050"/>
              <a:ext cx="52210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2" name="Google Shape;370;p3"/>
            <p:cNvSpPr/>
            <p:nvPr/>
          </p:nvSpPr>
          <p:spPr>
            <a:xfrm>
              <a:off x="743290" y="341050"/>
              <a:ext cx="37222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3" name="Google Shape;371;p3"/>
            <p:cNvSpPr/>
            <p:nvPr/>
          </p:nvSpPr>
          <p:spPr>
            <a:xfrm>
              <a:off x="1194367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4" name="Google Shape;372;p3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5" name="Google Shape;373;p3"/>
            <p:cNvSpPr/>
            <p:nvPr/>
          </p:nvSpPr>
          <p:spPr>
            <a:xfrm>
              <a:off x="612688" y="167625"/>
              <a:ext cx="29826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6" name="Google Shape;374;p3"/>
            <p:cNvSpPr/>
            <p:nvPr/>
          </p:nvSpPr>
          <p:spPr>
            <a:xfrm>
              <a:off x="591071" y="179799"/>
              <a:ext cx="15468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7" name="Google Shape;375;p3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8" name="Google Shape;376;p3"/>
            <p:cNvSpPr/>
            <p:nvPr/>
          </p:nvSpPr>
          <p:spPr>
            <a:xfrm>
              <a:off x="384168" y="472725"/>
              <a:ext cx="12701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9" name="Google Shape;377;p3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0" name="Google Shape;378;p3"/>
            <p:cNvSpPr/>
            <p:nvPr/>
          </p:nvSpPr>
          <p:spPr>
            <a:xfrm>
              <a:off x="897138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1" name="Google Shape;379;p3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503" name="Google Shape;380;p3" descr="Google Shape;380;p3"/>
          <p:cNvPicPr>
            <a:picLocks noChangeAspect="1"/>
          </p:cNvPicPr>
          <p:nvPr/>
        </p:nvPicPr>
        <p:blipFill>
          <a:blip r:embed="rId3">
            <a:alphaModFix amt="75000"/>
            <a:extLst/>
          </a:blip>
          <a:stretch>
            <a:fillRect/>
          </a:stretch>
        </p:blipFill>
        <p:spPr>
          <a:xfrm>
            <a:off x="6785836" y="562625"/>
            <a:ext cx="3543303" cy="733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381;p3" descr="Google Shape;381;p3"/>
          <p:cNvPicPr>
            <a:picLocks noChangeAspect="1"/>
          </p:cNvPicPr>
          <p:nvPr/>
        </p:nvPicPr>
        <p:blipFill>
          <a:blip r:embed="rId4">
            <a:alphaModFix amt="64999"/>
            <a:extLst/>
          </a:blip>
          <a:stretch>
            <a:fillRect/>
          </a:stretch>
        </p:blipFill>
        <p:spPr>
          <a:xfrm>
            <a:off x="-731576" y="4507036"/>
            <a:ext cx="3793028" cy="67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50673" y="3978611"/>
            <a:ext cx="1723732" cy="1730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G_2705.png" descr="IMG_2705.png"/>
          <p:cNvPicPr>
            <a:picLocks noChangeAspect="1"/>
          </p:cNvPicPr>
          <p:nvPr/>
        </p:nvPicPr>
        <p:blipFill>
          <a:blip r:embed="rId6">
            <a:alphaModFix amt="49543"/>
            <a:extLst/>
          </a:blip>
          <a:stretch>
            <a:fillRect/>
          </a:stretch>
        </p:blipFill>
        <p:spPr>
          <a:xfrm>
            <a:off x="8450623" y="4537209"/>
            <a:ext cx="413951" cy="415613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1285;p9" descr="Google Shape;1285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Google Shape;1286;p9" descr="Google Shape;1286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نص العنوان"/>
          <p:cNvSpPr txBox="1"/>
          <p:nvPr>
            <p:ph type="title"/>
          </p:nvPr>
        </p:nvSpPr>
        <p:spPr>
          <a:xfrm>
            <a:off x="1955250" y="1521420"/>
            <a:ext cx="5233500" cy="1265401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26" name="مستوى النص الأول…"/>
          <p:cNvSpPr txBox="1"/>
          <p:nvPr>
            <p:ph type="body" sz="quarter" idx="1"/>
          </p:nvPr>
        </p:nvSpPr>
        <p:spPr>
          <a:xfrm>
            <a:off x="1931062" y="3012588"/>
            <a:ext cx="5292302" cy="849903"/>
          </a:xfrm>
          <a:prstGeom prst="rect">
            <a:avLst/>
          </a:prstGeom>
        </p:spPr>
        <p:txBody>
          <a:bodyPr anchor="ctr"/>
          <a:lstStyle>
            <a:lvl1pPr indent="-304800" algn="ctr">
              <a:buSzPts val="1800"/>
              <a:buFont typeface="Helvetica"/>
              <a:buChar char="●"/>
              <a:defRPr sz="1800"/>
            </a:lvl1pPr>
            <a:lvl2pPr marL="1066800" indent="-457200" algn="ctr">
              <a:buSzPts val="1800"/>
              <a:buFont typeface="Helvetica"/>
              <a:buChar char="○"/>
              <a:defRPr sz="1800"/>
            </a:lvl2pPr>
            <a:lvl3pPr marL="1524000" indent="-457200" algn="ctr">
              <a:buSzPts val="1800"/>
              <a:buFont typeface="Helvetica"/>
              <a:buChar char="■"/>
              <a:defRPr sz="1800"/>
            </a:lvl3pPr>
            <a:lvl4pPr marL="1981200" indent="-457200" algn="ctr">
              <a:buSzPts val="1800"/>
              <a:buFont typeface="Helvetica"/>
              <a:buChar char="●"/>
              <a:defRPr sz="1800"/>
            </a:lvl4pPr>
            <a:lvl5pPr marL="2438400" indent="-457200" algn="ctr">
              <a:buSzPts val="1800"/>
              <a:buFont typeface="Helvetica"/>
              <a:buChar char="○"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7" name="Google Shape;1289;p9"/>
          <p:cNvSpPr/>
          <p:nvPr/>
        </p:nvSpPr>
        <p:spPr>
          <a:xfrm>
            <a:off x="-281656" y="-161425"/>
            <a:ext cx="1515848" cy="86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28" name="Google Shape;1290;p9"/>
          <p:cNvSpPr/>
          <p:nvPr/>
        </p:nvSpPr>
        <p:spPr>
          <a:xfrm flipH="1">
            <a:off x="7924356" y="-161425"/>
            <a:ext cx="1515847" cy="86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639" name="Google Shape;1291;p9"/>
          <p:cNvGrpSpPr/>
          <p:nvPr/>
        </p:nvGrpSpPr>
        <p:grpSpPr>
          <a:xfrm>
            <a:off x="-784726" y="840950"/>
            <a:ext cx="2097091" cy="597453"/>
            <a:chOff x="0" y="0"/>
            <a:chExt cx="2097089" cy="597452"/>
          </a:xfrm>
        </p:grpSpPr>
        <p:sp>
          <p:nvSpPr>
            <p:cNvPr id="529" name="Google Shape;1292;p9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0" name="Google Shape;1293;p9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1" name="Google Shape;1294;p9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2" name="Google Shape;1295;p9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3" name="Google Shape;1296;p9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4" name="Google Shape;1297;p9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5" name="Google Shape;1298;p9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6" name="Google Shape;1299;p9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7" name="Google Shape;1300;p9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8" name="Google Shape;1301;p9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9" name="Google Shape;1302;p9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0" name="Google Shape;1303;p9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1" name="Google Shape;1304;p9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2" name="Google Shape;1305;p9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3" name="Google Shape;1306;p9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4" name="Google Shape;1307;p9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5" name="Google Shape;1308;p9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6" name="Google Shape;1309;p9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7" name="Google Shape;1310;p9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8" name="Google Shape;1311;p9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9" name="Google Shape;1312;p9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0" name="Google Shape;1313;p9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1" name="Google Shape;1314;p9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2" name="Google Shape;1315;p9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3" name="Google Shape;1316;p9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4" name="Google Shape;1317;p9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5" name="Google Shape;1318;p9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6" name="Google Shape;1319;p9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7" name="Google Shape;1320;p9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8" name="Google Shape;1321;p9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9" name="Google Shape;1322;p9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0" name="Google Shape;1323;p9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1" name="Google Shape;1324;p9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2" name="Google Shape;1325;p9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3" name="Google Shape;1326;p9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4" name="Google Shape;1327;p9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5" name="Google Shape;1328;p9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6" name="Google Shape;1329;p9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7" name="Google Shape;1330;p9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8" name="Google Shape;1331;p9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9" name="Google Shape;1332;p9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0" name="Google Shape;1333;p9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1" name="Google Shape;1334;p9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2" name="Google Shape;1335;p9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3" name="Google Shape;1336;p9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4" name="Google Shape;1337;p9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5" name="Google Shape;1338;p9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6" name="Google Shape;1339;p9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7" name="Google Shape;1340;p9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8" name="Google Shape;1341;p9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9" name="Google Shape;1342;p9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0" name="Google Shape;1343;p9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1" name="Google Shape;1344;p9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2" name="Google Shape;1345;p9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3" name="Google Shape;1346;p9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4" name="Google Shape;1347;p9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5" name="Google Shape;1348;p9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6" name="Google Shape;1349;p9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7" name="Google Shape;1350;p9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8" name="Google Shape;1351;p9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9" name="Google Shape;1352;p9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0" name="Google Shape;1353;p9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1" name="Google Shape;1354;p9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2" name="Google Shape;1355;p9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3" name="Google Shape;1356;p9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4" name="Google Shape;1357;p9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5" name="Google Shape;1358;p9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6" name="Google Shape;1359;p9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7" name="Google Shape;1360;p9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8" name="Google Shape;1361;p9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9" name="Google Shape;1362;p9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0" name="Google Shape;1363;p9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1" name="Google Shape;1364;p9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2" name="Google Shape;1365;p9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3" name="Google Shape;1366;p9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4" name="Google Shape;1367;p9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5" name="Google Shape;1368;p9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6" name="Google Shape;1369;p9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7" name="Google Shape;1370;p9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8" name="Google Shape;1371;p9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9" name="Google Shape;1372;p9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0" name="Google Shape;1373;p9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1" name="Google Shape;1374;p9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2" name="Google Shape;1375;p9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3" name="Google Shape;1376;p9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4" name="Google Shape;1377;p9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5" name="Google Shape;1378;p9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6" name="Google Shape;1379;p9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7" name="Google Shape;1380;p9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8" name="Google Shape;1381;p9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9" name="Google Shape;1382;p9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0" name="Google Shape;1383;p9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1" name="Google Shape;1384;p9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2" name="Google Shape;1385;p9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3" name="Google Shape;1386;p9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4" name="Google Shape;1387;p9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5" name="Google Shape;1388;p9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6" name="Google Shape;1389;p9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7" name="Google Shape;1390;p9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8" name="Google Shape;1391;p9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9" name="Google Shape;1392;p9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0" name="Google Shape;1393;p9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1" name="Google Shape;1394;p9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2" name="Google Shape;1395;p9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3" name="Google Shape;1396;p9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4" name="Google Shape;1397;p9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5" name="Google Shape;1398;p9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6" name="Google Shape;1399;p9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7" name="Google Shape;1400;p9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8" name="Google Shape;1401;p9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708" name="Google Shape;1402;p9"/>
          <p:cNvGrpSpPr/>
          <p:nvPr/>
        </p:nvGrpSpPr>
        <p:grpSpPr>
          <a:xfrm>
            <a:off x="8149033" y="4489300"/>
            <a:ext cx="1625769" cy="520427"/>
            <a:chOff x="-1" y="0"/>
            <a:chExt cx="1625767" cy="520426"/>
          </a:xfrm>
        </p:grpSpPr>
        <p:sp>
          <p:nvSpPr>
            <p:cNvPr id="640" name="Google Shape;1403;p9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1" name="Google Shape;1404;p9"/>
            <p:cNvSpPr/>
            <p:nvPr/>
          </p:nvSpPr>
          <p:spPr>
            <a:xfrm>
              <a:off x="588901" y="153125"/>
              <a:ext cx="82645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2" name="Google Shape;1405;p9"/>
            <p:cNvSpPr/>
            <p:nvPr/>
          </p:nvSpPr>
          <p:spPr>
            <a:xfrm>
              <a:off x="869740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3" name="Google Shape;1406;p9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4" name="Google Shape;1407;p9"/>
            <p:cNvSpPr/>
            <p:nvPr/>
          </p:nvSpPr>
          <p:spPr>
            <a:xfrm>
              <a:off x="1046319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5" name="Google Shape;1408;p9"/>
            <p:cNvSpPr/>
            <p:nvPr/>
          </p:nvSpPr>
          <p:spPr>
            <a:xfrm>
              <a:off x="1322719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6" name="Google Shape;1409;p9"/>
            <p:cNvSpPr/>
            <p:nvPr/>
          </p:nvSpPr>
          <p:spPr>
            <a:xfrm>
              <a:off x="1033498" y="201200"/>
              <a:ext cx="81870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7" name="Google Shape;1410;p9"/>
            <p:cNvSpPr/>
            <p:nvPr/>
          </p:nvSpPr>
          <p:spPr>
            <a:xfrm>
              <a:off x="1338747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8" name="Google Shape;1411;p9"/>
            <p:cNvSpPr/>
            <p:nvPr/>
          </p:nvSpPr>
          <p:spPr>
            <a:xfrm>
              <a:off x="396763" y="420099"/>
              <a:ext cx="75793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9" name="Google Shape;1412;p9"/>
            <p:cNvSpPr/>
            <p:nvPr/>
          </p:nvSpPr>
          <p:spPr>
            <a:xfrm>
              <a:off x="1070318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0" name="Google Shape;1413;p9"/>
            <p:cNvSpPr/>
            <p:nvPr/>
          </p:nvSpPr>
          <p:spPr>
            <a:xfrm>
              <a:off x="1552213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1" name="Google Shape;1414;p9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2" name="Google Shape;1415;p9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3" name="Google Shape;1416;p9"/>
            <p:cNvSpPr/>
            <p:nvPr/>
          </p:nvSpPr>
          <p:spPr>
            <a:xfrm>
              <a:off x="1176314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4" name="Google Shape;1417;p9"/>
            <p:cNvSpPr/>
            <p:nvPr/>
          </p:nvSpPr>
          <p:spPr>
            <a:xfrm>
              <a:off x="341005" y="247475"/>
              <a:ext cx="30622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5" name="Google Shape;1418;p9"/>
            <p:cNvSpPr/>
            <p:nvPr/>
          </p:nvSpPr>
          <p:spPr>
            <a:xfrm>
              <a:off x="900864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6" name="Google Shape;1419;p9"/>
            <p:cNvSpPr/>
            <p:nvPr/>
          </p:nvSpPr>
          <p:spPr>
            <a:xfrm>
              <a:off x="1539788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7" name="Google Shape;1420;p9"/>
            <p:cNvSpPr/>
            <p:nvPr/>
          </p:nvSpPr>
          <p:spPr>
            <a:xfrm>
              <a:off x="713837" y="304049"/>
              <a:ext cx="63882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8" name="Google Shape;1421;p9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9" name="Google Shape;1422;p9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0" name="Google Shape;1423;p9"/>
            <p:cNvSpPr/>
            <p:nvPr/>
          </p:nvSpPr>
          <p:spPr>
            <a:xfrm>
              <a:off x="1368177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1" name="Google Shape;1424;p9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2" name="Google Shape;1425;p9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3" name="Google Shape;1426;p9"/>
            <p:cNvSpPr/>
            <p:nvPr/>
          </p:nvSpPr>
          <p:spPr>
            <a:xfrm>
              <a:off x="1233693" y="38324"/>
              <a:ext cx="50398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4" name="Google Shape;1427;p9"/>
            <p:cNvSpPr/>
            <p:nvPr/>
          </p:nvSpPr>
          <p:spPr>
            <a:xfrm>
              <a:off x="1390428" y="214749"/>
              <a:ext cx="42019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5" name="Google Shape;1428;p9"/>
            <p:cNvSpPr/>
            <p:nvPr/>
          </p:nvSpPr>
          <p:spPr>
            <a:xfrm>
              <a:off x="1029610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6" name="Google Shape;1429;p9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7" name="Google Shape;1430;p9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8" name="Google Shape;1431;p9"/>
            <p:cNvSpPr/>
            <p:nvPr/>
          </p:nvSpPr>
          <p:spPr>
            <a:xfrm>
              <a:off x="1211764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9" name="Google Shape;1432;p9"/>
            <p:cNvSpPr/>
            <p:nvPr/>
          </p:nvSpPr>
          <p:spPr>
            <a:xfrm>
              <a:off x="568132" y="223675"/>
              <a:ext cx="49858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0" name="Google Shape;1433;p9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1" name="Google Shape;1434;p9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2" name="Google Shape;1435;p9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3" name="Google Shape;1436;p9"/>
            <p:cNvSpPr/>
            <p:nvPr/>
          </p:nvSpPr>
          <p:spPr>
            <a:xfrm>
              <a:off x="10987" y="226925"/>
              <a:ext cx="25272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4" name="Google Shape;1437;p9"/>
            <p:cNvSpPr/>
            <p:nvPr/>
          </p:nvSpPr>
          <p:spPr>
            <a:xfrm>
              <a:off x="1402069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5" name="Google Shape;1438;p9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6" name="Google Shape;1439;p9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7" name="Google Shape;1440;p9"/>
            <p:cNvSpPr/>
            <p:nvPr/>
          </p:nvSpPr>
          <p:spPr>
            <a:xfrm>
              <a:off x="376888" y="424074"/>
              <a:ext cx="26750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8" name="Google Shape;1441;p9"/>
            <p:cNvSpPr/>
            <p:nvPr/>
          </p:nvSpPr>
          <p:spPr>
            <a:xfrm>
              <a:off x="1171839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9" name="Google Shape;1442;p9"/>
            <p:cNvSpPr/>
            <p:nvPr/>
          </p:nvSpPr>
          <p:spPr>
            <a:xfrm>
              <a:off x="603713" y="150700"/>
              <a:ext cx="48901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0" name="Google Shape;1443;p9"/>
            <p:cNvSpPr/>
            <p:nvPr/>
          </p:nvSpPr>
          <p:spPr>
            <a:xfrm>
              <a:off x="1201487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1" name="Google Shape;1444;p9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2" name="Google Shape;1445;p9"/>
            <p:cNvSpPr/>
            <p:nvPr/>
          </p:nvSpPr>
          <p:spPr>
            <a:xfrm>
              <a:off x="797792" y="279975"/>
              <a:ext cx="34323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3" name="Google Shape;1446;p9"/>
            <p:cNvSpPr/>
            <p:nvPr/>
          </p:nvSpPr>
          <p:spPr>
            <a:xfrm>
              <a:off x="1249289" y="15650"/>
              <a:ext cx="34864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4" name="Google Shape;1447;p9"/>
            <p:cNvSpPr/>
            <p:nvPr/>
          </p:nvSpPr>
          <p:spPr>
            <a:xfrm>
              <a:off x="1247714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5" name="Google Shape;1448;p9"/>
            <p:cNvSpPr/>
            <p:nvPr/>
          </p:nvSpPr>
          <p:spPr>
            <a:xfrm>
              <a:off x="1369314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6" name="Google Shape;1449;p9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7" name="Google Shape;1450;p9"/>
            <p:cNvSpPr/>
            <p:nvPr/>
          </p:nvSpPr>
          <p:spPr>
            <a:xfrm>
              <a:off x="1179351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8" name="Google Shape;1451;p9"/>
            <p:cNvSpPr/>
            <p:nvPr/>
          </p:nvSpPr>
          <p:spPr>
            <a:xfrm>
              <a:off x="1189014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9" name="Google Shape;1452;p9"/>
            <p:cNvSpPr/>
            <p:nvPr/>
          </p:nvSpPr>
          <p:spPr>
            <a:xfrm>
              <a:off x="1364564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0" name="Google Shape;1453;p9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1" name="Google Shape;1454;p9"/>
            <p:cNvSpPr/>
            <p:nvPr/>
          </p:nvSpPr>
          <p:spPr>
            <a:xfrm>
              <a:off x="887961" y="78375"/>
              <a:ext cx="63607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2" name="Google Shape;1455;p9"/>
            <p:cNvSpPr/>
            <p:nvPr/>
          </p:nvSpPr>
          <p:spPr>
            <a:xfrm>
              <a:off x="915139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3" name="Google Shape;1456;p9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4" name="Google Shape;1457;p9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5" name="Google Shape;1458;p9"/>
            <p:cNvSpPr/>
            <p:nvPr/>
          </p:nvSpPr>
          <p:spPr>
            <a:xfrm>
              <a:off x="380656" y="488575"/>
              <a:ext cx="28319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6" name="Google Shape;1459;p9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7" name="Google Shape;1460;p9"/>
            <p:cNvSpPr/>
            <p:nvPr/>
          </p:nvSpPr>
          <p:spPr>
            <a:xfrm>
              <a:off x="778852" y="286050"/>
              <a:ext cx="52211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8" name="Google Shape;1461;p9"/>
            <p:cNvSpPr/>
            <p:nvPr/>
          </p:nvSpPr>
          <p:spPr>
            <a:xfrm>
              <a:off x="743291" y="341050"/>
              <a:ext cx="37221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9" name="Google Shape;1462;p9"/>
            <p:cNvSpPr/>
            <p:nvPr/>
          </p:nvSpPr>
          <p:spPr>
            <a:xfrm>
              <a:off x="1194368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0" name="Google Shape;1463;p9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1" name="Google Shape;1464;p9"/>
            <p:cNvSpPr/>
            <p:nvPr/>
          </p:nvSpPr>
          <p:spPr>
            <a:xfrm>
              <a:off x="612688" y="167625"/>
              <a:ext cx="29827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2" name="Google Shape;1465;p9"/>
            <p:cNvSpPr/>
            <p:nvPr/>
          </p:nvSpPr>
          <p:spPr>
            <a:xfrm>
              <a:off x="591071" y="179799"/>
              <a:ext cx="15469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3" name="Google Shape;1466;p9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4" name="Google Shape;1467;p9"/>
            <p:cNvSpPr/>
            <p:nvPr/>
          </p:nvSpPr>
          <p:spPr>
            <a:xfrm>
              <a:off x="384168" y="472725"/>
              <a:ext cx="12702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5" name="Google Shape;1468;p9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6" name="Google Shape;1469;p9"/>
            <p:cNvSpPr/>
            <p:nvPr/>
          </p:nvSpPr>
          <p:spPr>
            <a:xfrm>
              <a:off x="897139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7" name="Google Shape;1470;p9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709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9429" y="3847979"/>
            <a:ext cx="1795855" cy="1803066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1703;p13" descr="Google Shape;1703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مستوى النص الأول…"/>
          <p:cNvSpPr txBox="1"/>
          <p:nvPr>
            <p:ph type="body" sz="quarter" idx="1"/>
          </p:nvPr>
        </p:nvSpPr>
        <p:spPr>
          <a:xfrm>
            <a:off x="3140316" y="3410225"/>
            <a:ext cx="2864102" cy="682202"/>
          </a:xfrm>
          <a:prstGeom prst="rect">
            <a:avLst/>
          </a:prstGeom>
        </p:spPr>
        <p:txBody>
          <a:bodyPr anchor="ctr"/>
          <a:lstStyle>
            <a:lvl1pPr marL="190500" indent="-57150" algn="ctr">
              <a:buClrTx/>
              <a:buSzTx/>
              <a:buNone/>
              <a:defRPr sz="1500"/>
            </a:lvl1pPr>
            <a:lvl2pPr marL="190500" indent="133350" algn="ctr">
              <a:buClrTx/>
              <a:buSzTx/>
              <a:buNone/>
              <a:defRPr sz="1500"/>
            </a:lvl2pPr>
            <a:lvl3pPr marL="190500" indent="133350" algn="ctr">
              <a:buClrTx/>
              <a:buSzTx/>
              <a:buNone/>
              <a:defRPr sz="1500"/>
            </a:lvl3pPr>
            <a:lvl4pPr marL="190500" indent="133350" algn="ctr">
              <a:buClrTx/>
              <a:buSzTx/>
              <a:buNone/>
              <a:defRPr sz="1500"/>
            </a:lvl4pPr>
            <a:lvl5pPr marL="190500" indent="133350" algn="ctr">
              <a:buClrTx/>
              <a:buSzTx/>
              <a:buNone/>
              <a:defRPr sz="1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6" name="نص العنوان"/>
          <p:cNvSpPr txBox="1"/>
          <p:nvPr>
            <p:ph type="title"/>
          </p:nvPr>
        </p:nvSpPr>
        <p:spPr>
          <a:xfrm>
            <a:off x="2643450" y="2197025"/>
            <a:ext cx="3857100" cy="14823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837" name="Google Shape;1707;p13"/>
          <p:cNvGrpSpPr/>
          <p:nvPr/>
        </p:nvGrpSpPr>
        <p:grpSpPr>
          <a:xfrm>
            <a:off x="-440538" y="686813"/>
            <a:ext cx="2097091" cy="597453"/>
            <a:chOff x="0" y="0"/>
            <a:chExt cx="2097089" cy="597452"/>
          </a:xfrm>
        </p:grpSpPr>
        <p:sp>
          <p:nvSpPr>
            <p:cNvPr id="727" name="Google Shape;1708;p13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8" name="Google Shape;1709;p13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9" name="Google Shape;1710;p13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0" name="Google Shape;1711;p13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1" name="Google Shape;1712;p13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2" name="Google Shape;1713;p13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3" name="Google Shape;1714;p13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4" name="Google Shape;1715;p13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5" name="Google Shape;1716;p13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6" name="Google Shape;1717;p13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7" name="Google Shape;1718;p13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8" name="Google Shape;1719;p13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9" name="Google Shape;1720;p13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0" name="Google Shape;1721;p13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1" name="Google Shape;1722;p13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2" name="Google Shape;1723;p13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3" name="Google Shape;1724;p13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4" name="Google Shape;1725;p13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5" name="Google Shape;1726;p13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6" name="Google Shape;1727;p13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7" name="Google Shape;1728;p13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8" name="Google Shape;1729;p13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9" name="Google Shape;1730;p13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0" name="Google Shape;1731;p13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1" name="Google Shape;1732;p13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2" name="Google Shape;1733;p13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3" name="Google Shape;1734;p13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4" name="Google Shape;1735;p13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5" name="Google Shape;1736;p13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6" name="Google Shape;1737;p13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7" name="Google Shape;1738;p13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8" name="Google Shape;1739;p13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9" name="Google Shape;1740;p13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0" name="Google Shape;1741;p13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1" name="Google Shape;1742;p13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2" name="Google Shape;1743;p13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3" name="Google Shape;1744;p13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4" name="Google Shape;1745;p13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5" name="Google Shape;1746;p13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6" name="Google Shape;1747;p13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7" name="Google Shape;1748;p13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8" name="Google Shape;1749;p13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9" name="Google Shape;1750;p13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0" name="Google Shape;1751;p13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1" name="Google Shape;1752;p13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2" name="Google Shape;1753;p13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3" name="Google Shape;1754;p13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4" name="Google Shape;1755;p13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5" name="Google Shape;1756;p13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6" name="Google Shape;1757;p13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7" name="Google Shape;1758;p13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8" name="Google Shape;1759;p13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9" name="Google Shape;1760;p13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0" name="Google Shape;1761;p13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1" name="Google Shape;1762;p13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2" name="Google Shape;1763;p13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3" name="Google Shape;1764;p13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4" name="Google Shape;1765;p13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5" name="Google Shape;1766;p13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6" name="Google Shape;1767;p13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7" name="Google Shape;1768;p13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8" name="Google Shape;1769;p13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9" name="Google Shape;1770;p13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0" name="Google Shape;1771;p13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1" name="Google Shape;1772;p13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2" name="Google Shape;1773;p13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3" name="Google Shape;1774;p13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4" name="Google Shape;1775;p13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5" name="Google Shape;1776;p13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6" name="Google Shape;1777;p13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7" name="Google Shape;1778;p13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8" name="Google Shape;1779;p13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9" name="Google Shape;1780;p13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0" name="Google Shape;1781;p13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1" name="Google Shape;1782;p13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2" name="Google Shape;1783;p13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3" name="Google Shape;1784;p13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4" name="Google Shape;1785;p13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5" name="Google Shape;1786;p13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6" name="Google Shape;1787;p13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7" name="Google Shape;1788;p13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8" name="Google Shape;1789;p13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9" name="Google Shape;1790;p13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0" name="Google Shape;1791;p13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1" name="Google Shape;1792;p13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2" name="Google Shape;1793;p13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3" name="Google Shape;1794;p13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4" name="Google Shape;1795;p13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5" name="Google Shape;1796;p13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6" name="Google Shape;1797;p13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7" name="Google Shape;1798;p13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8" name="Google Shape;1799;p13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9" name="Google Shape;1800;p13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0" name="Google Shape;1801;p13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1" name="Google Shape;1802;p13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2" name="Google Shape;1803;p13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3" name="Google Shape;1804;p13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4" name="Google Shape;1805;p13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5" name="Google Shape;1806;p13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6" name="Google Shape;1807;p13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7" name="Google Shape;1808;p13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8" name="Google Shape;1809;p13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9" name="Google Shape;1810;p13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0" name="Google Shape;1811;p13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1" name="Google Shape;1812;p13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2" name="Google Shape;1813;p13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3" name="Google Shape;1814;p13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4" name="Google Shape;1815;p13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5" name="Google Shape;1816;p13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6" name="Google Shape;1817;p13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838" name="Google Shape;1818;p13" descr="Google Shape;1818;p1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>
            <a:off x="-405739" y="-88850"/>
            <a:ext cx="3793028" cy="67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Google Shape;1819;p13" descr="Google Shape;1819;p13"/>
          <p:cNvPicPr>
            <a:picLocks noChangeAspect="1"/>
          </p:cNvPicPr>
          <p:nvPr/>
        </p:nvPicPr>
        <p:blipFill>
          <a:blip r:embed="rId4">
            <a:alphaModFix amt="55000"/>
            <a:extLst/>
          </a:blip>
          <a:stretch>
            <a:fillRect/>
          </a:stretch>
        </p:blipFill>
        <p:spPr>
          <a:xfrm>
            <a:off x="5886124" y="4625975"/>
            <a:ext cx="3793028" cy="6738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8" name="Google Shape;1820;p13"/>
          <p:cNvGrpSpPr/>
          <p:nvPr/>
        </p:nvGrpSpPr>
        <p:grpSpPr>
          <a:xfrm>
            <a:off x="7447215" y="4093783"/>
            <a:ext cx="2100653" cy="672444"/>
            <a:chOff x="-1" y="0"/>
            <a:chExt cx="2100652" cy="672443"/>
          </a:xfrm>
        </p:grpSpPr>
        <p:sp>
          <p:nvSpPr>
            <p:cNvPr id="840" name="Google Shape;1821;p13"/>
            <p:cNvSpPr/>
            <p:nvPr/>
          </p:nvSpPr>
          <p:spPr>
            <a:xfrm>
              <a:off x="11565" y="283551"/>
              <a:ext cx="84976" cy="153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1" name="Google Shape;1822;p13"/>
            <p:cNvSpPr/>
            <p:nvPr/>
          </p:nvSpPr>
          <p:spPr>
            <a:xfrm>
              <a:off x="760920" y="197852"/>
              <a:ext cx="106783" cy="14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2" name="Google Shape;1823;p13"/>
            <p:cNvSpPr/>
            <p:nvPr/>
          </p:nvSpPr>
          <p:spPr>
            <a:xfrm>
              <a:off x="1123790" y="75813"/>
              <a:ext cx="124330" cy="13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3" name="Google Shape;1824;p13"/>
            <p:cNvSpPr/>
            <p:nvPr/>
          </p:nvSpPr>
          <p:spPr>
            <a:xfrm>
              <a:off x="941888" y="382267"/>
              <a:ext cx="142822" cy="133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4" name="Google Shape;1825;p13"/>
            <p:cNvSpPr/>
            <p:nvPr/>
          </p:nvSpPr>
          <p:spPr>
            <a:xfrm>
              <a:off x="1351948" y="248535"/>
              <a:ext cx="81914" cy="11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5" name="Google Shape;1826;p13"/>
            <p:cNvSpPr/>
            <p:nvPr/>
          </p:nvSpPr>
          <p:spPr>
            <a:xfrm>
              <a:off x="1709084" y="252444"/>
              <a:ext cx="103810" cy="12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6" name="Google Shape;1827;p13"/>
            <p:cNvSpPr/>
            <p:nvPr/>
          </p:nvSpPr>
          <p:spPr>
            <a:xfrm>
              <a:off x="1335382" y="259970"/>
              <a:ext cx="105784" cy="12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7" name="Google Shape;1828;p13"/>
            <p:cNvSpPr/>
            <p:nvPr/>
          </p:nvSpPr>
          <p:spPr>
            <a:xfrm>
              <a:off x="1729793" y="240524"/>
              <a:ext cx="101942" cy="11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8" name="Google Shape;1829;p13"/>
            <p:cNvSpPr/>
            <p:nvPr/>
          </p:nvSpPr>
          <p:spPr>
            <a:xfrm>
              <a:off x="512657" y="542811"/>
              <a:ext cx="97931" cy="1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9" name="Google Shape;1830;p13"/>
            <p:cNvSpPr/>
            <p:nvPr/>
          </p:nvSpPr>
          <p:spPr>
            <a:xfrm>
              <a:off x="1382957" y="264428"/>
              <a:ext cx="71151" cy="119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0" name="Google Shape;1831;p13"/>
            <p:cNvSpPr/>
            <p:nvPr/>
          </p:nvSpPr>
          <p:spPr>
            <a:xfrm>
              <a:off x="2005614" y="-1"/>
              <a:ext cx="95038" cy="133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1" name="Google Shape;1832;p13"/>
            <p:cNvSpPr/>
            <p:nvPr/>
          </p:nvSpPr>
          <p:spPr>
            <a:xfrm>
              <a:off x="393179" y="302157"/>
              <a:ext cx="69362" cy="141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2" name="Google Shape;1833;p13"/>
            <p:cNvSpPr/>
            <p:nvPr/>
          </p:nvSpPr>
          <p:spPr>
            <a:xfrm>
              <a:off x="939117" y="368280"/>
              <a:ext cx="141517" cy="12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3" name="Google Shape;1834;p13"/>
            <p:cNvSpPr/>
            <p:nvPr/>
          </p:nvSpPr>
          <p:spPr>
            <a:xfrm>
              <a:off x="1519914" y="4813"/>
              <a:ext cx="94391" cy="105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4" name="Google Shape;1835;p13"/>
            <p:cNvSpPr/>
            <p:nvPr/>
          </p:nvSpPr>
          <p:spPr>
            <a:xfrm>
              <a:off x="440612" y="319762"/>
              <a:ext cx="39566" cy="119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5" name="Google Shape;1836;p13"/>
            <p:cNvSpPr/>
            <p:nvPr/>
          </p:nvSpPr>
          <p:spPr>
            <a:xfrm>
              <a:off x="1164005" y="112768"/>
              <a:ext cx="89714" cy="10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6" name="Google Shape;1837;p13"/>
            <p:cNvSpPr/>
            <p:nvPr/>
          </p:nvSpPr>
          <p:spPr>
            <a:xfrm>
              <a:off x="1989559" y="4134"/>
              <a:ext cx="51885" cy="118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7" name="Google Shape;1838;p13"/>
            <p:cNvSpPr/>
            <p:nvPr/>
          </p:nvSpPr>
          <p:spPr>
            <a:xfrm>
              <a:off x="922348" y="392863"/>
              <a:ext cx="82542" cy="109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8" name="Google Shape;1839;p13"/>
            <p:cNvSpPr/>
            <p:nvPr/>
          </p:nvSpPr>
          <p:spPr>
            <a:xfrm>
              <a:off x="68866" y="311266"/>
              <a:ext cx="54561" cy="103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9" name="Google Shape;1840;p13"/>
            <p:cNvSpPr/>
            <p:nvPr/>
          </p:nvSpPr>
          <p:spPr>
            <a:xfrm>
              <a:off x="732838" y="203990"/>
              <a:ext cx="63599" cy="102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0" name="Google Shape;1841;p13"/>
            <p:cNvSpPr/>
            <p:nvPr/>
          </p:nvSpPr>
          <p:spPr>
            <a:xfrm>
              <a:off x="1767821" y="238457"/>
              <a:ext cx="55448" cy="77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1" name="Google Shape;1842;p13"/>
            <p:cNvSpPr/>
            <p:nvPr/>
          </p:nvSpPr>
          <p:spPr>
            <a:xfrm>
              <a:off x="471381" y="520522"/>
              <a:ext cx="77526" cy="15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2" name="Google Shape;1843;p13"/>
            <p:cNvSpPr/>
            <p:nvPr/>
          </p:nvSpPr>
          <p:spPr>
            <a:xfrm>
              <a:off x="-2" y="313302"/>
              <a:ext cx="36150" cy="100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3" name="Google Shape;1844;p13"/>
            <p:cNvSpPr/>
            <p:nvPr/>
          </p:nvSpPr>
          <p:spPr>
            <a:xfrm>
              <a:off x="1594055" y="49519"/>
              <a:ext cx="65117" cy="74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4" name="Google Shape;1845;p13"/>
            <p:cNvSpPr/>
            <p:nvPr/>
          </p:nvSpPr>
          <p:spPr>
            <a:xfrm>
              <a:off x="1796571" y="277478"/>
              <a:ext cx="54293" cy="7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5" name="Google Shape;1846;p13"/>
            <p:cNvSpPr/>
            <p:nvPr/>
          </p:nvSpPr>
          <p:spPr>
            <a:xfrm>
              <a:off x="1330358" y="258290"/>
              <a:ext cx="44746" cy="9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6" name="Google Shape;1847;p13"/>
            <p:cNvSpPr/>
            <p:nvPr/>
          </p:nvSpPr>
          <p:spPr>
            <a:xfrm>
              <a:off x="983139" y="367570"/>
              <a:ext cx="60627" cy="9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7" name="Google Shape;1848;p13"/>
            <p:cNvSpPr/>
            <p:nvPr/>
          </p:nvSpPr>
          <p:spPr>
            <a:xfrm>
              <a:off x="72277" y="293112"/>
              <a:ext cx="41673" cy="9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8" name="Google Shape;1849;p13"/>
            <p:cNvSpPr/>
            <p:nvPr/>
          </p:nvSpPr>
          <p:spPr>
            <a:xfrm>
              <a:off x="1565719" y="56012"/>
              <a:ext cx="78562" cy="7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9" name="Google Shape;1850;p13"/>
            <p:cNvSpPr/>
            <p:nvPr/>
          </p:nvSpPr>
          <p:spPr>
            <a:xfrm>
              <a:off x="734084" y="289010"/>
              <a:ext cx="64420" cy="50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0" name="Google Shape;1851;p13"/>
            <p:cNvSpPr/>
            <p:nvPr/>
          </p:nvSpPr>
          <p:spPr>
            <a:xfrm>
              <a:off x="381408" y="397643"/>
              <a:ext cx="73462" cy="5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1" name="Google Shape;1852;p13"/>
            <p:cNvSpPr/>
            <p:nvPr/>
          </p:nvSpPr>
          <p:spPr>
            <a:xfrm>
              <a:off x="362697" y="319762"/>
              <a:ext cx="34325" cy="78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2" name="Google Shape;1853;p13"/>
            <p:cNvSpPr/>
            <p:nvPr/>
          </p:nvSpPr>
          <p:spPr>
            <a:xfrm>
              <a:off x="538887" y="517776"/>
              <a:ext cx="68322" cy="28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3" name="Google Shape;1854;p13"/>
            <p:cNvSpPr/>
            <p:nvPr/>
          </p:nvSpPr>
          <p:spPr>
            <a:xfrm>
              <a:off x="14197" y="293209"/>
              <a:ext cx="32653" cy="62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4" name="Google Shape;1855;p13"/>
            <p:cNvSpPr/>
            <p:nvPr/>
          </p:nvSpPr>
          <p:spPr>
            <a:xfrm>
              <a:off x="1811613" y="243916"/>
              <a:ext cx="38291" cy="71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5" name="Google Shape;1856;p13"/>
            <p:cNvSpPr/>
            <p:nvPr/>
          </p:nvSpPr>
          <p:spPr>
            <a:xfrm>
              <a:off x="366715" y="366891"/>
              <a:ext cx="35039" cy="7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6" name="Google Shape;1857;p13"/>
            <p:cNvSpPr/>
            <p:nvPr/>
          </p:nvSpPr>
          <p:spPr>
            <a:xfrm>
              <a:off x="60165" y="392184"/>
              <a:ext cx="40799" cy="42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7" name="Google Shape;1858;p13"/>
            <p:cNvSpPr/>
            <p:nvPr/>
          </p:nvSpPr>
          <p:spPr>
            <a:xfrm>
              <a:off x="486977" y="547947"/>
              <a:ext cx="34562" cy="56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8" name="Google Shape;1859;p13"/>
            <p:cNvSpPr/>
            <p:nvPr/>
          </p:nvSpPr>
          <p:spPr>
            <a:xfrm>
              <a:off x="1514132" y="81337"/>
              <a:ext cx="54653" cy="5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9" name="Google Shape;1860;p13"/>
            <p:cNvSpPr/>
            <p:nvPr/>
          </p:nvSpPr>
          <p:spPr>
            <a:xfrm>
              <a:off x="780058" y="194719"/>
              <a:ext cx="63184" cy="52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0" name="Google Shape;1861;p13"/>
            <p:cNvSpPr/>
            <p:nvPr/>
          </p:nvSpPr>
          <p:spPr>
            <a:xfrm>
              <a:off x="1552441" y="112768"/>
              <a:ext cx="37862" cy="33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1" name="Google Shape;1862;p13"/>
            <p:cNvSpPr/>
            <p:nvPr/>
          </p:nvSpPr>
          <p:spPr>
            <a:xfrm>
              <a:off x="383803" y="307390"/>
              <a:ext cx="31729" cy="55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2" name="Google Shape;1863;p13"/>
            <p:cNvSpPr/>
            <p:nvPr/>
          </p:nvSpPr>
          <p:spPr>
            <a:xfrm>
              <a:off x="1030826" y="361755"/>
              <a:ext cx="44349" cy="3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3" name="Google Shape;1864;p13"/>
            <p:cNvSpPr/>
            <p:nvPr/>
          </p:nvSpPr>
          <p:spPr>
            <a:xfrm>
              <a:off x="1614205" y="20221"/>
              <a:ext cx="45048" cy="4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4" name="Google Shape;1865;p13"/>
            <p:cNvSpPr/>
            <p:nvPr/>
          </p:nvSpPr>
          <p:spPr>
            <a:xfrm>
              <a:off x="1612170" y="8980"/>
              <a:ext cx="37570" cy="2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5" name="Google Shape;1866;p13"/>
            <p:cNvSpPr/>
            <p:nvPr/>
          </p:nvSpPr>
          <p:spPr>
            <a:xfrm>
              <a:off x="1769290" y="237875"/>
              <a:ext cx="36891" cy="1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6" name="Google Shape;1867;p13"/>
            <p:cNvSpPr/>
            <p:nvPr/>
          </p:nvSpPr>
          <p:spPr>
            <a:xfrm>
              <a:off x="995257" y="387403"/>
              <a:ext cx="17796" cy="2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7" name="Google Shape;1868;p13"/>
            <p:cNvSpPr/>
            <p:nvPr/>
          </p:nvSpPr>
          <p:spPr>
            <a:xfrm>
              <a:off x="1524436" y="71776"/>
              <a:ext cx="15217" cy="20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8" name="Google Shape;1869;p13"/>
            <p:cNvSpPr/>
            <p:nvPr/>
          </p:nvSpPr>
          <p:spPr>
            <a:xfrm>
              <a:off x="1536324" y="123686"/>
              <a:ext cx="23906" cy="18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9" name="Google Shape;1870;p13"/>
            <p:cNvSpPr/>
            <p:nvPr/>
          </p:nvSpPr>
          <p:spPr>
            <a:xfrm>
              <a:off x="1763152" y="248018"/>
              <a:ext cx="21822" cy="21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0" name="Google Shape;1871;p13"/>
            <p:cNvSpPr/>
            <p:nvPr/>
          </p:nvSpPr>
          <p:spPr>
            <a:xfrm>
              <a:off x="789868" y="247760"/>
              <a:ext cx="38678" cy="57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1" name="Google Shape;1872;p13"/>
            <p:cNvSpPr/>
            <p:nvPr/>
          </p:nvSpPr>
          <p:spPr>
            <a:xfrm>
              <a:off x="1147335" y="101268"/>
              <a:ext cx="82184" cy="8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2" name="Google Shape;1873;p13"/>
            <p:cNvSpPr/>
            <p:nvPr/>
          </p:nvSpPr>
          <p:spPr>
            <a:xfrm>
              <a:off x="1182450" y="96649"/>
              <a:ext cx="54717" cy="7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3" name="Google Shape;1874;p13"/>
            <p:cNvSpPr/>
            <p:nvPr/>
          </p:nvSpPr>
          <p:spPr>
            <a:xfrm>
              <a:off x="509492" y="523332"/>
              <a:ext cx="97717" cy="111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4" name="Google Shape;1875;p13"/>
            <p:cNvSpPr/>
            <p:nvPr/>
          </p:nvSpPr>
          <p:spPr>
            <a:xfrm>
              <a:off x="525401" y="549304"/>
              <a:ext cx="74960" cy="9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5" name="Google Shape;1876;p13"/>
            <p:cNvSpPr/>
            <p:nvPr/>
          </p:nvSpPr>
          <p:spPr>
            <a:xfrm>
              <a:off x="491845" y="631287"/>
              <a:ext cx="36591" cy="32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6" name="Google Shape;1877;p13"/>
            <p:cNvSpPr/>
            <p:nvPr/>
          </p:nvSpPr>
          <p:spPr>
            <a:xfrm>
              <a:off x="391113" y="323380"/>
              <a:ext cx="47391" cy="103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7" name="Google Shape;1878;p13"/>
            <p:cNvSpPr/>
            <p:nvPr/>
          </p:nvSpPr>
          <p:spPr>
            <a:xfrm>
              <a:off x="1006356" y="369605"/>
              <a:ext cx="67458" cy="65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8" name="Google Shape;1879;p13"/>
            <p:cNvSpPr/>
            <p:nvPr/>
          </p:nvSpPr>
          <p:spPr>
            <a:xfrm>
              <a:off x="960406" y="440670"/>
              <a:ext cx="48093" cy="37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9" name="Google Shape;1880;p13"/>
            <p:cNvSpPr/>
            <p:nvPr/>
          </p:nvSpPr>
          <p:spPr>
            <a:xfrm>
              <a:off x="1543242" y="8915"/>
              <a:ext cx="103348" cy="110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0" name="Google Shape;1881;p13"/>
            <p:cNvSpPr/>
            <p:nvPr/>
          </p:nvSpPr>
          <p:spPr>
            <a:xfrm>
              <a:off x="767750" y="220690"/>
              <a:ext cx="54882" cy="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1" name="Google Shape;1882;p13"/>
            <p:cNvSpPr/>
            <p:nvPr/>
          </p:nvSpPr>
          <p:spPr>
            <a:xfrm>
              <a:off x="791654" y="216588"/>
              <a:ext cx="38538" cy="3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2" name="Google Shape;1883;p13"/>
            <p:cNvSpPr/>
            <p:nvPr/>
          </p:nvSpPr>
          <p:spPr>
            <a:xfrm>
              <a:off x="763723" y="232319"/>
              <a:ext cx="19986" cy="51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3" name="Google Shape;1884;p13"/>
            <p:cNvSpPr/>
            <p:nvPr/>
          </p:nvSpPr>
          <p:spPr>
            <a:xfrm>
              <a:off x="773261" y="232319"/>
              <a:ext cx="17360" cy="4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4" name="Google Shape;1885;p13"/>
            <p:cNvSpPr/>
            <p:nvPr/>
          </p:nvSpPr>
          <p:spPr>
            <a:xfrm>
              <a:off x="497895" y="610808"/>
              <a:ext cx="13387" cy="2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5" name="Google Shape;1886;p13"/>
            <p:cNvSpPr/>
            <p:nvPr/>
          </p:nvSpPr>
          <p:spPr>
            <a:xfrm>
              <a:off x="384481" y="361432"/>
              <a:ext cx="17768" cy="6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6" name="Google Shape;1887;p13"/>
            <p:cNvSpPr/>
            <p:nvPr/>
          </p:nvSpPr>
          <p:spPr>
            <a:xfrm>
              <a:off x="1159193" y="146233"/>
              <a:ext cx="40349" cy="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7" name="Google Shape;1888;p13"/>
            <p:cNvSpPr/>
            <p:nvPr/>
          </p:nvSpPr>
          <p:spPr>
            <a:xfrm>
              <a:off x="497764" y="611228"/>
              <a:ext cx="30265" cy="40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909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65040" y="3673345"/>
            <a:ext cx="2147796" cy="2156421"/>
          </a:xfrm>
          <a:prstGeom prst="rect">
            <a:avLst/>
          </a:prstGeom>
          <a:ln w="12700">
            <a:miter lim="400000"/>
          </a:ln>
        </p:spPr>
      </p:pic>
      <p:sp>
        <p:nvSpPr>
          <p:cNvPr id="9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1890;p14" descr="Google Shape;1890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918" name="مستوى النص الأول…"/>
          <p:cNvSpPr txBox="1"/>
          <p:nvPr>
            <p:ph type="body" sz="quarter" idx="1"/>
          </p:nvPr>
        </p:nvSpPr>
        <p:spPr>
          <a:xfrm>
            <a:off x="1839913" y="3429699"/>
            <a:ext cx="2272502" cy="406802"/>
          </a:xfrm>
          <a:prstGeom prst="rect">
            <a:avLst/>
          </a:prstGeom>
        </p:spPr>
        <p:txBody>
          <a:bodyPr anchor="ctr"/>
          <a:lstStyle>
            <a:lvl1pPr marL="190500" indent="-571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marL="190500" indent="1333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2pPr>
            <a:lvl3pPr marL="190500" indent="1333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3pPr>
            <a:lvl4pPr marL="190500" indent="1333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4pPr>
            <a:lvl5pPr marL="190500" indent="1333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9" name="xx%"/>
          <p:cNvSpPr txBox="1"/>
          <p:nvPr>
            <p:ph type="title" hasCustomPrompt="1"/>
          </p:nvPr>
        </p:nvSpPr>
        <p:spPr>
          <a:xfrm>
            <a:off x="4787600" y="3429710"/>
            <a:ext cx="742500" cy="406802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/>
            <a:r>
              <a:t>xx%</a:t>
            </a:r>
          </a:p>
        </p:txBody>
      </p:sp>
      <p:grpSp>
        <p:nvGrpSpPr>
          <p:cNvPr id="1030" name="Google Shape;1904;p14"/>
          <p:cNvGrpSpPr/>
          <p:nvPr/>
        </p:nvGrpSpPr>
        <p:grpSpPr>
          <a:xfrm>
            <a:off x="7039088" y="540024"/>
            <a:ext cx="2097090" cy="597454"/>
            <a:chOff x="0" y="0"/>
            <a:chExt cx="2097089" cy="597452"/>
          </a:xfrm>
        </p:grpSpPr>
        <p:sp>
          <p:nvSpPr>
            <p:cNvPr id="920" name="Google Shape;1905;p14"/>
            <p:cNvSpPr/>
            <p:nvPr/>
          </p:nvSpPr>
          <p:spPr>
            <a:xfrm>
              <a:off x="420159" y="434926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1" name="Google Shape;1906;p14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2" name="Google Shape;1907;p14"/>
            <p:cNvSpPr/>
            <p:nvPr/>
          </p:nvSpPr>
          <p:spPr>
            <a:xfrm>
              <a:off x="403677" y="485025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3" name="Google Shape;1908;p14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4" name="Google Shape;1909;p14"/>
            <p:cNvSpPr/>
            <p:nvPr/>
          </p:nvSpPr>
          <p:spPr>
            <a:xfrm>
              <a:off x="343101" y="315376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5" name="Google Shape;1910;p14"/>
            <p:cNvSpPr/>
            <p:nvPr/>
          </p:nvSpPr>
          <p:spPr>
            <a:xfrm>
              <a:off x="1606926" y="242050"/>
              <a:ext cx="101425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6" name="Google Shape;1911;p14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7" name="Google Shape;1912;p14"/>
            <p:cNvSpPr/>
            <p:nvPr/>
          </p:nvSpPr>
          <p:spPr>
            <a:xfrm>
              <a:off x="380227" y="319801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8" name="Google Shape;1913;p14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9" name="Google Shape;1914;p14"/>
            <p:cNvSpPr/>
            <p:nvPr/>
          </p:nvSpPr>
          <p:spPr>
            <a:xfrm>
              <a:off x="1103115" y="449851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0" name="Google Shape;1915;p14"/>
            <p:cNvSpPr/>
            <p:nvPr/>
          </p:nvSpPr>
          <p:spPr>
            <a:xfrm>
              <a:off x="1604609" y="459351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1" name="Google Shape;1916;p14"/>
            <p:cNvSpPr/>
            <p:nvPr/>
          </p:nvSpPr>
          <p:spPr>
            <a:xfrm>
              <a:off x="412949" y="441375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2" name="Google Shape;1917;p14"/>
            <p:cNvSpPr/>
            <p:nvPr/>
          </p:nvSpPr>
          <p:spPr>
            <a:xfrm>
              <a:off x="754627" y="228299"/>
              <a:ext cx="67509" cy="10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3" name="Google Shape;1918;p14"/>
            <p:cNvSpPr/>
            <p:nvPr/>
          </p:nvSpPr>
          <p:spPr>
            <a:xfrm>
              <a:off x="422449" y="441375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4" name="Google Shape;1919;p14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5" name="Google Shape;1920;p14"/>
            <p:cNvSpPr/>
            <p:nvPr/>
          </p:nvSpPr>
          <p:spPr>
            <a:xfrm>
              <a:off x="794008" y="223899"/>
              <a:ext cx="44435" cy="110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6" name="Google Shape;1921;p14"/>
            <p:cNvSpPr/>
            <p:nvPr/>
          </p:nvSpPr>
          <p:spPr>
            <a:xfrm>
              <a:off x="65024" y="518475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7" name="Google Shape;1922;p14"/>
            <p:cNvSpPr/>
            <p:nvPr/>
          </p:nvSpPr>
          <p:spPr>
            <a:xfrm>
              <a:off x="844399" y="404825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8" name="Google Shape;1923;p14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9" name="Google Shape;1924;p14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0" name="Google Shape;1925;p14"/>
            <p:cNvSpPr/>
            <p:nvPr/>
          </p:nvSpPr>
          <p:spPr>
            <a:xfrm>
              <a:off x="30970" y="484726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1" name="Google Shape;1926;p14"/>
            <p:cNvSpPr/>
            <p:nvPr/>
          </p:nvSpPr>
          <p:spPr>
            <a:xfrm>
              <a:off x="1115803" y="477601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2" name="Google Shape;1927;p14"/>
            <p:cNvSpPr/>
            <p:nvPr/>
          </p:nvSpPr>
          <p:spPr>
            <a:xfrm>
              <a:off x="19024" y="215599"/>
              <a:ext cx="59756" cy="9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3" name="Google Shape;1928;p14"/>
            <p:cNvSpPr/>
            <p:nvPr/>
          </p:nvSpPr>
          <p:spPr>
            <a:xfrm>
              <a:off x="861455" y="387276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4" name="Google Shape;1929;p14"/>
            <p:cNvSpPr/>
            <p:nvPr/>
          </p:nvSpPr>
          <p:spPr>
            <a:xfrm>
              <a:off x="770450" y="222475"/>
              <a:ext cx="37451" cy="8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5" name="Google Shape;1930;p14"/>
            <p:cNvSpPr/>
            <p:nvPr/>
          </p:nvSpPr>
          <p:spPr>
            <a:xfrm>
              <a:off x="1601549" y="269800"/>
              <a:ext cx="98365" cy="81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6" name="Google Shape;1931;p14"/>
            <p:cNvSpPr/>
            <p:nvPr/>
          </p:nvSpPr>
          <p:spPr>
            <a:xfrm>
              <a:off x="1385390" y="331425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7" name="Google Shape;1932;p14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8" name="Google Shape;1933;p14"/>
            <p:cNvSpPr/>
            <p:nvPr/>
          </p:nvSpPr>
          <p:spPr>
            <a:xfrm>
              <a:off x="66963" y="486301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9" name="Google Shape;1934;p14"/>
            <p:cNvSpPr/>
            <p:nvPr/>
          </p:nvSpPr>
          <p:spPr>
            <a:xfrm>
              <a:off x="1368277" y="323776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0" name="Google Shape;1935;p14"/>
            <p:cNvSpPr/>
            <p:nvPr/>
          </p:nvSpPr>
          <p:spPr>
            <a:xfrm>
              <a:off x="743399" y="228825"/>
              <a:ext cx="32350" cy="10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1" name="Google Shape;1936;p14"/>
            <p:cNvSpPr/>
            <p:nvPr/>
          </p:nvSpPr>
          <p:spPr>
            <a:xfrm>
              <a:off x="847242" y="389400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2" name="Google Shape;1937;p14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3" name="Google Shape;1938;p14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4" name="Google Shape;1939;p14"/>
            <p:cNvSpPr/>
            <p:nvPr/>
          </p:nvSpPr>
          <p:spPr>
            <a:xfrm>
              <a:off x="836155" y="425500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5" name="Google Shape;1940;p14"/>
            <p:cNvSpPr/>
            <p:nvPr/>
          </p:nvSpPr>
          <p:spPr>
            <a:xfrm>
              <a:off x="1086549" y="454601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6" name="Google Shape;1941;p14"/>
            <p:cNvSpPr/>
            <p:nvPr/>
          </p:nvSpPr>
          <p:spPr>
            <a:xfrm>
              <a:off x="1136699" y="455650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7" name="Google Shape;1942;p14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8" name="Google Shape;1943;p14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9" name="Google Shape;1944;p14"/>
            <p:cNvSpPr/>
            <p:nvPr/>
          </p:nvSpPr>
          <p:spPr>
            <a:xfrm>
              <a:off x="1626597" y="511926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0" name="Google Shape;1945;p14"/>
            <p:cNvSpPr/>
            <p:nvPr/>
          </p:nvSpPr>
          <p:spPr>
            <a:xfrm>
              <a:off x="1581122" y="534726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1" name="Google Shape;1946;p14"/>
            <p:cNvSpPr/>
            <p:nvPr/>
          </p:nvSpPr>
          <p:spPr>
            <a:xfrm>
              <a:off x="1595724" y="267199"/>
              <a:ext cx="111577" cy="7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2" name="Google Shape;1947;p14"/>
            <p:cNvSpPr/>
            <p:nvPr/>
          </p:nvSpPr>
          <p:spPr>
            <a:xfrm>
              <a:off x="1357065" y="332976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3" name="Google Shape;1948;p14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4" name="Google Shape;1949;p14"/>
            <p:cNvSpPr/>
            <p:nvPr/>
          </p:nvSpPr>
          <p:spPr>
            <a:xfrm>
              <a:off x="1082140" y="510500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5" name="Google Shape;1950;p14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6" name="Google Shape;1951;p14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7" name="Google Shape;1952;p14"/>
            <p:cNvSpPr/>
            <p:nvPr/>
          </p:nvSpPr>
          <p:spPr>
            <a:xfrm>
              <a:off x="1574802" y="516251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8" name="Google Shape;1953;p14"/>
            <p:cNvSpPr/>
            <p:nvPr/>
          </p:nvSpPr>
          <p:spPr>
            <a:xfrm>
              <a:off x="1652824" y="477850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9" name="Google Shape;1954;p14"/>
            <p:cNvSpPr/>
            <p:nvPr/>
          </p:nvSpPr>
          <p:spPr>
            <a:xfrm>
              <a:off x="102049" y="497401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0" name="Google Shape;1955;p14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1" name="Google Shape;1956;p14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2" name="Google Shape;1957;p14"/>
            <p:cNvSpPr/>
            <p:nvPr/>
          </p:nvSpPr>
          <p:spPr>
            <a:xfrm>
              <a:off x="1575580" y="301176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3" name="Google Shape;1958;p14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4" name="Google Shape;1959;p14"/>
            <p:cNvSpPr/>
            <p:nvPr/>
          </p:nvSpPr>
          <p:spPr>
            <a:xfrm>
              <a:off x="1639074" y="447976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5" name="Google Shape;1960;p14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6" name="Google Shape;1961;p14"/>
            <p:cNvSpPr/>
            <p:nvPr/>
          </p:nvSpPr>
          <p:spPr>
            <a:xfrm>
              <a:off x="46524" y="556101"/>
              <a:ext cx="51302" cy="4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7" name="Google Shape;1962;p14"/>
            <p:cNvSpPr/>
            <p:nvPr/>
          </p:nvSpPr>
          <p:spPr>
            <a:xfrm>
              <a:off x="1578150" y="482076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8" name="Google Shape;1963;p14"/>
            <p:cNvSpPr/>
            <p:nvPr/>
          </p:nvSpPr>
          <p:spPr>
            <a:xfrm>
              <a:off x="826782" y="441375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9" name="Google Shape;1964;p14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0" name="Google Shape;1965;p14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1" name="Google Shape;1966;p14"/>
            <p:cNvSpPr/>
            <p:nvPr/>
          </p:nvSpPr>
          <p:spPr>
            <a:xfrm>
              <a:off x="844924" y="401726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2" name="Google Shape;1967;p14"/>
            <p:cNvSpPr/>
            <p:nvPr/>
          </p:nvSpPr>
          <p:spPr>
            <a:xfrm>
              <a:off x="1327244" y="373701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3" name="Google Shape;1968;p14"/>
            <p:cNvSpPr/>
            <p:nvPr/>
          </p:nvSpPr>
          <p:spPr>
            <a:xfrm>
              <a:off x="1336649" y="414601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4" name="Google Shape;1969;p14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5" name="Google Shape;1970;p14"/>
            <p:cNvSpPr/>
            <p:nvPr/>
          </p:nvSpPr>
          <p:spPr>
            <a:xfrm>
              <a:off x="1337699" y="361526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6" name="Google Shape;1971;p14"/>
            <p:cNvSpPr/>
            <p:nvPr/>
          </p:nvSpPr>
          <p:spPr>
            <a:xfrm>
              <a:off x="1592549" y="474151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7" name="Google Shape;1972;p14"/>
            <p:cNvSpPr/>
            <p:nvPr/>
          </p:nvSpPr>
          <p:spPr>
            <a:xfrm>
              <a:off x="102049" y="481200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8" name="Google Shape;1973;p14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9" name="Google Shape;1974;p14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0" name="Google Shape;1975;p14"/>
            <p:cNvSpPr/>
            <p:nvPr/>
          </p:nvSpPr>
          <p:spPr>
            <a:xfrm>
              <a:off x="1587799" y="289100"/>
              <a:ext cx="23252" cy="2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1" name="Google Shape;1976;p14"/>
            <p:cNvSpPr/>
            <p:nvPr/>
          </p:nvSpPr>
          <p:spPr>
            <a:xfrm>
              <a:off x="1397449" y="323726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2" name="Google Shape;1977;p14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3" name="Google Shape;1978;p14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4" name="Google Shape;1979;p14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5" name="Google Shape;1980;p14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6" name="Google Shape;1981;p14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7" name="Google Shape;1982;p14"/>
            <p:cNvSpPr/>
            <p:nvPr/>
          </p:nvSpPr>
          <p:spPr>
            <a:xfrm>
              <a:off x="1449025" y="341976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8" name="Google Shape;1983;p14"/>
            <p:cNvSpPr/>
            <p:nvPr/>
          </p:nvSpPr>
          <p:spPr>
            <a:xfrm>
              <a:off x="1077562" y="514326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9" name="Google Shape;1984;p14"/>
            <p:cNvSpPr/>
            <p:nvPr/>
          </p:nvSpPr>
          <p:spPr>
            <a:xfrm>
              <a:off x="399905" y="534425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0" name="Google Shape;1985;p14"/>
            <p:cNvSpPr/>
            <p:nvPr/>
          </p:nvSpPr>
          <p:spPr>
            <a:xfrm>
              <a:off x="427224" y="530201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1" name="Google Shape;1986;p14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2" name="Google Shape;1987;p14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3" name="Google Shape;1988;p14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4" name="Google Shape;1989;p14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5" name="Google Shape;1990;p14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6" name="Google Shape;1991;p14"/>
            <p:cNvSpPr/>
            <p:nvPr/>
          </p:nvSpPr>
          <p:spPr>
            <a:xfrm>
              <a:off x="367568" y="339876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7" name="Google Shape;1992;p14"/>
            <p:cNvSpPr/>
            <p:nvPr/>
          </p:nvSpPr>
          <p:spPr>
            <a:xfrm>
              <a:off x="1597299" y="293699"/>
              <a:ext cx="37027" cy="40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8" name="Google Shape;1993;p14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9" name="Google Shape;1994;p14"/>
            <p:cNvSpPr/>
            <p:nvPr/>
          </p:nvSpPr>
          <p:spPr>
            <a:xfrm>
              <a:off x="1109824" y="477850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0" name="Google Shape;1995;p14"/>
            <p:cNvSpPr/>
            <p:nvPr/>
          </p:nvSpPr>
          <p:spPr>
            <a:xfrm>
              <a:off x="1096979" y="510626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1" name="Google Shape;1996;p14"/>
            <p:cNvSpPr/>
            <p:nvPr/>
          </p:nvSpPr>
          <p:spPr>
            <a:xfrm>
              <a:off x="1621389" y="484951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2" name="Google Shape;1997;p14"/>
            <p:cNvSpPr/>
            <p:nvPr/>
          </p:nvSpPr>
          <p:spPr>
            <a:xfrm>
              <a:off x="784649" y="300725"/>
              <a:ext cx="18502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3" name="Google Shape;1998;p14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4" name="Google Shape;1999;p14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5" name="Google Shape;2000;p14"/>
            <p:cNvSpPr/>
            <p:nvPr/>
          </p:nvSpPr>
          <p:spPr>
            <a:xfrm>
              <a:off x="93497" y="538126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6" name="Google Shape;2001;p14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7" name="Google Shape;2002;p14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8" name="Google Shape;2003;p14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9" name="Google Shape;2004;p14"/>
            <p:cNvSpPr/>
            <p:nvPr/>
          </p:nvSpPr>
          <p:spPr>
            <a:xfrm>
              <a:off x="51482" y="497426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0" name="Google Shape;2005;p14"/>
            <p:cNvSpPr/>
            <p:nvPr/>
          </p:nvSpPr>
          <p:spPr>
            <a:xfrm>
              <a:off x="1425474" y="334575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1" name="Google Shape;2006;p14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2" name="Google Shape;2007;p14"/>
            <p:cNvSpPr/>
            <p:nvPr/>
          </p:nvSpPr>
          <p:spPr>
            <a:xfrm>
              <a:off x="1338100" y="365601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3" name="Google Shape;2008;p14"/>
            <p:cNvSpPr/>
            <p:nvPr/>
          </p:nvSpPr>
          <p:spPr>
            <a:xfrm>
              <a:off x="1378049" y="348726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4" name="Google Shape;2009;p14"/>
            <p:cNvSpPr/>
            <p:nvPr/>
          </p:nvSpPr>
          <p:spPr>
            <a:xfrm>
              <a:off x="1397449" y="353501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5" name="Google Shape;2010;p14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6" name="Google Shape;2011;p14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7" name="Google Shape;2012;p14"/>
            <p:cNvSpPr/>
            <p:nvPr/>
          </p:nvSpPr>
          <p:spPr>
            <a:xfrm>
              <a:off x="1598565" y="526551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8" name="Google Shape;2013;p14"/>
            <p:cNvSpPr/>
            <p:nvPr/>
          </p:nvSpPr>
          <p:spPr>
            <a:xfrm>
              <a:off x="1374174" y="363426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9" name="Google Shape;2014;p14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141" name="Google Shape;2015;p14"/>
          <p:cNvGrpSpPr/>
          <p:nvPr/>
        </p:nvGrpSpPr>
        <p:grpSpPr>
          <a:xfrm>
            <a:off x="-422902" y="4537209"/>
            <a:ext cx="2097092" cy="597453"/>
            <a:chOff x="0" y="0"/>
            <a:chExt cx="2097090" cy="597452"/>
          </a:xfrm>
        </p:grpSpPr>
        <p:sp>
          <p:nvSpPr>
            <p:cNvPr id="1031" name="Google Shape;2016;p14"/>
            <p:cNvSpPr/>
            <p:nvPr/>
          </p:nvSpPr>
          <p:spPr>
            <a:xfrm flipH="1">
              <a:off x="1565545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2" name="Google Shape;2017;p14"/>
            <p:cNvSpPr/>
            <p:nvPr/>
          </p:nvSpPr>
          <p:spPr>
            <a:xfrm flipH="1">
              <a:off x="241584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3" name="Google Shape;2018;p14"/>
            <p:cNvSpPr/>
            <p:nvPr/>
          </p:nvSpPr>
          <p:spPr>
            <a:xfrm flipH="1">
              <a:off x="1555138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4" name="Google Shape;2019;p14"/>
            <p:cNvSpPr/>
            <p:nvPr/>
          </p:nvSpPr>
          <p:spPr>
            <a:xfrm flipH="1">
              <a:off x="17263" y="189825"/>
              <a:ext cx="137812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5" name="Google Shape;2020;p14"/>
            <p:cNvSpPr/>
            <p:nvPr/>
          </p:nvSpPr>
          <p:spPr>
            <a:xfrm flipH="1">
              <a:off x="1669250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6" name="Google Shape;2021;p14"/>
            <p:cNvSpPr/>
            <p:nvPr/>
          </p:nvSpPr>
          <p:spPr>
            <a:xfrm flipH="1">
              <a:off x="388738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7" name="Google Shape;2022;p14"/>
            <p:cNvSpPr/>
            <p:nvPr/>
          </p:nvSpPr>
          <p:spPr>
            <a:xfrm flipH="1">
              <a:off x="848378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8" name="Google Shape;2023;p14"/>
            <p:cNvSpPr/>
            <p:nvPr/>
          </p:nvSpPr>
          <p:spPr>
            <a:xfrm flipH="1">
              <a:off x="1652090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9" name="Google Shape;2024;p14"/>
            <p:cNvSpPr/>
            <p:nvPr/>
          </p:nvSpPr>
          <p:spPr>
            <a:xfrm flipH="1">
              <a:off x="22338" y="214025"/>
              <a:ext cx="124777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0" name="Google Shape;2025;p14"/>
            <p:cNvSpPr/>
            <p:nvPr/>
          </p:nvSpPr>
          <p:spPr>
            <a:xfrm flipH="1">
              <a:off x="922732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1" name="Google Shape;2026;p14"/>
            <p:cNvSpPr/>
            <p:nvPr/>
          </p:nvSpPr>
          <p:spPr>
            <a:xfrm flipH="1">
              <a:off x="399154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2" name="Google Shape;2027;p14"/>
            <p:cNvSpPr/>
            <p:nvPr/>
          </p:nvSpPr>
          <p:spPr>
            <a:xfrm flipH="1">
              <a:off x="1606127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3" name="Google Shape;2028;p14"/>
            <p:cNvSpPr/>
            <p:nvPr/>
          </p:nvSpPr>
          <p:spPr>
            <a:xfrm flipH="1">
              <a:off x="1274953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4" name="Google Shape;2029;p14"/>
            <p:cNvSpPr/>
            <p:nvPr/>
          </p:nvSpPr>
          <p:spPr>
            <a:xfrm flipH="1">
              <a:off x="1549943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5" name="Google Shape;2030;p14"/>
            <p:cNvSpPr/>
            <p:nvPr/>
          </p:nvSpPr>
          <p:spPr>
            <a:xfrm flipH="1">
              <a:off x="244938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6" name="Google Shape;2031;p14"/>
            <p:cNvSpPr/>
            <p:nvPr/>
          </p:nvSpPr>
          <p:spPr>
            <a:xfrm flipH="1">
              <a:off x="1258646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7" name="Google Shape;2032;p14"/>
            <p:cNvSpPr/>
            <p:nvPr/>
          </p:nvSpPr>
          <p:spPr>
            <a:xfrm flipH="1">
              <a:off x="1950088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8" name="Google Shape;2033;p14"/>
            <p:cNvSpPr/>
            <p:nvPr/>
          </p:nvSpPr>
          <p:spPr>
            <a:xfrm flipH="1">
              <a:off x="1158677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9" name="Google Shape;2034;p14"/>
            <p:cNvSpPr/>
            <p:nvPr/>
          </p:nvSpPr>
          <p:spPr>
            <a:xfrm flipH="1">
              <a:off x="1514835" y="119900"/>
              <a:ext cx="85255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0" name="Google Shape;2035;p14"/>
            <p:cNvSpPr/>
            <p:nvPr/>
          </p:nvSpPr>
          <p:spPr>
            <a:xfrm flipH="1">
              <a:off x="892617" y="191275"/>
              <a:ext cx="69803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1" name="Google Shape;2036;p14"/>
            <p:cNvSpPr/>
            <p:nvPr/>
          </p:nvSpPr>
          <p:spPr>
            <a:xfrm flipH="1">
              <a:off x="1987077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2" name="Google Shape;2037;p14"/>
            <p:cNvSpPr/>
            <p:nvPr/>
          </p:nvSpPr>
          <p:spPr>
            <a:xfrm flipH="1">
              <a:off x="903741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3" name="Google Shape;2038;p14"/>
            <p:cNvSpPr/>
            <p:nvPr/>
          </p:nvSpPr>
          <p:spPr>
            <a:xfrm flipH="1">
              <a:off x="2018309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4" name="Google Shape;2039;p14"/>
            <p:cNvSpPr/>
            <p:nvPr/>
          </p:nvSpPr>
          <p:spPr>
            <a:xfrm flipH="1">
              <a:off x="1160163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5" name="Google Shape;2040;p14"/>
            <p:cNvSpPr/>
            <p:nvPr/>
          </p:nvSpPr>
          <p:spPr>
            <a:xfrm flipH="1">
              <a:off x="1289188" y="222475"/>
              <a:ext cx="37452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6" name="Google Shape;2041;p14"/>
            <p:cNvSpPr/>
            <p:nvPr/>
          </p:nvSpPr>
          <p:spPr>
            <a:xfrm flipH="1">
              <a:off x="397175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7" name="Google Shape;2042;p14"/>
            <p:cNvSpPr/>
            <p:nvPr/>
          </p:nvSpPr>
          <p:spPr>
            <a:xfrm flipH="1">
              <a:off x="640413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8" name="Google Shape;2043;p14"/>
            <p:cNvSpPr/>
            <p:nvPr/>
          </p:nvSpPr>
          <p:spPr>
            <a:xfrm flipH="1">
              <a:off x="1532506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9" name="Google Shape;2044;p14"/>
            <p:cNvSpPr/>
            <p:nvPr/>
          </p:nvSpPr>
          <p:spPr>
            <a:xfrm flipH="1">
              <a:off x="1952737" y="486300"/>
              <a:ext cx="77389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0" name="Google Shape;2045;p14"/>
            <p:cNvSpPr/>
            <p:nvPr/>
          </p:nvSpPr>
          <p:spPr>
            <a:xfrm flipH="1">
              <a:off x="653113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1" name="Google Shape;2046;p14"/>
            <p:cNvSpPr/>
            <p:nvPr/>
          </p:nvSpPr>
          <p:spPr>
            <a:xfrm flipH="1">
              <a:off x="1321340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2" name="Google Shape;2047;p14"/>
            <p:cNvSpPr/>
            <p:nvPr/>
          </p:nvSpPr>
          <p:spPr>
            <a:xfrm flipH="1">
              <a:off x="1201867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3" name="Google Shape;2048;p14"/>
            <p:cNvSpPr/>
            <p:nvPr/>
          </p:nvSpPr>
          <p:spPr>
            <a:xfrm flipH="1">
              <a:off x="2053970" y="205900"/>
              <a:ext cx="43121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4" name="Google Shape;2049;p14"/>
            <p:cNvSpPr/>
            <p:nvPr/>
          </p:nvSpPr>
          <p:spPr>
            <a:xfrm flipH="1">
              <a:off x="31261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5" name="Google Shape;2050;p14"/>
            <p:cNvSpPr/>
            <p:nvPr/>
          </p:nvSpPr>
          <p:spPr>
            <a:xfrm flipH="1">
              <a:off x="1177613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6" name="Google Shape;2051;p14"/>
            <p:cNvSpPr/>
            <p:nvPr/>
          </p:nvSpPr>
          <p:spPr>
            <a:xfrm flipH="1">
              <a:off x="955013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7" name="Google Shape;2052;p14"/>
            <p:cNvSpPr/>
            <p:nvPr/>
          </p:nvSpPr>
          <p:spPr>
            <a:xfrm flipH="1">
              <a:off x="909013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8" name="Google Shape;2053;p14"/>
            <p:cNvSpPr/>
            <p:nvPr/>
          </p:nvSpPr>
          <p:spPr>
            <a:xfrm flipH="1">
              <a:off x="71898" y="182175"/>
              <a:ext cx="69917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9" name="Google Shape;2054;p14"/>
            <p:cNvSpPr/>
            <p:nvPr/>
          </p:nvSpPr>
          <p:spPr>
            <a:xfrm flipH="1">
              <a:off x="1572063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0" name="Google Shape;2055;p14"/>
            <p:cNvSpPr/>
            <p:nvPr/>
          </p:nvSpPr>
          <p:spPr>
            <a:xfrm flipH="1">
              <a:off x="420988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1" name="Google Shape;2056;p14"/>
            <p:cNvSpPr/>
            <p:nvPr/>
          </p:nvSpPr>
          <p:spPr>
            <a:xfrm flipH="1">
              <a:off x="462763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2" name="Google Shape;2057;p14"/>
            <p:cNvSpPr/>
            <p:nvPr/>
          </p:nvSpPr>
          <p:spPr>
            <a:xfrm flipH="1">
              <a:off x="389788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3" name="Google Shape;2058;p14"/>
            <p:cNvSpPr/>
            <p:nvPr/>
          </p:nvSpPr>
          <p:spPr>
            <a:xfrm flipH="1">
              <a:off x="690224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4" name="Google Shape;2059;p14"/>
            <p:cNvSpPr/>
            <p:nvPr/>
          </p:nvSpPr>
          <p:spPr>
            <a:xfrm flipH="1">
              <a:off x="856663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5" name="Google Shape;2060;p14"/>
            <p:cNvSpPr/>
            <p:nvPr/>
          </p:nvSpPr>
          <p:spPr>
            <a:xfrm flipH="1">
              <a:off x="964538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6" name="Google Shape;2061;p14"/>
            <p:cNvSpPr/>
            <p:nvPr/>
          </p:nvSpPr>
          <p:spPr>
            <a:xfrm flipH="1">
              <a:off x="445090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7" name="Google Shape;2062;p14"/>
            <p:cNvSpPr/>
            <p:nvPr/>
          </p:nvSpPr>
          <p:spPr>
            <a:xfrm flipH="1">
              <a:off x="1574912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8" name="Google Shape;2063;p14"/>
            <p:cNvSpPr/>
            <p:nvPr/>
          </p:nvSpPr>
          <p:spPr>
            <a:xfrm flipH="1">
              <a:off x="463288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9" name="Google Shape;2064;p14"/>
            <p:cNvSpPr/>
            <p:nvPr/>
          </p:nvSpPr>
          <p:spPr>
            <a:xfrm flipH="1">
              <a:off x="404088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0" name="Google Shape;2065;p14"/>
            <p:cNvSpPr/>
            <p:nvPr/>
          </p:nvSpPr>
          <p:spPr>
            <a:xfrm flipH="1">
              <a:off x="1949066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1" name="Google Shape;2066;p14"/>
            <p:cNvSpPr/>
            <p:nvPr/>
          </p:nvSpPr>
          <p:spPr>
            <a:xfrm flipH="1">
              <a:off x="1517061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2" name="Google Shape;2067;p14"/>
            <p:cNvSpPr/>
            <p:nvPr/>
          </p:nvSpPr>
          <p:spPr>
            <a:xfrm flipH="1">
              <a:off x="19251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3" name="Google Shape;2068;p14"/>
            <p:cNvSpPr/>
            <p:nvPr/>
          </p:nvSpPr>
          <p:spPr>
            <a:xfrm flipH="1">
              <a:off x="481263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4" name="Google Shape;2069;p14"/>
            <p:cNvSpPr/>
            <p:nvPr/>
          </p:nvSpPr>
          <p:spPr>
            <a:xfrm flipH="1">
              <a:off x="383675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5" name="Google Shape;2070;p14"/>
            <p:cNvSpPr/>
            <p:nvPr/>
          </p:nvSpPr>
          <p:spPr>
            <a:xfrm flipH="1">
              <a:off x="403013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6" name="Google Shape;2071;p14"/>
            <p:cNvSpPr/>
            <p:nvPr/>
          </p:nvSpPr>
          <p:spPr>
            <a:xfrm flipH="1">
              <a:off x="-1" y="152500"/>
              <a:ext cx="31669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7" name="Google Shape;2072;p14"/>
            <p:cNvSpPr/>
            <p:nvPr/>
          </p:nvSpPr>
          <p:spPr>
            <a:xfrm flipH="1">
              <a:off x="199926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8" name="Google Shape;2073;p14"/>
            <p:cNvSpPr/>
            <p:nvPr/>
          </p:nvSpPr>
          <p:spPr>
            <a:xfrm flipH="1">
              <a:off x="468353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9" name="Google Shape;2074;p14"/>
            <p:cNvSpPr/>
            <p:nvPr/>
          </p:nvSpPr>
          <p:spPr>
            <a:xfrm flipH="1">
              <a:off x="1233663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0" name="Google Shape;2075;p14"/>
            <p:cNvSpPr/>
            <p:nvPr/>
          </p:nvSpPr>
          <p:spPr>
            <a:xfrm flipH="1">
              <a:off x="903738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1" name="Google Shape;2076;p14"/>
            <p:cNvSpPr/>
            <p:nvPr/>
          </p:nvSpPr>
          <p:spPr>
            <a:xfrm flipH="1">
              <a:off x="323188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2" name="Google Shape;2077;p14"/>
            <p:cNvSpPr/>
            <p:nvPr/>
          </p:nvSpPr>
          <p:spPr>
            <a:xfrm flipH="1">
              <a:off x="1223606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3" name="Google Shape;2078;p14"/>
            <p:cNvSpPr/>
            <p:nvPr/>
          </p:nvSpPr>
          <p:spPr>
            <a:xfrm flipH="1">
              <a:off x="720283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4" name="Google Shape;2079;p14"/>
            <p:cNvSpPr/>
            <p:nvPr/>
          </p:nvSpPr>
          <p:spPr>
            <a:xfrm flipH="1">
              <a:off x="718663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5" name="Google Shape;2080;p14"/>
            <p:cNvSpPr/>
            <p:nvPr/>
          </p:nvSpPr>
          <p:spPr>
            <a:xfrm flipH="1">
              <a:off x="852963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6" name="Google Shape;2081;p14"/>
            <p:cNvSpPr/>
            <p:nvPr/>
          </p:nvSpPr>
          <p:spPr>
            <a:xfrm flipH="1">
              <a:off x="732634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7" name="Google Shape;2082;p14"/>
            <p:cNvSpPr/>
            <p:nvPr/>
          </p:nvSpPr>
          <p:spPr>
            <a:xfrm flipH="1">
              <a:off x="471763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8" name="Google Shape;2083;p14"/>
            <p:cNvSpPr/>
            <p:nvPr/>
          </p:nvSpPr>
          <p:spPr>
            <a:xfrm flipH="1">
              <a:off x="1957514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9" name="Google Shape;2084;p14"/>
            <p:cNvSpPr/>
            <p:nvPr/>
          </p:nvSpPr>
          <p:spPr>
            <a:xfrm flipH="1">
              <a:off x="472617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0" name="Google Shape;2085;p14"/>
            <p:cNvSpPr/>
            <p:nvPr/>
          </p:nvSpPr>
          <p:spPr>
            <a:xfrm flipH="1">
              <a:off x="21263" y="162324"/>
              <a:ext cx="25937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1" name="Google Shape;2086;p14"/>
            <p:cNvSpPr/>
            <p:nvPr/>
          </p:nvSpPr>
          <p:spPr>
            <a:xfrm flipH="1">
              <a:off x="486038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2" name="Google Shape;2087;p14"/>
            <p:cNvSpPr/>
            <p:nvPr/>
          </p:nvSpPr>
          <p:spPr>
            <a:xfrm flipH="1">
              <a:off x="676363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3" name="Google Shape;2088;p14"/>
            <p:cNvSpPr/>
            <p:nvPr/>
          </p:nvSpPr>
          <p:spPr>
            <a:xfrm flipH="1">
              <a:off x="54401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4" name="Google Shape;2089;p14"/>
            <p:cNvSpPr/>
            <p:nvPr/>
          </p:nvSpPr>
          <p:spPr>
            <a:xfrm flipH="1">
              <a:off x="26038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5" name="Google Shape;2090;p14"/>
            <p:cNvSpPr/>
            <p:nvPr/>
          </p:nvSpPr>
          <p:spPr>
            <a:xfrm flipH="1">
              <a:off x="16962" y="156900"/>
              <a:ext cx="23878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6" name="Google Shape;2091;p14"/>
            <p:cNvSpPr/>
            <p:nvPr/>
          </p:nvSpPr>
          <p:spPr>
            <a:xfrm flipH="1">
              <a:off x="958095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7" name="Google Shape;2092;p14"/>
            <p:cNvSpPr/>
            <p:nvPr/>
          </p:nvSpPr>
          <p:spPr>
            <a:xfrm flipH="1">
              <a:off x="128441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8" name="Google Shape;2093;p14"/>
            <p:cNvSpPr/>
            <p:nvPr/>
          </p:nvSpPr>
          <p:spPr>
            <a:xfrm flipH="1">
              <a:off x="635362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9" name="Google Shape;2094;p14"/>
            <p:cNvSpPr/>
            <p:nvPr/>
          </p:nvSpPr>
          <p:spPr>
            <a:xfrm flipH="1">
              <a:off x="1006825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0" name="Google Shape;2095;p14"/>
            <p:cNvSpPr/>
            <p:nvPr/>
          </p:nvSpPr>
          <p:spPr>
            <a:xfrm flipH="1">
              <a:off x="1684481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1" name="Google Shape;2096;p14"/>
            <p:cNvSpPr/>
            <p:nvPr/>
          </p:nvSpPr>
          <p:spPr>
            <a:xfrm flipH="1">
              <a:off x="1647301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2" name="Google Shape;2097;p14"/>
            <p:cNvSpPr/>
            <p:nvPr/>
          </p:nvSpPr>
          <p:spPr>
            <a:xfrm flipH="1">
              <a:off x="264296" y="12575"/>
              <a:ext cx="40756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3" name="Google Shape;2098;p14"/>
            <p:cNvSpPr/>
            <p:nvPr/>
          </p:nvSpPr>
          <p:spPr>
            <a:xfrm flipH="1">
              <a:off x="304663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4" name="Google Shape;2099;p14"/>
            <p:cNvSpPr/>
            <p:nvPr/>
          </p:nvSpPr>
          <p:spPr>
            <a:xfrm flipH="1">
              <a:off x="304663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5" name="Google Shape;2100;p14"/>
            <p:cNvSpPr/>
            <p:nvPr/>
          </p:nvSpPr>
          <p:spPr>
            <a:xfrm flipH="1">
              <a:off x="336938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6" name="Google Shape;2101;p14"/>
            <p:cNvSpPr/>
            <p:nvPr/>
          </p:nvSpPr>
          <p:spPr>
            <a:xfrm flipH="1">
              <a:off x="26038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7" name="Google Shape;2102;p14"/>
            <p:cNvSpPr/>
            <p:nvPr/>
          </p:nvSpPr>
          <p:spPr>
            <a:xfrm flipH="1">
              <a:off x="1680266" y="339875"/>
              <a:ext cx="49255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8" name="Google Shape;2103;p14"/>
            <p:cNvSpPr/>
            <p:nvPr/>
          </p:nvSpPr>
          <p:spPr>
            <a:xfrm flipH="1">
              <a:off x="462763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9" name="Google Shape;2104;p14"/>
            <p:cNvSpPr/>
            <p:nvPr/>
          </p:nvSpPr>
          <p:spPr>
            <a:xfrm flipH="1">
              <a:off x="880463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0" name="Google Shape;2105;p14"/>
            <p:cNvSpPr/>
            <p:nvPr/>
          </p:nvSpPr>
          <p:spPr>
            <a:xfrm flipH="1">
              <a:off x="959238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1" name="Google Shape;2106;p14"/>
            <p:cNvSpPr/>
            <p:nvPr/>
          </p:nvSpPr>
          <p:spPr>
            <a:xfrm flipH="1">
              <a:off x="987263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2" name="Google Shape;2107;p14"/>
            <p:cNvSpPr/>
            <p:nvPr/>
          </p:nvSpPr>
          <p:spPr>
            <a:xfrm flipH="1">
              <a:off x="443138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3" name="Google Shape;2108;p14"/>
            <p:cNvSpPr/>
            <p:nvPr/>
          </p:nvSpPr>
          <p:spPr>
            <a:xfrm flipH="1">
              <a:off x="1293938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4" name="Google Shape;2109;p14"/>
            <p:cNvSpPr/>
            <p:nvPr/>
          </p:nvSpPr>
          <p:spPr>
            <a:xfrm flipH="1">
              <a:off x="1273038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5" name="Google Shape;2110;p14"/>
            <p:cNvSpPr/>
            <p:nvPr/>
          </p:nvSpPr>
          <p:spPr>
            <a:xfrm flipH="1">
              <a:off x="1273982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6" name="Google Shape;2111;p14"/>
            <p:cNvSpPr/>
            <p:nvPr/>
          </p:nvSpPr>
          <p:spPr>
            <a:xfrm flipH="1">
              <a:off x="1980763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7" name="Google Shape;2112;p14"/>
            <p:cNvSpPr/>
            <p:nvPr/>
          </p:nvSpPr>
          <p:spPr>
            <a:xfrm flipH="1">
              <a:off x="1539813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8" name="Google Shape;2113;p14"/>
            <p:cNvSpPr/>
            <p:nvPr/>
          </p:nvSpPr>
          <p:spPr>
            <a:xfrm flipH="1">
              <a:off x="886480" y="209249"/>
              <a:ext cx="47546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9" name="Google Shape;2114;p14"/>
            <p:cNvSpPr/>
            <p:nvPr/>
          </p:nvSpPr>
          <p:spPr>
            <a:xfrm flipH="1">
              <a:off x="898963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0" name="Google Shape;2115;p14"/>
            <p:cNvSpPr/>
            <p:nvPr/>
          </p:nvSpPr>
          <p:spPr>
            <a:xfrm flipH="1">
              <a:off x="1976013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1" name="Google Shape;2116;p14"/>
            <p:cNvSpPr/>
            <p:nvPr/>
          </p:nvSpPr>
          <p:spPr>
            <a:xfrm flipH="1">
              <a:off x="65469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2" name="Google Shape;2117;p14"/>
            <p:cNvSpPr/>
            <p:nvPr/>
          </p:nvSpPr>
          <p:spPr>
            <a:xfrm flipH="1">
              <a:off x="1542932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3" name="Google Shape;2118;p14"/>
            <p:cNvSpPr/>
            <p:nvPr/>
          </p:nvSpPr>
          <p:spPr>
            <a:xfrm flipH="1">
              <a:off x="689042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4" name="Google Shape;2119;p14"/>
            <p:cNvSpPr/>
            <p:nvPr/>
          </p:nvSpPr>
          <p:spPr>
            <a:xfrm flipH="1">
              <a:off x="666914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5" name="Google Shape;2120;p14"/>
            <p:cNvSpPr/>
            <p:nvPr/>
          </p:nvSpPr>
          <p:spPr>
            <a:xfrm flipH="1">
              <a:off x="674030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6" name="Google Shape;2121;p14"/>
            <p:cNvSpPr/>
            <p:nvPr/>
          </p:nvSpPr>
          <p:spPr>
            <a:xfrm flipH="1">
              <a:off x="2061815" y="238325"/>
              <a:ext cx="30525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7" name="Google Shape;2122;p14"/>
            <p:cNvSpPr/>
            <p:nvPr/>
          </p:nvSpPr>
          <p:spPr>
            <a:xfrm flipH="1">
              <a:off x="2084315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8" name="Google Shape;2123;p14"/>
            <p:cNvSpPr/>
            <p:nvPr/>
          </p:nvSpPr>
          <p:spPr>
            <a:xfrm flipH="1">
              <a:off x="475957" y="526550"/>
              <a:ext cx="22568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9" name="Google Shape;2124;p14"/>
            <p:cNvSpPr/>
            <p:nvPr/>
          </p:nvSpPr>
          <p:spPr>
            <a:xfrm flipH="1">
              <a:off x="704388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0" name="Google Shape;2125;p14"/>
            <p:cNvSpPr/>
            <p:nvPr/>
          </p:nvSpPr>
          <p:spPr>
            <a:xfrm flipH="1">
              <a:off x="1582297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142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721" y="4130750"/>
            <a:ext cx="1404729" cy="141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3" name="IMG_2705.png" descr="IMG_2705.png"/>
          <p:cNvPicPr>
            <a:picLocks noChangeAspect="1"/>
          </p:cNvPicPr>
          <p:nvPr/>
        </p:nvPicPr>
        <p:blipFill>
          <a:blip r:embed="rId4">
            <a:alphaModFix amt="49543"/>
            <a:extLst/>
          </a:blip>
          <a:stretch>
            <a:fillRect/>
          </a:stretch>
        </p:blipFill>
        <p:spPr>
          <a:xfrm>
            <a:off x="8450623" y="4537209"/>
            <a:ext cx="413951" cy="415613"/>
          </a:xfrm>
          <a:prstGeom prst="rect">
            <a:avLst/>
          </a:prstGeom>
          <a:ln w="12700">
            <a:miter lim="400000"/>
          </a:ln>
        </p:spPr>
      </p:pic>
      <p:sp>
        <p:nvSpPr>
          <p:cNvPr id="1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Google Shape;2127;p15" descr="Google Shape;2127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2" name="نص العنوان"/>
          <p:cNvSpPr txBox="1"/>
          <p:nvPr>
            <p:ph type="title"/>
          </p:nvPr>
        </p:nvSpPr>
        <p:spPr>
          <a:xfrm>
            <a:off x="580914" y="1255512"/>
            <a:ext cx="4398301" cy="1735803"/>
          </a:xfrm>
          <a:prstGeom prst="rect">
            <a:avLst/>
          </a:prstGeom>
        </p:spPr>
        <p:txBody>
          <a:bodyPr/>
          <a:lstStyle>
            <a:lvl1pPr>
              <a:defRPr sz="1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153" name="مستوى النص الأول…"/>
          <p:cNvSpPr txBox="1"/>
          <p:nvPr>
            <p:ph type="body" sz="quarter" idx="1"/>
          </p:nvPr>
        </p:nvSpPr>
        <p:spPr>
          <a:xfrm>
            <a:off x="929663" y="3198588"/>
            <a:ext cx="3700803" cy="907502"/>
          </a:xfrm>
          <a:prstGeom prst="rect">
            <a:avLst/>
          </a:prstGeom>
        </p:spPr>
        <p:txBody>
          <a:bodyPr/>
          <a:lstStyle>
            <a:lvl1pPr indent="-304800" algn="ctr">
              <a:buSzPts val="1600"/>
              <a:buFont typeface="Helvetica"/>
              <a:buChar char="●"/>
              <a:defRPr sz="1600"/>
            </a:lvl1pPr>
            <a:lvl2pPr marL="1016000" indent="-406400" algn="ctr">
              <a:buSzPts val="1600"/>
              <a:buFont typeface="Helvetica"/>
              <a:buChar char="○"/>
              <a:defRPr sz="1600"/>
            </a:lvl2pPr>
            <a:lvl3pPr marL="1473200" indent="-406400" algn="ctr">
              <a:buSzPts val="1600"/>
              <a:buFont typeface="Helvetica"/>
              <a:buChar char="■"/>
              <a:defRPr sz="1600"/>
            </a:lvl3pPr>
            <a:lvl4pPr marL="1930400" indent="-406400" algn="ctr">
              <a:buSzPts val="1600"/>
              <a:buFont typeface="Helvetica"/>
              <a:buChar char="●"/>
              <a:defRPr sz="1600"/>
            </a:lvl4pPr>
            <a:lvl5pPr marL="2387600" indent="-406400" algn="ctr"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64" name="Google Shape;2130;p15"/>
          <p:cNvGrpSpPr/>
          <p:nvPr/>
        </p:nvGrpSpPr>
        <p:grpSpPr>
          <a:xfrm>
            <a:off x="-776751" y="601600"/>
            <a:ext cx="2097091" cy="597453"/>
            <a:chOff x="0" y="0"/>
            <a:chExt cx="2097089" cy="597452"/>
          </a:xfrm>
        </p:grpSpPr>
        <p:sp>
          <p:nvSpPr>
            <p:cNvPr id="1154" name="Google Shape;2131;p15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5" name="Google Shape;2132;p15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6" name="Google Shape;2133;p15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7" name="Google Shape;2134;p15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8" name="Google Shape;2135;p15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9" name="Google Shape;2136;p15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0" name="Google Shape;2137;p15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1" name="Google Shape;2138;p15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2" name="Google Shape;2139;p15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3" name="Google Shape;2140;p15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4" name="Google Shape;2141;p15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5" name="Google Shape;2142;p15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6" name="Google Shape;2143;p15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7" name="Google Shape;2144;p15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8" name="Google Shape;2145;p15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9" name="Google Shape;2146;p15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0" name="Google Shape;2147;p15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1" name="Google Shape;2148;p15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2" name="Google Shape;2149;p15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3" name="Google Shape;2150;p15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4" name="Google Shape;2151;p15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5" name="Google Shape;2152;p15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6" name="Google Shape;2153;p15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7" name="Google Shape;2154;p15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8" name="Google Shape;2155;p15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9" name="Google Shape;2156;p15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0" name="Google Shape;2157;p15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1" name="Google Shape;2158;p15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2" name="Google Shape;2159;p15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3" name="Google Shape;2160;p15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4" name="Google Shape;2161;p15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5" name="Google Shape;2162;p15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6" name="Google Shape;2163;p15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7" name="Google Shape;2164;p15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8" name="Google Shape;2165;p15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9" name="Google Shape;2166;p15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0" name="Google Shape;2167;p15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1" name="Google Shape;2168;p15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2" name="Google Shape;2169;p15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3" name="Google Shape;2170;p15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4" name="Google Shape;2171;p15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5" name="Google Shape;2172;p15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6" name="Google Shape;2173;p15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7" name="Google Shape;2174;p15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8" name="Google Shape;2175;p15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9" name="Google Shape;2176;p15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0" name="Google Shape;2177;p15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1" name="Google Shape;2178;p15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2" name="Google Shape;2179;p15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3" name="Google Shape;2180;p15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4" name="Google Shape;2181;p15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5" name="Google Shape;2182;p15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6" name="Google Shape;2183;p15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7" name="Google Shape;2184;p15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8" name="Google Shape;2185;p15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9" name="Google Shape;2186;p15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0" name="Google Shape;2187;p15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1" name="Google Shape;2188;p15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2" name="Google Shape;2189;p15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3" name="Google Shape;2190;p15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4" name="Google Shape;2191;p15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5" name="Google Shape;2192;p15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6" name="Google Shape;2193;p15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7" name="Google Shape;2194;p15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8" name="Google Shape;2195;p15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9" name="Google Shape;2196;p15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0" name="Google Shape;2197;p15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1" name="Google Shape;2198;p15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2" name="Google Shape;2199;p15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3" name="Google Shape;2200;p15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4" name="Google Shape;2201;p15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5" name="Google Shape;2202;p15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6" name="Google Shape;2203;p15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7" name="Google Shape;2204;p15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8" name="Google Shape;2205;p15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9" name="Google Shape;2206;p15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0" name="Google Shape;2207;p15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1" name="Google Shape;2208;p15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2" name="Google Shape;2209;p15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3" name="Google Shape;2210;p15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4" name="Google Shape;2211;p15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5" name="Google Shape;2212;p15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6" name="Google Shape;2213;p15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7" name="Google Shape;2214;p15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8" name="Google Shape;2215;p15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9" name="Google Shape;2216;p15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0" name="Google Shape;2217;p15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1" name="Google Shape;2218;p15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2" name="Google Shape;2219;p15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3" name="Google Shape;2220;p15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4" name="Google Shape;2221;p15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5" name="Google Shape;2222;p15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6" name="Google Shape;2223;p15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7" name="Google Shape;2224;p15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8" name="Google Shape;2225;p15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9" name="Google Shape;2226;p15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0" name="Google Shape;2227;p15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1" name="Google Shape;2228;p15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2" name="Google Shape;2229;p15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3" name="Google Shape;2230;p15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4" name="Google Shape;2231;p15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5" name="Google Shape;2232;p15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6" name="Google Shape;2233;p15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7" name="Google Shape;2234;p15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8" name="Google Shape;2235;p15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9" name="Google Shape;2236;p15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0" name="Google Shape;2237;p15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1" name="Google Shape;2238;p15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2" name="Google Shape;2239;p15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3" name="Google Shape;2240;p15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333" name="Google Shape;2241;p15"/>
          <p:cNvGrpSpPr/>
          <p:nvPr/>
        </p:nvGrpSpPr>
        <p:grpSpPr>
          <a:xfrm>
            <a:off x="7518233" y="4623074"/>
            <a:ext cx="1625768" cy="520427"/>
            <a:chOff x="-1" y="0"/>
            <a:chExt cx="1625766" cy="520426"/>
          </a:xfrm>
        </p:grpSpPr>
        <p:sp>
          <p:nvSpPr>
            <p:cNvPr id="1265" name="Google Shape;2242;p15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6" name="Google Shape;2243;p15"/>
            <p:cNvSpPr/>
            <p:nvPr/>
          </p:nvSpPr>
          <p:spPr>
            <a:xfrm>
              <a:off x="588901" y="153125"/>
              <a:ext cx="82644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7" name="Google Shape;2244;p15"/>
            <p:cNvSpPr/>
            <p:nvPr/>
          </p:nvSpPr>
          <p:spPr>
            <a:xfrm>
              <a:off x="869739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8" name="Google Shape;2245;p15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9" name="Google Shape;2246;p15"/>
            <p:cNvSpPr/>
            <p:nvPr/>
          </p:nvSpPr>
          <p:spPr>
            <a:xfrm>
              <a:off x="1046318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0" name="Google Shape;2247;p15"/>
            <p:cNvSpPr/>
            <p:nvPr/>
          </p:nvSpPr>
          <p:spPr>
            <a:xfrm>
              <a:off x="1322718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1" name="Google Shape;2248;p15"/>
            <p:cNvSpPr/>
            <p:nvPr/>
          </p:nvSpPr>
          <p:spPr>
            <a:xfrm>
              <a:off x="1033497" y="201200"/>
              <a:ext cx="81871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2" name="Google Shape;2249;p15"/>
            <p:cNvSpPr/>
            <p:nvPr/>
          </p:nvSpPr>
          <p:spPr>
            <a:xfrm>
              <a:off x="1338746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3" name="Google Shape;2250;p15"/>
            <p:cNvSpPr/>
            <p:nvPr/>
          </p:nvSpPr>
          <p:spPr>
            <a:xfrm>
              <a:off x="396762" y="420099"/>
              <a:ext cx="75794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4" name="Google Shape;2251;p15"/>
            <p:cNvSpPr/>
            <p:nvPr/>
          </p:nvSpPr>
          <p:spPr>
            <a:xfrm>
              <a:off x="1070317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5" name="Google Shape;2252;p15"/>
            <p:cNvSpPr/>
            <p:nvPr/>
          </p:nvSpPr>
          <p:spPr>
            <a:xfrm>
              <a:off x="1552212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6" name="Google Shape;2253;p15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7" name="Google Shape;2254;p15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8" name="Google Shape;2255;p15"/>
            <p:cNvSpPr/>
            <p:nvPr/>
          </p:nvSpPr>
          <p:spPr>
            <a:xfrm>
              <a:off x="1176313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9" name="Google Shape;2256;p15"/>
            <p:cNvSpPr/>
            <p:nvPr/>
          </p:nvSpPr>
          <p:spPr>
            <a:xfrm>
              <a:off x="341005" y="247475"/>
              <a:ext cx="30621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0" name="Google Shape;2257;p15"/>
            <p:cNvSpPr/>
            <p:nvPr/>
          </p:nvSpPr>
          <p:spPr>
            <a:xfrm>
              <a:off x="900863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1" name="Google Shape;2258;p15"/>
            <p:cNvSpPr/>
            <p:nvPr/>
          </p:nvSpPr>
          <p:spPr>
            <a:xfrm>
              <a:off x="1539787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2" name="Google Shape;2259;p15"/>
            <p:cNvSpPr/>
            <p:nvPr/>
          </p:nvSpPr>
          <p:spPr>
            <a:xfrm>
              <a:off x="713836" y="304049"/>
              <a:ext cx="63883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3" name="Google Shape;2260;p15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4" name="Google Shape;2261;p15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5" name="Google Shape;2262;p15"/>
            <p:cNvSpPr/>
            <p:nvPr/>
          </p:nvSpPr>
          <p:spPr>
            <a:xfrm>
              <a:off x="1368176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6" name="Google Shape;2263;p15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7" name="Google Shape;2264;p15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8" name="Google Shape;2265;p15"/>
            <p:cNvSpPr/>
            <p:nvPr/>
          </p:nvSpPr>
          <p:spPr>
            <a:xfrm>
              <a:off x="1233693" y="38324"/>
              <a:ext cx="50397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9" name="Google Shape;2266;p15"/>
            <p:cNvSpPr/>
            <p:nvPr/>
          </p:nvSpPr>
          <p:spPr>
            <a:xfrm>
              <a:off x="1390427" y="214749"/>
              <a:ext cx="42020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0" name="Google Shape;2267;p15"/>
            <p:cNvSpPr/>
            <p:nvPr/>
          </p:nvSpPr>
          <p:spPr>
            <a:xfrm>
              <a:off x="1029609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1" name="Google Shape;2268;p15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2" name="Google Shape;2269;p15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3" name="Google Shape;2270;p15"/>
            <p:cNvSpPr/>
            <p:nvPr/>
          </p:nvSpPr>
          <p:spPr>
            <a:xfrm>
              <a:off x="1211763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4" name="Google Shape;2271;p15"/>
            <p:cNvSpPr/>
            <p:nvPr/>
          </p:nvSpPr>
          <p:spPr>
            <a:xfrm>
              <a:off x="568131" y="223675"/>
              <a:ext cx="49859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5" name="Google Shape;2272;p15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6" name="Google Shape;2273;p15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7" name="Google Shape;2274;p15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8" name="Google Shape;2275;p15"/>
            <p:cNvSpPr/>
            <p:nvPr/>
          </p:nvSpPr>
          <p:spPr>
            <a:xfrm>
              <a:off x="10988" y="226925"/>
              <a:ext cx="25271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9" name="Google Shape;2276;p15"/>
            <p:cNvSpPr/>
            <p:nvPr/>
          </p:nvSpPr>
          <p:spPr>
            <a:xfrm>
              <a:off x="1402068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0" name="Google Shape;2277;p15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1" name="Google Shape;2278;p15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2" name="Google Shape;2279;p15"/>
            <p:cNvSpPr/>
            <p:nvPr/>
          </p:nvSpPr>
          <p:spPr>
            <a:xfrm>
              <a:off x="376888" y="424074"/>
              <a:ext cx="26749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3" name="Google Shape;2280;p15"/>
            <p:cNvSpPr/>
            <p:nvPr/>
          </p:nvSpPr>
          <p:spPr>
            <a:xfrm>
              <a:off x="1171838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4" name="Google Shape;2281;p15"/>
            <p:cNvSpPr/>
            <p:nvPr/>
          </p:nvSpPr>
          <p:spPr>
            <a:xfrm>
              <a:off x="603713" y="150700"/>
              <a:ext cx="48900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5" name="Google Shape;2282;p15"/>
            <p:cNvSpPr/>
            <p:nvPr/>
          </p:nvSpPr>
          <p:spPr>
            <a:xfrm>
              <a:off x="1201486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6" name="Google Shape;2283;p15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7" name="Google Shape;2284;p15"/>
            <p:cNvSpPr/>
            <p:nvPr/>
          </p:nvSpPr>
          <p:spPr>
            <a:xfrm>
              <a:off x="797791" y="279975"/>
              <a:ext cx="34324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8" name="Google Shape;2285;p15"/>
            <p:cNvSpPr/>
            <p:nvPr/>
          </p:nvSpPr>
          <p:spPr>
            <a:xfrm>
              <a:off x="1249288" y="15650"/>
              <a:ext cx="34865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9" name="Google Shape;2286;p15"/>
            <p:cNvSpPr/>
            <p:nvPr/>
          </p:nvSpPr>
          <p:spPr>
            <a:xfrm>
              <a:off x="1247713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0" name="Google Shape;2287;p15"/>
            <p:cNvSpPr/>
            <p:nvPr/>
          </p:nvSpPr>
          <p:spPr>
            <a:xfrm>
              <a:off x="1369313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1" name="Google Shape;2288;p15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2" name="Google Shape;2289;p15"/>
            <p:cNvSpPr/>
            <p:nvPr/>
          </p:nvSpPr>
          <p:spPr>
            <a:xfrm>
              <a:off x="1179350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3" name="Google Shape;2290;p15"/>
            <p:cNvSpPr/>
            <p:nvPr/>
          </p:nvSpPr>
          <p:spPr>
            <a:xfrm>
              <a:off x="1189013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4" name="Google Shape;2291;p15"/>
            <p:cNvSpPr/>
            <p:nvPr/>
          </p:nvSpPr>
          <p:spPr>
            <a:xfrm>
              <a:off x="1364563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5" name="Google Shape;2292;p15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6" name="Google Shape;2293;p15"/>
            <p:cNvSpPr/>
            <p:nvPr/>
          </p:nvSpPr>
          <p:spPr>
            <a:xfrm>
              <a:off x="887961" y="78375"/>
              <a:ext cx="63606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7" name="Google Shape;2294;p15"/>
            <p:cNvSpPr/>
            <p:nvPr/>
          </p:nvSpPr>
          <p:spPr>
            <a:xfrm>
              <a:off x="915138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8" name="Google Shape;2295;p15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9" name="Google Shape;2296;p15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0" name="Google Shape;2297;p15"/>
            <p:cNvSpPr/>
            <p:nvPr/>
          </p:nvSpPr>
          <p:spPr>
            <a:xfrm>
              <a:off x="380655" y="488575"/>
              <a:ext cx="28320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1" name="Google Shape;2298;p15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2" name="Google Shape;2299;p15"/>
            <p:cNvSpPr/>
            <p:nvPr/>
          </p:nvSpPr>
          <p:spPr>
            <a:xfrm>
              <a:off x="778852" y="286050"/>
              <a:ext cx="52210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3" name="Google Shape;2300;p15"/>
            <p:cNvSpPr/>
            <p:nvPr/>
          </p:nvSpPr>
          <p:spPr>
            <a:xfrm>
              <a:off x="743290" y="341050"/>
              <a:ext cx="37222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4" name="Google Shape;2301;p15"/>
            <p:cNvSpPr/>
            <p:nvPr/>
          </p:nvSpPr>
          <p:spPr>
            <a:xfrm>
              <a:off x="1194367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5" name="Google Shape;2302;p15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6" name="Google Shape;2303;p15"/>
            <p:cNvSpPr/>
            <p:nvPr/>
          </p:nvSpPr>
          <p:spPr>
            <a:xfrm>
              <a:off x="612688" y="167625"/>
              <a:ext cx="29826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7" name="Google Shape;2304;p15"/>
            <p:cNvSpPr/>
            <p:nvPr/>
          </p:nvSpPr>
          <p:spPr>
            <a:xfrm>
              <a:off x="591071" y="179799"/>
              <a:ext cx="15468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8" name="Google Shape;2305;p15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9" name="Google Shape;2306;p15"/>
            <p:cNvSpPr/>
            <p:nvPr/>
          </p:nvSpPr>
          <p:spPr>
            <a:xfrm>
              <a:off x="384168" y="472725"/>
              <a:ext cx="12701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0" name="Google Shape;2307;p15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1" name="Google Shape;2308;p15"/>
            <p:cNvSpPr/>
            <p:nvPr/>
          </p:nvSpPr>
          <p:spPr>
            <a:xfrm>
              <a:off x="897138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2" name="Google Shape;2309;p15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33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8954" y="4119279"/>
            <a:ext cx="1521908" cy="1528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5" name="IMG_2705.png" descr="IMG_2705.png"/>
          <p:cNvPicPr>
            <a:picLocks noChangeAspect="1"/>
          </p:cNvPicPr>
          <p:nvPr/>
        </p:nvPicPr>
        <p:blipFill>
          <a:blip r:embed="rId4">
            <a:alphaModFix amt="49543"/>
            <a:extLst/>
          </a:blip>
          <a:stretch>
            <a:fillRect/>
          </a:stretch>
        </p:blipFill>
        <p:spPr>
          <a:xfrm>
            <a:off x="8331117" y="4504384"/>
            <a:ext cx="377388" cy="378904"/>
          </a:xfrm>
          <a:prstGeom prst="rect">
            <a:avLst/>
          </a:prstGeom>
          <a:ln w="12700">
            <a:miter lim="400000"/>
          </a:ln>
        </p:spPr>
      </p:pic>
      <p:sp>
        <p:nvSpPr>
          <p:cNvPr id="13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3" name="Google Shape;2311;p16" descr="Google Shape;2311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4" name="مستوى النص الأول…"/>
          <p:cNvSpPr txBox="1"/>
          <p:nvPr>
            <p:ph type="body" sz="quarter" idx="1"/>
          </p:nvPr>
        </p:nvSpPr>
        <p:spPr>
          <a:xfrm>
            <a:off x="1299261" y="1727886"/>
            <a:ext cx="6536702" cy="1250701"/>
          </a:xfrm>
          <a:prstGeom prst="rect">
            <a:avLst/>
          </a:prstGeom>
        </p:spPr>
        <p:txBody>
          <a:bodyPr anchor="ctr"/>
          <a:lstStyle>
            <a:lvl1pPr marL="190500" indent="-57150" algn="r">
              <a:buClrTx/>
              <a:buSzTx/>
              <a:buNone/>
              <a:defRPr sz="2600"/>
            </a:lvl1pPr>
            <a:lvl2pPr marL="190500" indent="133350" algn="r">
              <a:buClrTx/>
              <a:buSzTx/>
              <a:buNone/>
              <a:defRPr sz="2600"/>
            </a:lvl2pPr>
            <a:lvl3pPr marL="190500" indent="133350" algn="r">
              <a:buClrTx/>
              <a:buSzTx/>
              <a:buNone/>
              <a:defRPr sz="2600"/>
            </a:lvl3pPr>
            <a:lvl4pPr marL="190500" indent="133350" algn="r">
              <a:buClrTx/>
              <a:buSzTx/>
              <a:buNone/>
              <a:defRPr sz="2600"/>
            </a:lvl4pPr>
            <a:lvl5pPr marL="190500" indent="133350" algn="r">
              <a:buClrTx/>
              <a:buSzTx/>
              <a:buNone/>
              <a:defRPr sz="2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45" name="نص العنوان"/>
          <p:cNvSpPr txBox="1"/>
          <p:nvPr>
            <p:ph type="title"/>
          </p:nvPr>
        </p:nvSpPr>
        <p:spPr>
          <a:xfrm>
            <a:off x="5010925" y="3107337"/>
            <a:ext cx="2825102" cy="461702"/>
          </a:xfrm>
          <a:prstGeom prst="rect">
            <a:avLst/>
          </a:prstGeom>
        </p:spPr>
        <p:txBody>
          <a:bodyPr/>
          <a:lstStyle>
            <a:lvl1pPr algn="r">
              <a:defRPr sz="20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1456" name="Google Shape;2314;p16"/>
          <p:cNvGrpSpPr/>
          <p:nvPr/>
        </p:nvGrpSpPr>
        <p:grpSpPr>
          <a:xfrm>
            <a:off x="1599" y="4603524"/>
            <a:ext cx="2097091" cy="597453"/>
            <a:chOff x="0" y="0"/>
            <a:chExt cx="2097089" cy="597452"/>
          </a:xfrm>
        </p:grpSpPr>
        <p:sp>
          <p:nvSpPr>
            <p:cNvPr id="1346" name="Google Shape;2315;p16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7" name="Google Shape;2316;p16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8" name="Google Shape;2317;p16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9" name="Google Shape;2318;p16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0" name="Google Shape;2319;p16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1" name="Google Shape;2320;p16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2" name="Google Shape;2321;p16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3" name="Google Shape;2322;p16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4" name="Google Shape;2323;p16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5" name="Google Shape;2324;p16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6" name="Google Shape;2325;p16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7" name="Google Shape;2326;p16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8" name="Google Shape;2327;p16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9" name="Google Shape;2328;p16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0" name="Google Shape;2329;p16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1" name="Google Shape;2330;p16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2" name="Google Shape;2331;p16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3" name="Google Shape;2332;p16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4" name="Google Shape;2333;p16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5" name="Google Shape;2334;p16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6" name="Google Shape;2335;p16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7" name="Google Shape;2336;p16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8" name="Google Shape;2337;p16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9" name="Google Shape;2338;p16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0" name="Google Shape;2339;p16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1" name="Google Shape;2340;p16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2" name="Google Shape;2341;p16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3" name="Google Shape;2342;p16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4" name="Google Shape;2343;p16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5" name="Google Shape;2344;p16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6" name="Google Shape;2345;p16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7" name="Google Shape;2346;p16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8" name="Google Shape;2347;p16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9" name="Google Shape;2348;p16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0" name="Google Shape;2349;p16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1" name="Google Shape;2350;p16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2" name="Google Shape;2351;p16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3" name="Google Shape;2352;p16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4" name="Google Shape;2353;p16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5" name="Google Shape;2354;p16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6" name="Google Shape;2355;p16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7" name="Google Shape;2356;p16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8" name="Google Shape;2357;p16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9" name="Google Shape;2358;p16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0" name="Google Shape;2359;p16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1" name="Google Shape;2360;p16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2" name="Google Shape;2361;p16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3" name="Google Shape;2362;p16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4" name="Google Shape;2363;p16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5" name="Google Shape;2364;p16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6" name="Google Shape;2365;p16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7" name="Google Shape;2366;p16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8" name="Google Shape;2367;p16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9" name="Google Shape;2368;p16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0" name="Google Shape;2369;p16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1" name="Google Shape;2370;p16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2" name="Google Shape;2371;p16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3" name="Google Shape;2372;p16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4" name="Google Shape;2373;p16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5" name="Google Shape;2374;p16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6" name="Google Shape;2375;p16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7" name="Google Shape;2376;p16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8" name="Google Shape;2377;p16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9" name="Google Shape;2378;p16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0" name="Google Shape;2379;p16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1" name="Google Shape;2380;p16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2" name="Google Shape;2381;p16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3" name="Google Shape;2382;p16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4" name="Google Shape;2383;p16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5" name="Google Shape;2384;p16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6" name="Google Shape;2385;p16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7" name="Google Shape;2386;p16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8" name="Google Shape;2387;p16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9" name="Google Shape;2388;p16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0" name="Google Shape;2389;p16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1" name="Google Shape;2390;p16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2" name="Google Shape;2391;p16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3" name="Google Shape;2392;p16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4" name="Google Shape;2393;p16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5" name="Google Shape;2394;p16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6" name="Google Shape;2395;p16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7" name="Google Shape;2396;p16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8" name="Google Shape;2397;p16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9" name="Google Shape;2398;p16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0" name="Google Shape;2399;p16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1" name="Google Shape;2400;p16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2" name="Google Shape;2401;p16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3" name="Google Shape;2402;p16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4" name="Google Shape;2403;p16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5" name="Google Shape;2404;p16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6" name="Google Shape;2405;p16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7" name="Google Shape;2406;p16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8" name="Google Shape;2407;p16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9" name="Google Shape;2408;p16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0" name="Google Shape;2409;p16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1" name="Google Shape;2410;p16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2" name="Google Shape;2411;p16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3" name="Google Shape;2412;p16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4" name="Google Shape;2413;p16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5" name="Google Shape;2414;p16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6" name="Google Shape;2415;p16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7" name="Google Shape;2416;p16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8" name="Google Shape;2417;p16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9" name="Google Shape;2418;p16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0" name="Google Shape;2419;p16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1" name="Google Shape;2420;p16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2" name="Google Shape;2421;p16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3" name="Google Shape;2422;p16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4" name="Google Shape;2423;p16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5" name="Google Shape;2424;p16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567" name="Google Shape;2425;p16"/>
          <p:cNvGrpSpPr/>
          <p:nvPr/>
        </p:nvGrpSpPr>
        <p:grpSpPr>
          <a:xfrm>
            <a:off x="7704010" y="550625"/>
            <a:ext cx="2097092" cy="597453"/>
            <a:chOff x="0" y="0"/>
            <a:chExt cx="2097090" cy="597452"/>
          </a:xfrm>
        </p:grpSpPr>
        <p:sp>
          <p:nvSpPr>
            <p:cNvPr id="1457" name="Google Shape;2426;p16"/>
            <p:cNvSpPr/>
            <p:nvPr/>
          </p:nvSpPr>
          <p:spPr>
            <a:xfrm flipH="1">
              <a:off x="1565545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8" name="Google Shape;2427;p16"/>
            <p:cNvSpPr/>
            <p:nvPr/>
          </p:nvSpPr>
          <p:spPr>
            <a:xfrm flipH="1">
              <a:off x="241584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9" name="Google Shape;2428;p16"/>
            <p:cNvSpPr/>
            <p:nvPr/>
          </p:nvSpPr>
          <p:spPr>
            <a:xfrm flipH="1">
              <a:off x="1555138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0" name="Google Shape;2429;p16"/>
            <p:cNvSpPr/>
            <p:nvPr/>
          </p:nvSpPr>
          <p:spPr>
            <a:xfrm flipH="1">
              <a:off x="17263" y="189825"/>
              <a:ext cx="137812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1" name="Google Shape;2430;p16"/>
            <p:cNvSpPr/>
            <p:nvPr/>
          </p:nvSpPr>
          <p:spPr>
            <a:xfrm flipH="1">
              <a:off x="1669250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2" name="Google Shape;2431;p16"/>
            <p:cNvSpPr/>
            <p:nvPr/>
          </p:nvSpPr>
          <p:spPr>
            <a:xfrm flipH="1">
              <a:off x="388738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3" name="Google Shape;2432;p16"/>
            <p:cNvSpPr/>
            <p:nvPr/>
          </p:nvSpPr>
          <p:spPr>
            <a:xfrm flipH="1">
              <a:off x="848378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4" name="Google Shape;2433;p16"/>
            <p:cNvSpPr/>
            <p:nvPr/>
          </p:nvSpPr>
          <p:spPr>
            <a:xfrm flipH="1">
              <a:off x="1652090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5" name="Google Shape;2434;p16"/>
            <p:cNvSpPr/>
            <p:nvPr/>
          </p:nvSpPr>
          <p:spPr>
            <a:xfrm flipH="1">
              <a:off x="22338" y="214025"/>
              <a:ext cx="124777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6" name="Google Shape;2435;p16"/>
            <p:cNvSpPr/>
            <p:nvPr/>
          </p:nvSpPr>
          <p:spPr>
            <a:xfrm flipH="1">
              <a:off x="922732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7" name="Google Shape;2436;p16"/>
            <p:cNvSpPr/>
            <p:nvPr/>
          </p:nvSpPr>
          <p:spPr>
            <a:xfrm flipH="1">
              <a:off x="399154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8" name="Google Shape;2437;p16"/>
            <p:cNvSpPr/>
            <p:nvPr/>
          </p:nvSpPr>
          <p:spPr>
            <a:xfrm flipH="1">
              <a:off x="1606127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9" name="Google Shape;2438;p16"/>
            <p:cNvSpPr/>
            <p:nvPr/>
          </p:nvSpPr>
          <p:spPr>
            <a:xfrm flipH="1">
              <a:off x="1274953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0" name="Google Shape;2439;p16"/>
            <p:cNvSpPr/>
            <p:nvPr/>
          </p:nvSpPr>
          <p:spPr>
            <a:xfrm flipH="1">
              <a:off x="1549943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1" name="Google Shape;2440;p16"/>
            <p:cNvSpPr/>
            <p:nvPr/>
          </p:nvSpPr>
          <p:spPr>
            <a:xfrm flipH="1">
              <a:off x="244938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2" name="Google Shape;2441;p16"/>
            <p:cNvSpPr/>
            <p:nvPr/>
          </p:nvSpPr>
          <p:spPr>
            <a:xfrm flipH="1">
              <a:off x="1258646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3" name="Google Shape;2442;p16"/>
            <p:cNvSpPr/>
            <p:nvPr/>
          </p:nvSpPr>
          <p:spPr>
            <a:xfrm flipH="1">
              <a:off x="1950088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4" name="Google Shape;2443;p16"/>
            <p:cNvSpPr/>
            <p:nvPr/>
          </p:nvSpPr>
          <p:spPr>
            <a:xfrm flipH="1">
              <a:off x="1158677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5" name="Google Shape;2444;p16"/>
            <p:cNvSpPr/>
            <p:nvPr/>
          </p:nvSpPr>
          <p:spPr>
            <a:xfrm flipH="1">
              <a:off x="1514835" y="119900"/>
              <a:ext cx="85255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6" name="Google Shape;2445;p16"/>
            <p:cNvSpPr/>
            <p:nvPr/>
          </p:nvSpPr>
          <p:spPr>
            <a:xfrm flipH="1">
              <a:off x="892617" y="191275"/>
              <a:ext cx="69803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7" name="Google Shape;2446;p16"/>
            <p:cNvSpPr/>
            <p:nvPr/>
          </p:nvSpPr>
          <p:spPr>
            <a:xfrm flipH="1">
              <a:off x="1987077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8" name="Google Shape;2447;p16"/>
            <p:cNvSpPr/>
            <p:nvPr/>
          </p:nvSpPr>
          <p:spPr>
            <a:xfrm flipH="1">
              <a:off x="903741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9" name="Google Shape;2448;p16"/>
            <p:cNvSpPr/>
            <p:nvPr/>
          </p:nvSpPr>
          <p:spPr>
            <a:xfrm flipH="1">
              <a:off x="2018309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0" name="Google Shape;2449;p16"/>
            <p:cNvSpPr/>
            <p:nvPr/>
          </p:nvSpPr>
          <p:spPr>
            <a:xfrm flipH="1">
              <a:off x="1160163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1" name="Google Shape;2450;p16"/>
            <p:cNvSpPr/>
            <p:nvPr/>
          </p:nvSpPr>
          <p:spPr>
            <a:xfrm flipH="1">
              <a:off x="1289188" y="222475"/>
              <a:ext cx="37452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2" name="Google Shape;2451;p16"/>
            <p:cNvSpPr/>
            <p:nvPr/>
          </p:nvSpPr>
          <p:spPr>
            <a:xfrm flipH="1">
              <a:off x="397175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3" name="Google Shape;2452;p16"/>
            <p:cNvSpPr/>
            <p:nvPr/>
          </p:nvSpPr>
          <p:spPr>
            <a:xfrm flipH="1">
              <a:off x="640413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4" name="Google Shape;2453;p16"/>
            <p:cNvSpPr/>
            <p:nvPr/>
          </p:nvSpPr>
          <p:spPr>
            <a:xfrm flipH="1">
              <a:off x="1532506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5" name="Google Shape;2454;p16"/>
            <p:cNvSpPr/>
            <p:nvPr/>
          </p:nvSpPr>
          <p:spPr>
            <a:xfrm flipH="1">
              <a:off x="1952737" y="486300"/>
              <a:ext cx="77389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6" name="Google Shape;2455;p16"/>
            <p:cNvSpPr/>
            <p:nvPr/>
          </p:nvSpPr>
          <p:spPr>
            <a:xfrm flipH="1">
              <a:off x="653113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7" name="Google Shape;2456;p16"/>
            <p:cNvSpPr/>
            <p:nvPr/>
          </p:nvSpPr>
          <p:spPr>
            <a:xfrm flipH="1">
              <a:off x="1321340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8" name="Google Shape;2457;p16"/>
            <p:cNvSpPr/>
            <p:nvPr/>
          </p:nvSpPr>
          <p:spPr>
            <a:xfrm flipH="1">
              <a:off x="1201867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9" name="Google Shape;2458;p16"/>
            <p:cNvSpPr/>
            <p:nvPr/>
          </p:nvSpPr>
          <p:spPr>
            <a:xfrm flipH="1">
              <a:off x="2053970" y="205900"/>
              <a:ext cx="43121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0" name="Google Shape;2459;p16"/>
            <p:cNvSpPr/>
            <p:nvPr/>
          </p:nvSpPr>
          <p:spPr>
            <a:xfrm flipH="1">
              <a:off x="31261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1" name="Google Shape;2460;p16"/>
            <p:cNvSpPr/>
            <p:nvPr/>
          </p:nvSpPr>
          <p:spPr>
            <a:xfrm flipH="1">
              <a:off x="1177613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2" name="Google Shape;2461;p16"/>
            <p:cNvSpPr/>
            <p:nvPr/>
          </p:nvSpPr>
          <p:spPr>
            <a:xfrm flipH="1">
              <a:off x="955013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3" name="Google Shape;2462;p16"/>
            <p:cNvSpPr/>
            <p:nvPr/>
          </p:nvSpPr>
          <p:spPr>
            <a:xfrm flipH="1">
              <a:off x="909013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4" name="Google Shape;2463;p16"/>
            <p:cNvSpPr/>
            <p:nvPr/>
          </p:nvSpPr>
          <p:spPr>
            <a:xfrm flipH="1">
              <a:off x="71898" y="182175"/>
              <a:ext cx="69917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5" name="Google Shape;2464;p16"/>
            <p:cNvSpPr/>
            <p:nvPr/>
          </p:nvSpPr>
          <p:spPr>
            <a:xfrm flipH="1">
              <a:off x="1572063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6" name="Google Shape;2465;p16"/>
            <p:cNvSpPr/>
            <p:nvPr/>
          </p:nvSpPr>
          <p:spPr>
            <a:xfrm flipH="1">
              <a:off x="420988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7" name="Google Shape;2466;p16"/>
            <p:cNvSpPr/>
            <p:nvPr/>
          </p:nvSpPr>
          <p:spPr>
            <a:xfrm flipH="1">
              <a:off x="462763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8" name="Google Shape;2467;p16"/>
            <p:cNvSpPr/>
            <p:nvPr/>
          </p:nvSpPr>
          <p:spPr>
            <a:xfrm flipH="1">
              <a:off x="389788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9" name="Google Shape;2468;p16"/>
            <p:cNvSpPr/>
            <p:nvPr/>
          </p:nvSpPr>
          <p:spPr>
            <a:xfrm flipH="1">
              <a:off x="690224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0" name="Google Shape;2469;p16"/>
            <p:cNvSpPr/>
            <p:nvPr/>
          </p:nvSpPr>
          <p:spPr>
            <a:xfrm flipH="1">
              <a:off x="856663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1" name="Google Shape;2470;p16"/>
            <p:cNvSpPr/>
            <p:nvPr/>
          </p:nvSpPr>
          <p:spPr>
            <a:xfrm flipH="1">
              <a:off x="964538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2" name="Google Shape;2471;p16"/>
            <p:cNvSpPr/>
            <p:nvPr/>
          </p:nvSpPr>
          <p:spPr>
            <a:xfrm flipH="1">
              <a:off x="445090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3" name="Google Shape;2472;p16"/>
            <p:cNvSpPr/>
            <p:nvPr/>
          </p:nvSpPr>
          <p:spPr>
            <a:xfrm flipH="1">
              <a:off x="1574912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4" name="Google Shape;2473;p16"/>
            <p:cNvSpPr/>
            <p:nvPr/>
          </p:nvSpPr>
          <p:spPr>
            <a:xfrm flipH="1">
              <a:off x="463288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5" name="Google Shape;2474;p16"/>
            <p:cNvSpPr/>
            <p:nvPr/>
          </p:nvSpPr>
          <p:spPr>
            <a:xfrm flipH="1">
              <a:off x="404088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6" name="Google Shape;2475;p16"/>
            <p:cNvSpPr/>
            <p:nvPr/>
          </p:nvSpPr>
          <p:spPr>
            <a:xfrm flipH="1">
              <a:off x="1949066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7" name="Google Shape;2476;p16"/>
            <p:cNvSpPr/>
            <p:nvPr/>
          </p:nvSpPr>
          <p:spPr>
            <a:xfrm flipH="1">
              <a:off x="1517061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8" name="Google Shape;2477;p16"/>
            <p:cNvSpPr/>
            <p:nvPr/>
          </p:nvSpPr>
          <p:spPr>
            <a:xfrm flipH="1">
              <a:off x="19251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9" name="Google Shape;2478;p16"/>
            <p:cNvSpPr/>
            <p:nvPr/>
          </p:nvSpPr>
          <p:spPr>
            <a:xfrm flipH="1">
              <a:off x="481263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0" name="Google Shape;2479;p16"/>
            <p:cNvSpPr/>
            <p:nvPr/>
          </p:nvSpPr>
          <p:spPr>
            <a:xfrm flipH="1">
              <a:off x="383675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1" name="Google Shape;2480;p16"/>
            <p:cNvSpPr/>
            <p:nvPr/>
          </p:nvSpPr>
          <p:spPr>
            <a:xfrm flipH="1">
              <a:off x="403013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2" name="Google Shape;2481;p16"/>
            <p:cNvSpPr/>
            <p:nvPr/>
          </p:nvSpPr>
          <p:spPr>
            <a:xfrm flipH="1">
              <a:off x="-1" y="152500"/>
              <a:ext cx="31669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3" name="Google Shape;2482;p16"/>
            <p:cNvSpPr/>
            <p:nvPr/>
          </p:nvSpPr>
          <p:spPr>
            <a:xfrm flipH="1">
              <a:off x="199926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4" name="Google Shape;2483;p16"/>
            <p:cNvSpPr/>
            <p:nvPr/>
          </p:nvSpPr>
          <p:spPr>
            <a:xfrm flipH="1">
              <a:off x="468353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5" name="Google Shape;2484;p16"/>
            <p:cNvSpPr/>
            <p:nvPr/>
          </p:nvSpPr>
          <p:spPr>
            <a:xfrm flipH="1">
              <a:off x="1233663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6" name="Google Shape;2485;p16"/>
            <p:cNvSpPr/>
            <p:nvPr/>
          </p:nvSpPr>
          <p:spPr>
            <a:xfrm flipH="1">
              <a:off x="903738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7" name="Google Shape;2486;p16"/>
            <p:cNvSpPr/>
            <p:nvPr/>
          </p:nvSpPr>
          <p:spPr>
            <a:xfrm flipH="1">
              <a:off x="323188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8" name="Google Shape;2487;p16"/>
            <p:cNvSpPr/>
            <p:nvPr/>
          </p:nvSpPr>
          <p:spPr>
            <a:xfrm flipH="1">
              <a:off x="1223606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9" name="Google Shape;2488;p16"/>
            <p:cNvSpPr/>
            <p:nvPr/>
          </p:nvSpPr>
          <p:spPr>
            <a:xfrm flipH="1">
              <a:off x="720283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0" name="Google Shape;2489;p16"/>
            <p:cNvSpPr/>
            <p:nvPr/>
          </p:nvSpPr>
          <p:spPr>
            <a:xfrm flipH="1">
              <a:off x="718663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1" name="Google Shape;2490;p16"/>
            <p:cNvSpPr/>
            <p:nvPr/>
          </p:nvSpPr>
          <p:spPr>
            <a:xfrm flipH="1">
              <a:off x="852963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2" name="Google Shape;2491;p16"/>
            <p:cNvSpPr/>
            <p:nvPr/>
          </p:nvSpPr>
          <p:spPr>
            <a:xfrm flipH="1">
              <a:off x="732634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3" name="Google Shape;2492;p16"/>
            <p:cNvSpPr/>
            <p:nvPr/>
          </p:nvSpPr>
          <p:spPr>
            <a:xfrm flipH="1">
              <a:off x="471763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4" name="Google Shape;2493;p16"/>
            <p:cNvSpPr/>
            <p:nvPr/>
          </p:nvSpPr>
          <p:spPr>
            <a:xfrm flipH="1">
              <a:off x="1957514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5" name="Google Shape;2494;p16"/>
            <p:cNvSpPr/>
            <p:nvPr/>
          </p:nvSpPr>
          <p:spPr>
            <a:xfrm flipH="1">
              <a:off x="472617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6" name="Google Shape;2495;p16"/>
            <p:cNvSpPr/>
            <p:nvPr/>
          </p:nvSpPr>
          <p:spPr>
            <a:xfrm flipH="1">
              <a:off x="21263" y="162324"/>
              <a:ext cx="25937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7" name="Google Shape;2496;p16"/>
            <p:cNvSpPr/>
            <p:nvPr/>
          </p:nvSpPr>
          <p:spPr>
            <a:xfrm flipH="1">
              <a:off x="486038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8" name="Google Shape;2497;p16"/>
            <p:cNvSpPr/>
            <p:nvPr/>
          </p:nvSpPr>
          <p:spPr>
            <a:xfrm flipH="1">
              <a:off x="676363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9" name="Google Shape;2498;p16"/>
            <p:cNvSpPr/>
            <p:nvPr/>
          </p:nvSpPr>
          <p:spPr>
            <a:xfrm flipH="1">
              <a:off x="54401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0" name="Google Shape;2499;p16"/>
            <p:cNvSpPr/>
            <p:nvPr/>
          </p:nvSpPr>
          <p:spPr>
            <a:xfrm flipH="1">
              <a:off x="26038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1" name="Google Shape;2500;p16"/>
            <p:cNvSpPr/>
            <p:nvPr/>
          </p:nvSpPr>
          <p:spPr>
            <a:xfrm flipH="1">
              <a:off x="16962" y="156900"/>
              <a:ext cx="23878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2" name="Google Shape;2501;p16"/>
            <p:cNvSpPr/>
            <p:nvPr/>
          </p:nvSpPr>
          <p:spPr>
            <a:xfrm flipH="1">
              <a:off x="958095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3" name="Google Shape;2502;p16"/>
            <p:cNvSpPr/>
            <p:nvPr/>
          </p:nvSpPr>
          <p:spPr>
            <a:xfrm flipH="1">
              <a:off x="128441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4" name="Google Shape;2503;p16"/>
            <p:cNvSpPr/>
            <p:nvPr/>
          </p:nvSpPr>
          <p:spPr>
            <a:xfrm flipH="1">
              <a:off x="635362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5" name="Google Shape;2504;p16"/>
            <p:cNvSpPr/>
            <p:nvPr/>
          </p:nvSpPr>
          <p:spPr>
            <a:xfrm flipH="1">
              <a:off x="1006825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6" name="Google Shape;2505;p16"/>
            <p:cNvSpPr/>
            <p:nvPr/>
          </p:nvSpPr>
          <p:spPr>
            <a:xfrm flipH="1">
              <a:off x="1684481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7" name="Google Shape;2506;p16"/>
            <p:cNvSpPr/>
            <p:nvPr/>
          </p:nvSpPr>
          <p:spPr>
            <a:xfrm flipH="1">
              <a:off x="1647301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8" name="Google Shape;2507;p16"/>
            <p:cNvSpPr/>
            <p:nvPr/>
          </p:nvSpPr>
          <p:spPr>
            <a:xfrm flipH="1">
              <a:off x="264296" y="12575"/>
              <a:ext cx="40756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9" name="Google Shape;2508;p16"/>
            <p:cNvSpPr/>
            <p:nvPr/>
          </p:nvSpPr>
          <p:spPr>
            <a:xfrm flipH="1">
              <a:off x="304663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0" name="Google Shape;2509;p16"/>
            <p:cNvSpPr/>
            <p:nvPr/>
          </p:nvSpPr>
          <p:spPr>
            <a:xfrm flipH="1">
              <a:off x="304663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1" name="Google Shape;2510;p16"/>
            <p:cNvSpPr/>
            <p:nvPr/>
          </p:nvSpPr>
          <p:spPr>
            <a:xfrm flipH="1">
              <a:off x="336938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2" name="Google Shape;2511;p16"/>
            <p:cNvSpPr/>
            <p:nvPr/>
          </p:nvSpPr>
          <p:spPr>
            <a:xfrm flipH="1">
              <a:off x="26038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3" name="Google Shape;2512;p16"/>
            <p:cNvSpPr/>
            <p:nvPr/>
          </p:nvSpPr>
          <p:spPr>
            <a:xfrm flipH="1">
              <a:off x="1680266" y="339875"/>
              <a:ext cx="49255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4" name="Google Shape;2513;p16"/>
            <p:cNvSpPr/>
            <p:nvPr/>
          </p:nvSpPr>
          <p:spPr>
            <a:xfrm flipH="1">
              <a:off x="462763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5" name="Google Shape;2514;p16"/>
            <p:cNvSpPr/>
            <p:nvPr/>
          </p:nvSpPr>
          <p:spPr>
            <a:xfrm flipH="1">
              <a:off x="880463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6" name="Google Shape;2515;p16"/>
            <p:cNvSpPr/>
            <p:nvPr/>
          </p:nvSpPr>
          <p:spPr>
            <a:xfrm flipH="1">
              <a:off x="959238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7" name="Google Shape;2516;p16"/>
            <p:cNvSpPr/>
            <p:nvPr/>
          </p:nvSpPr>
          <p:spPr>
            <a:xfrm flipH="1">
              <a:off x="987263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8" name="Google Shape;2517;p16"/>
            <p:cNvSpPr/>
            <p:nvPr/>
          </p:nvSpPr>
          <p:spPr>
            <a:xfrm flipH="1">
              <a:off x="443138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9" name="Google Shape;2518;p16"/>
            <p:cNvSpPr/>
            <p:nvPr/>
          </p:nvSpPr>
          <p:spPr>
            <a:xfrm flipH="1">
              <a:off x="1293938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0" name="Google Shape;2519;p16"/>
            <p:cNvSpPr/>
            <p:nvPr/>
          </p:nvSpPr>
          <p:spPr>
            <a:xfrm flipH="1">
              <a:off x="1273038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1" name="Google Shape;2520;p16"/>
            <p:cNvSpPr/>
            <p:nvPr/>
          </p:nvSpPr>
          <p:spPr>
            <a:xfrm flipH="1">
              <a:off x="1273982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2" name="Google Shape;2521;p16"/>
            <p:cNvSpPr/>
            <p:nvPr/>
          </p:nvSpPr>
          <p:spPr>
            <a:xfrm flipH="1">
              <a:off x="1980763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3" name="Google Shape;2522;p16"/>
            <p:cNvSpPr/>
            <p:nvPr/>
          </p:nvSpPr>
          <p:spPr>
            <a:xfrm flipH="1">
              <a:off x="1539813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4" name="Google Shape;2523;p16"/>
            <p:cNvSpPr/>
            <p:nvPr/>
          </p:nvSpPr>
          <p:spPr>
            <a:xfrm flipH="1">
              <a:off x="886480" y="209249"/>
              <a:ext cx="47546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5" name="Google Shape;2524;p16"/>
            <p:cNvSpPr/>
            <p:nvPr/>
          </p:nvSpPr>
          <p:spPr>
            <a:xfrm flipH="1">
              <a:off x="898963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6" name="Google Shape;2525;p16"/>
            <p:cNvSpPr/>
            <p:nvPr/>
          </p:nvSpPr>
          <p:spPr>
            <a:xfrm flipH="1">
              <a:off x="1976013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7" name="Google Shape;2526;p16"/>
            <p:cNvSpPr/>
            <p:nvPr/>
          </p:nvSpPr>
          <p:spPr>
            <a:xfrm flipH="1">
              <a:off x="65469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8" name="Google Shape;2527;p16"/>
            <p:cNvSpPr/>
            <p:nvPr/>
          </p:nvSpPr>
          <p:spPr>
            <a:xfrm flipH="1">
              <a:off x="1542932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9" name="Google Shape;2528;p16"/>
            <p:cNvSpPr/>
            <p:nvPr/>
          </p:nvSpPr>
          <p:spPr>
            <a:xfrm flipH="1">
              <a:off x="689042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0" name="Google Shape;2529;p16"/>
            <p:cNvSpPr/>
            <p:nvPr/>
          </p:nvSpPr>
          <p:spPr>
            <a:xfrm flipH="1">
              <a:off x="666914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1" name="Google Shape;2530;p16"/>
            <p:cNvSpPr/>
            <p:nvPr/>
          </p:nvSpPr>
          <p:spPr>
            <a:xfrm flipH="1">
              <a:off x="674030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2" name="Google Shape;2531;p16"/>
            <p:cNvSpPr/>
            <p:nvPr/>
          </p:nvSpPr>
          <p:spPr>
            <a:xfrm flipH="1">
              <a:off x="2061815" y="238325"/>
              <a:ext cx="30525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3" name="Google Shape;2532;p16"/>
            <p:cNvSpPr/>
            <p:nvPr/>
          </p:nvSpPr>
          <p:spPr>
            <a:xfrm flipH="1">
              <a:off x="2084315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4" name="Google Shape;2533;p16"/>
            <p:cNvSpPr/>
            <p:nvPr/>
          </p:nvSpPr>
          <p:spPr>
            <a:xfrm flipH="1">
              <a:off x="475957" y="526550"/>
              <a:ext cx="22568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5" name="Google Shape;2534;p16"/>
            <p:cNvSpPr/>
            <p:nvPr/>
          </p:nvSpPr>
          <p:spPr>
            <a:xfrm flipH="1">
              <a:off x="704388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6" name="Google Shape;2535;p16"/>
            <p:cNvSpPr/>
            <p:nvPr/>
          </p:nvSpPr>
          <p:spPr>
            <a:xfrm flipH="1">
              <a:off x="1582297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568" name="Google Shape;2536;p16" descr="Google Shape;2536;p16"/>
          <p:cNvPicPr>
            <a:picLocks noChangeAspect="1"/>
          </p:cNvPicPr>
          <p:nvPr/>
        </p:nvPicPr>
        <p:blipFill>
          <a:blip r:embed="rId3">
            <a:alphaModFix amt="85000"/>
            <a:extLst/>
          </a:blip>
          <a:stretch>
            <a:fillRect/>
          </a:stretch>
        </p:blipFill>
        <p:spPr>
          <a:xfrm rot="18623785">
            <a:off x="6883871" y="3813840"/>
            <a:ext cx="2763902" cy="1812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9" name="Google Shape;2537;p16" descr="Google Shape;2537;p16"/>
          <p:cNvPicPr>
            <a:picLocks noChangeAspect="1"/>
          </p:cNvPicPr>
          <p:nvPr/>
        </p:nvPicPr>
        <p:blipFill>
          <a:blip r:embed="rId4">
            <a:alphaModFix amt="66000"/>
            <a:extLst/>
          </a:blip>
          <a:stretch>
            <a:fillRect/>
          </a:stretch>
        </p:blipFill>
        <p:spPr>
          <a:xfrm rot="3667399">
            <a:off x="-161568" y="-1450280"/>
            <a:ext cx="1962538" cy="3718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0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5046" y="3998505"/>
            <a:ext cx="1436991" cy="1442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1" name="IMG_2705.png" descr="IMG_2705.png"/>
          <p:cNvPicPr>
            <a:picLocks noChangeAspect="1"/>
          </p:cNvPicPr>
          <p:nvPr/>
        </p:nvPicPr>
        <p:blipFill>
          <a:blip r:embed="rId6">
            <a:alphaModFix amt="49543"/>
            <a:extLst/>
          </a:blip>
          <a:stretch>
            <a:fillRect/>
          </a:stretch>
        </p:blipFill>
        <p:spPr>
          <a:xfrm>
            <a:off x="8405451" y="4537521"/>
            <a:ext cx="363272" cy="364730"/>
          </a:xfrm>
          <a:prstGeom prst="rect">
            <a:avLst/>
          </a:prstGeom>
          <a:ln w="12700">
            <a:miter lim="400000"/>
          </a:ln>
        </p:spPr>
      </p:pic>
      <p:sp>
        <p:nvSpPr>
          <p:cNvPr id="15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3;p4" descr="Google Shape;383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384;p4" descr="Google Shape;384;p4"/>
          <p:cNvPicPr>
            <a:picLocks noChangeAspect="1"/>
          </p:cNvPicPr>
          <p:nvPr/>
        </p:nvPicPr>
        <p:blipFill>
          <a:blip r:embed="rId3">
            <a:alphaModFix amt="80000"/>
            <a:extLst/>
          </a:blip>
          <a:stretch>
            <a:fillRect/>
          </a:stretch>
        </p:blipFill>
        <p:spPr>
          <a:xfrm>
            <a:off x="7120776" y="649069"/>
            <a:ext cx="2620001" cy="465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oogle Shape;385;p4" descr="Google Shape;385;p4"/>
          <p:cNvPicPr>
            <a:picLocks noChangeAspect="1"/>
          </p:cNvPicPr>
          <p:nvPr/>
        </p:nvPicPr>
        <p:blipFill>
          <a:blip r:embed="rId4">
            <a:alphaModFix amt="85000"/>
            <a:extLst/>
          </a:blip>
          <a:stretch>
            <a:fillRect/>
          </a:stretch>
        </p:blipFill>
        <p:spPr>
          <a:xfrm>
            <a:off x="-1043674" y="4533143"/>
            <a:ext cx="2620000" cy="465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" name="Google Shape;387;p4"/>
          <p:cNvGrpSpPr/>
          <p:nvPr/>
        </p:nvGrpSpPr>
        <p:grpSpPr>
          <a:xfrm>
            <a:off x="8022125" y="4467138"/>
            <a:ext cx="2097090" cy="597453"/>
            <a:chOff x="0" y="0"/>
            <a:chExt cx="2097089" cy="597452"/>
          </a:xfrm>
        </p:grpSpPr>
        <p:sp>
          <p:nvSpPr>
            <p:cNvPr id="5" name="Google Shape;388;p4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" name="Google Shape;389;p4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" name="Google Shape;390;p4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" name="Google Shape;391;p4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" name="Google Shape;392;p4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" name="Google Shape;393;p4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" name="Google Shape;394;p4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" name="Google Shape;395;p4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" name="Google Shape;396;p4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" name="Google Shape;397;p4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" name="Google Shape;398;p4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" name="Google Shape;399;p4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" name="Google Shape;400;p4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" name="Google Shape;401;p4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" name="Google Shape;402;p4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" name="Google Shape;403;p4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" name="Google Shape;404;p4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" name="Google Shape;405;p4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" name="Google Shape;406;p4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" name="Google Shape;407;p4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" name="Google Shape;408;p4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" name="Google Shape;409;p4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" name="Google Shape;410;p4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" name="Google Shape;411;p4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" name="Google Shape;412;p4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" name="Google Shape;413;p4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" name="Google Shape;414;p4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" name="Google Shape;415;p4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" name="Google Shape;416;p4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" name="Google Shape;417;p4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" name="Google Shape;418;p4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" name="Google Shape;419;p4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" name="Google Shape;420;p4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" name="Google Shape;421;p4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" name="Google Shape;422;p4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" name="Google Shape;423;p4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" name="Google Shape;424;p4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" name="Google Shape;425;p4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" name="Google Shape;426;p4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" name="Google Shape;427;p4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" name="Google Shape;428;p4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" name="Google Shape;429;p4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" name="Google Shape;430;p4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" name="Google Shape;431;p4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" name="Google Shape;432;p4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" name="Google Shape;433;p4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" name="Google Shape;434;p4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" name="Google Shape;435;p4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" name="Google Shape;436;p4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" name="Google Shape;437;p4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" name="Google Shape;438;p4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" name="Google Shape;439;p4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" name="Google Shape;440;p4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" name="Google Shape;441;p4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" name="Google Shape;442;p4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" name="Google Shape;443;p4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" name="Google Shape;444;p4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" name="Google Shape;445;p4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" name="Google Shape;446;p4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" name="Google Shape;447;p4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" name="Google Shape;448;p4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" name="Google Shape;449;p4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" name="Google Shape;450;p4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" name="Google Shape;451;p4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" name="Google Shape;452;p4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" name="Google Shape;453;p4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" name="Google Shape;454;p4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" name="Google Shape;455;p4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" name="Google Shape;456;p4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" name="Google Shape;457;p4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" name="Google Shape;458;p4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" name="Google Shape;459;p4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" name="Google Shape;460;p4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" name="Google Shape;461;p4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" name="Google Shape;462;p4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" name="Google Shape;463;p4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" name="Google Shape;464;p4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" name="Google Shape;465;p4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" name="Google Shape;466;p4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" name="Google Shape;467;p4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" name="Google Shape;468;p4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" name="Google Shape;469;p4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" name="Google Shape;470;p4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" name="Google Shape;471;p4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" name="Google Shape;472;p4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" name="Google Shape;473;p4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1" name="Google Shape;474;p4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" name="Google Shape;475;p4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" name="Google Shape;476;p4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" name="Google Shape;477;p4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" name="Google Shape;478;p4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" name="Google Shape;479;p4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" name="Google Shape;480;p4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" name="Google Shape;481;p4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" name="Google Shape;482;p4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" name="Google Shape;483;p4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" name="Google Shape;484;p4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" name="Google Shape;485;p4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" name="Google Shape;486;p4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" name="Google Shape;487;p4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" name="Google Shape;488;p4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" name="Google Shape;489;p4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" name="Google Shape;490;p4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" name="Google Shape;491;p4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" name="Google Shape;492;p4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" name="Google Shape;493;p4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" name="Google Shape;494;p4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" name="Google Shape;495;p4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" name="Google Shape;496;p4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" name="Google Shape;497;p4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16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32235" y="3843797"/>
            <a:ext cx="1961690" cy="1969566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مستوى النص الأول…"/>
          <p:cNvSpPr txBox="1"/>
          <p:nvPr>
            <p:ph type="body" idx="1"/>
          </p:nvPr>
        </p:nvSpPr>
        <p:spPr>
          <a:xfrm>
            <a:off x="713690" y="1343127"/>
            <a:ext cx="7710901" cy="344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8" name="نص العنوان"/>
          <p:cNvSpPr txBox="1"/>
          <p:nvPr>
            <p:ph type="title"/>
          </p:nvPr>
        </p:nvSpPr>
        <p:spPr>
          <a:xfrm>
            <a:off x="716550" y="655575"/>
            <a:ext cx="7710900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9pPr>
    </p:titleStyle>
    <p:bodyStyle>
      <a:lvl1pPr marL="457200" marR="0" indent="-32385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1pPr>
      <a:lvl2pPr marL="849630" marR="0" indent="-25908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2pPr>
      <a:lvl3pPr marL="1306830" marR="0" indent="-25908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3pPr>
      <a:lvl4pPr marL="1764028" marR="0" indent="-259078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4pPr>
      <a:lvl5pPr marL="2221228" marR="0" indent="-259078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5pPr>
      <a:lvl6pPr marL="2678428" marR="0" indent="-259078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6pPr>
      <a:lvl7pPr marL="3135628" marR="0" indent="-259078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7pPr>
      <a:lvl8pPr marL="35928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8pPr>
      <a:lvl9pPr marL="40500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.bmp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8.png"/><Relationship Id="rId6" Type="http://schemas.openxmlformats.org/officeDocument/2006/relationships/image" Target="../media/image2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8.png"/><Relationship Id="rId6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4.png"/><Relationship Id="rId6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.gif"/><Relationship Id="rId4" Type="http://schemas.openxmlformats.org/officeDocument/2006/relationships/image" Target="../media/image16.png"/><Relationship Id="rId5" Type="http://schemas.openxmlformats.org/officeDocument/2006/relationships/slide" Target="slide4.xml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.bmp"/><Relationship Id="rId9" Type="http://schemas.openxmlformats.org/officeDocument/2006/relationships/image" Target="../media/image1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6.png"/><Relationship Id="rId6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2.png"/><Relationship Id="rId6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3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4.jpeg"/><Relationship Id="rId9" Type="http://schemas.openxmlformats.org/officeDocument/2006/relationships/image" Target="../media/image5.jpeg"/><Relationship Id="rId10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5.png"/><Relationship Id="rId6" Type="http://schemas.openxmlformats.org/officeDocument/2006/relationships/image" Target="../media/image2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Google Shape;7154;p41"/>
          <p:cNvSpPr/>
          <p:nvPr/>
        </p:nvSpPr>
        <p:spPr>
          <a:xfrm>
            <a:off x="3118686" y="298874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7223"/>
                </a:lnTo>
                <a:lnTo>
                  <a:pt x="7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48" name="Google Shape;7156;p41"/>
          <p:cNvSpPr/>
          <p:nvPr/>
        </p:nvSpPr>
        <p:spPr>
          <a:xfrm>
            <a:off x="3498186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7953" y="0"/>
                  <a:pt x="14587" y="4985"/>
                  <a:pt x="10940" y="10800"/>
                </a:cubicBezTo>
                <a:lnTo>
                  <a:pt x="21600" y="0"/>
                </a:lnTo>
                <a:close/>
                <a:moveTo>
                  <a:pt x="10940" y="10800"/>
                </a:moveTo>
                <a:lnTo>
                  <a:pt x="0" y="21600"/>
                </a:lnTo>
                <a:cubicBezTo>
                  <a:pt x="3647" y="21600"/>
                  <a:pt x="7294" y="15785"/>
                  <a:pt x="10940" y="108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49" name="Google Shape;7157;p41"/>
          <p:cNvSpPr/>
          <p:nvPr/>
        </p:nvSpPr>
        <p:spPr>
          <a:xfrm>
            <a:off x="3547467" y="29858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0" name="Google Shape;7158;p41"/>
          <p:cNvSpPr/>
          <p:nvPr/>
        </p:nvSpPr>
        <p:spPr>
          <a:xfrm>
            <a:off x="3236358" y="2984911"/>
            <a:ext cx="12701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2" h="21600" fill="norm" stroke="1" extrusionOk="0">
                <a:moveTo>
                  <a:pt x="12126" y="0"/>
                </a:moveTo>
                <a:lnTo>
                  <a:pt x="189" y="21181"/>
                </a:lnTo>
                <a:cubicBezTo>
                  <a:pt x="3505" y="16357"/>
                  <a:pt x="21600" y="20971"/>
                  <a:pt x="12126" y="0"/>
                </a:cubicBezTo>
                <a:close/>
                <a:moveTo>
                  <a:pt x="189" y="21181"/>
                </a:moveTo>
                <a:cubicBezTo>
                  <a:pt x="189" y="21181"/>
                  <a:pt x="95" y="21390"/>
                  <a:pt x="0" y="21600"/>
                </a:cubicBezTo>
                <a:lnTo>
                  <a:pt x="189" y="211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1" name="Google Shape;7159;p41"/>
          <p:cNvSpPr/>
          <p:nvPr/>
        </p:nvSpPr>
        <p:spPr>
          <a:xfrm>
            <a:off x="3461749" y="29978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73" h="21600" fill="norm" stroke="1" extrusionOk="0">
                <a:moveTo>
                  <a:pt x="4544" y="0"/>
                </a:moveTo>
                <a:cubicBezTo>
                  <a:pt x="307" y="6072"/>
                  <a:pt x="-3827" y="21600"/>
                  <a:pt x="6301" y="21600"/>
                </a:cubicBezTo>
                <a:cubicBezTo>
                  <a:pt x="8988" y="21600"/>
                  <a:pt x="12812" y="20505"/>
                  <a:pt x="17773" y="17818"/>
                </a:cubicBezTo>
                <a:cubicBezTo>
                  <a:pt x="9815" y="15329"/>
                  <a:pt x="1857" y="7665"/>
                  <a:pt x="45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2" name="Google Shape;7160;p41"/>
          <p:cNvSpPr/>
          <p:nvPr/>
        </p:nvSpPr>
        <p:spPr>
          <a:xfrm>
            <a:off x="3536024" y="299489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60" y="0"/>
                </a:moveTo>
                <a:cubicBezTo>
                  <a:pt x="16320" y="0"/>
                  <a:pt x="15960" y="1045"/>
                  <a:pt x="15360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6560" y="17942"/>
                  <a:pt x="17640" y="0"/>
                  <a:pt x="1656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3" name="Google Shape;7162;p41"/>
          <p:cNvSpPr/>
          <p:nvPr/>
        </p:nvSpPr>
        <p:spPr>
          <a:xfrm>
            <a:off x="3320983" y="29946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511" h="21600" fill="norm" stroke="1" extrusionOk="0">
                <a:moveTo>
                  <a:pt x="952" y="0"/>
                </a:moveTo>
                <a:cubicBezTo>
                  <a:pt x="-4335" y="8290"/>
                  <a:pt x="14601" y="12988"/>
                  <a:pt x="4067" y="21278"/>
                </a:cubicBezTo>
                <a:cubicBezTo>
                  <a:pt x="5748" y="21508"/>
                  <a:pt x="7059" y="21600"/>
                  <a:pt x="8043" y="21600"/>
                </a:cubicBezTo>
                <a:cubicBezTo>
                  <a:pt x="17265" y="21600"/>
                  <a:pt x="2059" y="12757"/>
                  <a:pt x="12511" y="10639"/>
                </a:cubicBezTo>
                <a:cubicBezTo>
                  <a:pt x="7223" y="10639"/>
                  <a:pt x="1977" y="5941"/>
                  <a:pt x="95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4" name="Google Shape;7164;p41"/>
          <p:cNvSpPr/>
          <p:nvPr/>
        </p:nvSpPr>
        <p:spPr>
          <a:xfrm>
            <a:off x="3715198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00" y="11012"/>
                </a:lnTo>
                <a:cubicBezTo>
                  <a:pt x="14306" y="8047"/>
                  <a:pt x="17953" y="5506"/>
                  <a:pt x="21600" y="0"/>
                </a:cubicBezTo>
                <a:close/>
                <a:moveTo>
                  <a:pt x="10800" y="11012"/>
                </a:moveTo>
                <a:cubicBezTo>
                  <a:pt x="7153" y="13553"/>
                  <a:pt x="3647" y="16518"/>
                  <a:pt x="0" y="21600"/>
                </a:cubicBezTo>
                <a:lnTo>
                  <a:pt x="10800" y="110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5" name="Google Shape;7166;p41"/>
          <p:cNvSpPr/>
          <p:nvPr/>
        </p:nvSpPr>
        <p:spPr>
          <a:xfrm>
            <a:off x="3736025" y="29887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10695"/>
                  <a:pt x="0" y="16148"/>
                  <a:pt x="0" y="21600"/>
                </a:cubicBezTo>
                <a:cubicBezTo>
                  <a:pt x="21600" y="16148"/>
                  <a:pt x="21600" y="545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6" name="Google Shape;7167;p41"/>
          <p:cNvSpPr/>
          <p:nvPr/>
        </p:nvSpPr>
        <p:spPr>
          <a:xfrm>
            <a:off x="3735387" y="29910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7013"/>
                  <a:pt x="0" y="14306"/>
                  <a:pt x="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7" name="Google Shape;7169;p41"/>
          <p:cNvSpPr/>
          <p:nvPr/>
        </p:nvSpPr>
        <p:spPr>
          <a:xfrm>
            <a:off x="3817125" y="2992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5452" y="0"/>
                  <a:pt x="5452" y="12994"/>
                  <a:pt x="0" y="21600"/>
                </a:cubicBezTo>
                <a:cubicBezTo>
                  <a:pt x="2726" y="17212"/>
                  <a:pt x="6082" y="15188"/>
                  <a:pt x="9751" y="15188"/>
                </a:cubicBezTo>
                <a:cubicBezTo>
                  <a:pt x="13526" y="15188"/>
                  <a:pt x="17511" y="17212"/>
                  <a:pt x="21600" y="21600"/>
                </a:cubicBezTo>
                <a:cubicBezTo>
                  <a:pt x="16148" y="12994"/>
                  <a:pt x="13526" y="4388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8" name="Google Shape;7171;p41"/>
          <p:cNvSpPr/>
          <p:nvPr/>
        </p:nvSpPr>
        <p:spPr>
          <a:xfrm>
            <a:off x="3719686" y="29983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545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9" name="Google Shape;7172;p41"/>
          <p:cNvSpPr/>
          <p:nvPr/>
        </p:nvSpPr>
        <p:spPr>
          <a:xfrm>
            <a:off x="3993172" y="2996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55" h="21600" fill="norm" stroke="1" extrusionOk="0">
                <a:moveTo>
                  <a:pt x="2897" y="0"/>
                </a:moveTo>
                <a:cubicBezTo>
                  <a:pt x="-124" y="4613"/>
                  <a:pt x="-3145" y="21600"/>
                  <a:pt x="6975" y="21600"/>
                </a:cubicBezTo>
                <a:cubicBezTo>
                  <a:pt x="9845" y="21600"/>
                  <a:pt x="13470" y="20363"/>
                  <a:pt x="18455" y="17325"/>
                </a:cubicBezTo>
                <a:cubicBezTo>
                  <a:pt x="10752" y="17325"/>
                  <a:pt x="2897" y="8663"/>
                  <a:pt x="28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0" name="Google Shape;7173;p41"/>
          <p:cNvSpPr/>
          <p:nvPr/>
        </p:nvSpPr>
        <p:spPr>
          <a:xfrm>
            <a:off x="4040211" y="29974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21" y="0"/>
                </a:moveTo>
                <a:cubicBezTo>
                  <a:pt x="12792" y="0"/>
                  <a:pt x="11953" y="1045"/>
                  <a:pt x="10695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7196" y="17942"/>
                  <a:pt x="16357" y="0"/>
                  <a:pt x="1342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1" name="Google Shape;7176;p41"/>
          <p:cNvSpPr/>
          <p:nvPr/>
        </p:nvSpPr>
        <p:spPr>
          <a:xfrm>
            <a:off x="4071299" y="29890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94" y="0"/>
                </a:moveTo>
                <a:lnTo>
                  <a:pt x="0" y="17381"/>
                </a:lnTo>
                <a:lnTo>
                  <a:pt x="4388" y="21600"/>
                </a:lnTo>
                <a:lnTo>
                  <a:pt x="21600" y="4388"/>
                </a:lnTo>
                <a:lnTo>
                  <a:pt x="12994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2" name="Google Shape;7177;p41"/>
          <p:cNvSpPr/>
          <p:nvPr/>
        </p:nvSpPr>
        <p:spPr>
          <a:xfrm>
            <a:off x="3829532" y="3004723"/>
            <a:ext cx="12702" cy="14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99" h="21600" fill="norm" stroke="1" extrusionOk="0">
                <a:moveTo>
                  <a:pt x="11077" y="0"/>
                </a:moveTo>
                <a:cubicBezTo>
                  <a:pt x="9286" y="4902"/>
                  <a:pt x="7494" y="0"/>
                  <a:pt x="9286" y="8847"/>
                </a:cubicBezTo>
                <a:cubicBezTo>
                  <a:pt x="9005" y="10302"/>
                  <a:pt x="8513" y="10915"/>
                  <a:pt x="7951" y="10915"/>
                </a:cubicBezTo>
                <a:cubicBezTo>
                  <a:pt x="6722" y="10915"/>
                  <a:pt x="5317" y="7660"/>
                  <a:pt x="6581" y="4902"/>
                </a:cubicBezTo>
                <a:lnTo>
                  <a:pt x="1172" y="11796"/>
                </a:lnTo>
                <a:lnTo>
                  <a:pt x="5668" y="11796"/>
                </a:lnTo>
                <a:cubicBezTo>
                  <a:pt x="6581" y="19647"/>
                  <a:pt x="-1532" y="11796"/>
                  <a:pt x="259" y="20604"/>
                </a:cubicBezTo>
                <a:lnTo>
                  <a:pt x="6581" y="17694"/>
                </a:lnTo>
                <a:lnTo>
                  <a:pt x="6581" y="19647"/>
                </a:lnTo>
                <a:cubicBezTo>
                  <a:pt x="7248" y="18191"/>
                  <a:pt x="8864" y="17272"/>
                  <a:pt x="10374" y="17272"/>
                </a:cubicBezTo>
                <a:cubicBezTo>
                  <a:pt x="10936" y="17272"/>
                  <a:pt x="11498" y="17426"/>
                  <a:pt x="11990" y="17694"/>
                </a:cubicBezTo>
                <a:cubicBezTo>
                  <a:pt x="11990" y="18651"/>
                  <a:pt x="12868" y="20604"/>
                  <a:pt x="11990" y="21600"/>
                </a:cubicBezTo>
                <a:cubicBezTo>
                  <a:pt x="20068" y="19647"/>
                  <a:pt x="11077" y="7851"/>
                  <a:pt x="17399" y="3945"/>
                </a:cubicBezTo>
                <a:lnTo>
                  <a:pt x="14694" y="3945"/>
                </a:lnTo>
                <a:cubicBezTo>
                  <a:pt x="14554" y="4060"/>
                  <a:pt x="14413" y="4136"/>
                  <a:pt x="14238" y="4136"/>
                </a:cubicBezTo>
                <a:cubicBezTo>
                  <a:pt x="13079" y="4136"/>
                  <a:pt x="11077" y="1685"/>
                  <a:pt x="1107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3" name="Google Shape;7178;p41"/>
          <p:cNvSpPr/>
          <p:nvPr/>
        </p:nvSpPr>
        <p:spPr>
          <a:xfrm>
            <a:off x="3841289" y="2998950"/>
            <a:ext cx="12703" cy="2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83" h="21600" fill="norm" stroke="1" extrusionOk="0">
                <a:moveTo>
                  <a:pt x="17297" y="0"/>
                </a:moveTo>
                <a:cubicBezTo>
                  <a:pt x="14048" y="1663"/>
                  <a:pt x="12952" y="1102"/>
                  <a:pt x="11897" y="4428"/>
                </a:cubicBezTo>
                <a:cubicBezTo>
                  <a:pt x="10716" y="4579"/>
                  <a:pt x="9577" y="4644"/>
                  <a:pt x="8438" y="4644"/>
                </a:cubicBezTo>
                <a:cubicBezTo>
                  <a:pt x="5400" y="4644"/>
                  <a:pt x="2658" y="4147"/>
                  <a:pt x="1055" y="3326"/>
                </a:cubicBezTo>
                <a:cubicBezTo>
                  <a:pt x="0" y="3888"/>
                  <a:pt x="1055" y="6653"/>
                  <a:pt x="0" y="7214"/>
                </a:cubicBezTo>
                <a:lnTo>
                  <a:pt x="1055" y="7214"/>
                </a:lnTo>
                <a:lnTo>
                  <a:pt x="4303" y="12744"/>
                </a:lnTo>
                <a:cubicBezTo>
                  <a:pt x="4303" y="11642"/>
                  <a:pt x="6455" y="11642"/>
                  <a:pt x="7552" y="11642"/>
                </a:cubicBezTo>
                <a:lnTo>
                  <a:pt x="4303" y="18835"/>
                </a:lnTo>
                <a:cubicBezTo>
                  <a:pt x="6666" y="20995"/>
                  <a:pt x="8817" y="21492"/>
                  <a:pt x="10842" y="21492"/>
                </a:cubicBezTo>
                <a:cubicBezTo>
                  <a:pt x="12530" y="21492"/>
                  <a:pt x="14133" y="21168"/>
                  <a:pt x="15694" y="21168"/>
                </a:cubicBezTo>
                <a:cubicBezTo>
                  <a:pt x="16622" y="21168"/>
                  <a:pt x="17508" y="21276"/>
                  <a:pt x="18352" y="21600"/>
                </a:cubicBezTo>
                <a:cubicBezTo>
                  <a:pt x="12952" y="17172"/>
                  <a:pt x="19448" y="18835"/>
                  <a:pt x="10800" y="15509"/>
                </a:cubicBezTo>
                <a:lnTo>
                  <a:pt x="11897" y="9979"/>
                </a:lnTo>
                <a:lnTo>
                  <a:pt x="18352" y="10519"/>
                </a:lnTo>
                <a:cubicBezTo>
                  <a:pt x="17297" y="8856"/>
                  <a:pt x="20545" y="6653"/>
                  <a:pt x="17297" y="5551"/>
                </a:cubicBezTo>
                <a:cubicBezTo>
                  <a:pt x="17297" y="5551"/>
                  <a:pt x="16200" y="6653"/>
                  <a:pt x="15145" y="6653"/>
                </a:cubicBezTo>
                <a:cubicBezTo>
                  <a:pt x="12952" y="2765"/>
                  <a:pt x="21600" y="3888"/>
                  <a:pt x="172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4" name="Google Shape;7179;p41"/>
          <p:cNvSpPr/>
          <p:nvPr/>
        </p:nvSpPr>
        <p:spPr>
          <a:xfrm>
            <a:off x="4024824" y="29858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4587"/>
                  <a:pt x="21600" y="7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5" name="Google Shape;7183;p41"/>
          <p:cNvSpPr/>
          <p:nvPr/>
        </p:nvSpPr>
        <p:spPr>
          <a:xfrm>
            <a:off x="3852700" y="29964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6" name="Google Shape;7184;p41"/>
          <p:cNvSpPr/>
          <p:nvPr/>
        </p:nvSpPr>
        <p:spPr>
          <a:xfrm>
            <a:off x="3853662" y="3002800"/>
            <a:ext cx="12702" cy="22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3" h="21600" fill="norm" stroke="1" extrusionOk="0">
                <a:moveTo>
                  <a:pt x="4253" y="0"/>
                </a:moveTo>
                <a:cubicBezTo>
                  <a:pt x="4253" y="1155"/>
                  <a:pt x="-2377" y="5604"/>
                  <a:pt x="4003" y="5604"/>
                </a:cubicBezTo>
                <a:cubicBezTo>
                  <a:pt x="4378" y="5604"/>
                  <a:pt x="4837" y="5580"/>
                  <a:pt x="5337" y="5556"/>
                </a:cubicBezTo>
                <a:cubicBezTo>
                  <a:pt x="7464" y="10487"/>
                  <a:pt x="1042" y="8635"/>
                  <a:pt x="0" y="9862"/>
                </a:cubicBezTo>
                <a:cubicBezTo>
                  <a:pt x="2126" y="11113"/>
                  <a:pt x="0" y="13566"/>
                  <a:pt x="2126" y="14793"/>
                </a:cubicBezTo>
                <a:cubicBezTo>
                  <a:pt x="2126" y="14192"/>
                  <a:pt x="3211" y="12339"/>
                  <a:pt x="5337" y="12339"/>
                </a:cubicBezTo>
                <a:cubicBezTo>
                  <a:pt x="6255" y="14480"/>
                  <a:pt x="5587" y="16164"/>
                  <a:pt x="3294" y="16164"/>
                </a:cubicBezTo>
                <a:cubicBezTo>
                  <a:pt x="2919" y="16164"/>
                  <a:pt x="2543" y="16116"/>
                  <a:pt x="2126" y="16044"/>
                </a:cubicBezTo>
                <a:cubicBezTo>
                  <a:pt x="6421" y="17896"/>
                  <a:pt x="1042" y="20349"/>
                  <a:pt x="5337" y="21600"/>
                </a:cubicBezTo>
                <a:cubicBezTo>
                  <a:pt x="13886" y="18497"/>
                  <a:pt x="19223" y="13566"/>
                  <a:pt x="19223" y="8010"/>
                </a:cubicBezTo>
                <a:cubicBezTo>
                  <a:pt x="16638" y="9525"/>
                  <a:pt x="13302" y="11425"/>
                  <a:pt x="9299" y="11425"/>
                </a:cubicBezTo>
                <a:cubicBezTo>
                  <a:pt x="8381" y="11425"/>
                  <a:pt x="7422" y="11329"/>
                  <a:pt x="6421" y="11113"/>
                </a:cubicBezTo>
                <a:lnTo>
                  <a:pt x="6421" y="6783"/>
                </a:lnTo>
                <a:cubicBezTo>
                  <a:pt x="8465" y="7793"/>
                  <a:pt x="10008" y="8130"/>
                  <a:pt x="11259" y="8130"/>
                </a:cubicBezTo>
                <a:cubicBezTo>
                  <a:pt x="13844" y="8130"/>
                  <a:pt x="15262" y="6591"/>
                  <a:pt x="18181" y="6158"/>
                </a:cubicBezTo>
                <a:lnTo>
                  <a:pt x="7464" y="5556"/>
                </a:lnTo>
                <a:cubicBezTo>
                  <a:pt x="1042" y="3079"/>
                  <a:pt x="4253" y="1852"/>
                  <a:pt x="7464" y="625"/>
                </a:cubicBezTo>
                <a:cubicBezTo>
                  <a:pt x="6421" y="625"/>
                  <a:pt x="5337" y="625"/>
                  <a:pt x="425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7" name="Google Shape;7185;p41"/>
          <p:cNvSpPr/>
          <p:nvPr/>
        </p:nvSpPr>
        <p:spPr>
          <a:xfrm>
            <a:off x="3953662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1012" y="0"/>
                  <a:pt x="0" y="21600"/>
                  <a:pt x="0" y="21600"/>
                </a:cubicBezTo>
                <a:cubicBezTo>
                  <a:pt x="0" y="21600"/>
                  <a:pt x="11012" y="216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8" name="Google Shape;7186;p41"/>
          <p:cNvSpPr/>
          <p:nvPr/>
        </p:nvSpPr>
        <p:spPr>
          <a:xfrm>
            <a:off x="3852107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081" h="21600" fill="norm" stroke="1" extrusionOk="0">
                <a:moveTo>
                  <a:pt x="5664" y="0"/>
                </a:moveTo>
                <a:cubicBezTo>
                  <a:pt x="5664" y="8113"/>
                  <a:pt x="-5083" y="8113"/>
                  <a:pt x="3030" y="21600"/>
                </a:cubicBezTo>
                <a:cubicBezTo>
                  <a:pt x="-2449" y="5374"/>
                  <a:pt x="16517" y="13487"/>
                  <a:pt x="566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9" name="Google Shape;7187;p41"/>
          <p:cNvSpPr/>
          <p:nvPr/>
        </p:nvSpPr>
        <p:spPr>
          <a:xfrm>
            <a:off x="3950101" y="29932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90" h="21600" fill="norm" stroke="1" extrusionOk="0">
                <a:moveTo>
                  <a:pt x="12308" y="0"/>
                </a:moveTo>
                <a:cubicBezTo>
                  <a:pt x="0" y="4057"/>
                  <a:pt x="12308" y="10800"/>
                  <a:pt x="0" y="10800"/>
                </a:cubicBezTo>
                <a:lnTo>
                  <a:pt x="12308" y="21600"/>
                </a:lnTo>
                <a:cubicBezTo>
                  <a:pt x="3017" y="10800"/>
                  <a:pt x="21600" y="8113"/>
                  <a:pt x="12308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0" name="Google Shape;7188;p41"/>
          <p:cNvSpPr/>
          <p:nvPr/>
        </p:nvSpPr>
        <p:spPr>
          <a:xfrm>
            <a:off x="3969699" y="29897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587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1" name="Google Shape;7190;p41"/>
          <p:cNvSpPr/>
          <p:nvPr/>
        </p:nvSpPr>
        <p:spPr>
          <a:xfrm>
            <a:off x="3981874" y="29861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148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2" name="Google Shape;7191;p41"/>
          <p:cNvSpPr/>
          <p:nvPr/>
        </p:nvSpPr>
        <p:spPr>
          <a:xfrm>
            <a:off x="4028349" y="29871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3" name="Google Shape;7192;p41"/>
          <p:cNvSpPr/>
          <p:nvPr/>
        </p:nvSpPr>
        <p:spPr>
          <a:xfrm>
            <a:off x="4039954" y="2984936"/>
            <a:ext cx="1270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47" h="21600" fill="norm" stroke="1" extrusionOk="0">
                <a:moveTo>
                  <a:pt x="0" y="0"/>
                </a:moveTo>
                <a:cubicBezTo>
                  <a:pt x="2323" y="16709"/>
                  <a:pt x="6735" y="21600"/>
                  <a:pt x="10684" y="21600"/>
                </a:cubicBezTo>
                <a:cubicBezTo>
                  <a:pt x="16490" y="21600"/>
                  <a:pt x="21600" y="10189"/>
                  <a:pt x="17884" y="10189"/>
                </a:cubicBezTo>
                <a:cubicBezTo>
                  <a:pt x="11845" y="10189"/>
                  <a:pt x="6039" y="101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4" name="Google Shape;7194;p41"/>
          <p:cNvSpPr/>
          <p:nvPr/>
        </p:nvSpPr>
        <p:spPr>
          <a:xfrm>
            <a:off x="3821345" y="298642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fill="norm" stroke="1" extrusionOk="0">
                <a:moveTo>
                  <a:pt x="10800" y="0"/>
                </a:moveTo>
                <a:cubicBezTo>
                  <a:pt x="8229" y="0"/>
                  <a:pt x="4629" y="514"/>
                  <a:pt x="0" y="1800"/>
                </a:cubicBezTo>
                <a:lnTo>
                  <a:pt x="0" y="21600"/>
                </a:lnTo>
                <a:cubicBezTo>
                  <a:pt x="10800" y="10800"/>
                  <a:pt x="21600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775" name="Google Shape;7411;p48" descr="Google Shape;7411;p48"/>
          <p:cNvPicPr>
            <a:picLocks noChangeAspect="1"/>
          </p:cNvPicPr>
          <p:nvPr/>
        </p:nvPicPr>
        <p:blipFill>
          <a:blip r:embed="rId2">
            <a:alphaModFix amt="73000"/>
            <a:extLst/>
          </a:blip>
          <a:stretch>
            <a:fillRect/>
          </a:stretch>
        </p:blipFill>
        <p:spPr>
          <a:xfrm rot="10800000">
            <a:off x="1901775" y="1317992"/>
            <a:ext cx="5330760" cy="3474502"/>
          </a:xfrm>
          <a:prstGeom prst="rect">
            <a:avLst/>
          </a:prstGeom>
          <a:ln w="12700">
            <a:miter lim="400000"/>
          </a:ln>
        </p:spPr>
      </p:pic>
      <p:sp>
        <p:nvSpPr>
          <p:cNvPr id="2776" name="Google Shape;7197;p41"/>
          <p:cNvSpPr/>
          <p:nvPr/>
        </p:nvSpPr>
        <p:spPr>
          <a:xfrm>
            <a:off x="3917450" y="29874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2160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7" name="Google Shape;7198;p41"/>
          <p:cNvSpPr/>
          <p:nvPr/>
        </p:nvSpPr>
        <p:spPr>
          <a:xfrm>
            <a:off x="3895430" y="299388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52" h="21600" fill="norm" stroke="1" extrusionOk="0">
                <a:moveTo>
                  <a:pt x="5244" y="0"/>
                </a:moveTo>
                <a:cubicBezTo>
                  <a:pt x="5244" y="5374"/>
                  <a:pt x="-4048" y="13487"/>
                  <a:pt x="2106" y="21600"/>
                </a:cubicBezTo>
                <a:lnTo>
                  <a:pt x="17552" y="10747"/>
                </a:lnTo>
                <a:cubicBezTo>
                  <a:pt x="11398" y="10747"/>
                  <a:pt x="8260" y="5374"/>
                  <a:pt x="52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8" name="Google Shape;7199;p41"/>
          <p:cNvSpPr/>
          <p:nvPr/>
        </p:nvSpPr>
        <p:spPr>
          <a:xfrm>
            <a:off x="3897900" y="2993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1012"/>
                  <a:pt x="21600" y="1101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9" name="Google Shape;7201;p41"/>
          <p:cNvSpPr/>
          <p:nvPr/>
        </p:nvSpPr>
        <p:spPr>
          <a:xfrm>
            <a:off x="3754611" y="298426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294" y="11012"/>
                  <a:pt x="14587" y="21600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0" name="Google Shape;7202;p41"/>
          <p:cNvSpPr/>
          <p:nvPr/>
        </p:nvSpPr>
        <p:spPr>
          <a:xfrm>
            <a:off x="3919049" y="2996449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0800" y="5294"/>
                  <a:pt x="0" y="16306"/>
                  <a:pt x="0" y="21600"/>
                </a:cubicBezTo>
                <a:cubicBezTo>
                  <a:pt x="21600" y="10800"/>
                  <a:pt x="21600" y="5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1" name="Google Shape;7203;p41"/>
          <p:cNvSpPr/>
          <p:nvPr/>
        </p:nvSpPr>
        <p:spPr>
          <a:xfrm>
            <a:off x="4120350" y="2997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1" y="0"/>
                </a:moveTo>
                <a:cubicBezTo>
                  <a:pt x="12706" y="0"/>
                  <a:pt x="7835" y="17090"/>
                  <a:pt x="0" y="21600"/>
                </a:cubicBezTo>
                <a:cubicBezTo>
                  <a:pt x="10800" y="21600"/>
                  <a:pt x="16094" y="15429"/>
                  <a:pt x="21600" y="9495"/>
                </a:cubicBezTo>
                <a:cubicBezTo>
                  <a:pt x="20118" y="2611"/>
                  <a:pt x="18635" y="0"/>
                  <a:pt x="1694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2" name="مستطيل 84"/>
          <p:cNvSpPr txBox="1"/>
          <p:nvPr/>
        </p:nvSpPr>
        <p:spPr>
          <a:xfrm>
            <a:off x="2085699" y="1955114"/>
            <a:ext cx="4627775" cy="1193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rtl="0">
              <a:defRPr b="1" sz="3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pPr>
            <a:r>
              <a:t>٥-٢</a:t>
            </a:r>
          </a:p>
          <a:p>
            <a:pPr algn="ctr" rtl="0">
              <a:defRPr b="1" sz="3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pPr>
            <a:r>
              <a:t>استراتيجية حل المسألة</a:t>
            </a:r>
          </a:p>
        </p:txBody>
      </p:sp>
      <p:sp>
        <p:nvSpPr>
          <p:cNvPr id="2783" name="وسيلة شرح"/>
          <p:cNvSpPr/>
          <p:nvPr/>
        </p:nvSpPr>
        <p:spPr>
          <a:xfrm>
            <a:off x="818054" y="1602549"/>
            <a:ext cx="6302774" cy="185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82" y="0"/>
                </a:moveTo>
                <a:cubicBezTo>
                  <a:pt x="1939" y="0"/>
                  <a:pt x="1742" y="670"/>
                  <a:pt x="1742" y="1495"/>
                </a:cubicBezTo>
                <a:lnTo>
                  <a:pt x="1742" y="8018"/>
                </a:lnTo>
                <a:lnTo>
                  <a:pt x="0" y="10027"/>
                </a:lnTo>
                <a:lnTo>
                  <a:pt x="1742" y="12041"/>
                </a:lnTo>
                <a:lnTo>
                  <a:pt x="1742" y="20109"/>
                </a:lnTo>
                <a:cubicBezTo>
                  <a:pt x="1742" y="20934"/>
                  <a:pt x="1939" y="21600"/>
                  <a:pt x="2182" y="21600"/>
                </a:cubicBezTo>
                <a:lnTo>
                  <a:pt x="21161" y="21600"/>
                </a:lnTo>
                <a:cubicBezTo>
                  <a:pt x="21403" y="21600"/>
                  <a:pt x="21600" y="20934"/>
                  <a:pt x="21600" y="20109"/>
                </a:cubicBezTo>
                <a:lnTo>
                  <a:pt x="21600" y="1495"/>
                </a:lnTo>
                <a:cubicBezTo>
                  <a:pt x="21600" y="670"/>
                  <a:pt x="21403" y="0"/>
                  <a:pt x="21161" y="0"/>
                </a:cubicBezTo>
                <a:lnTo>
                  <a:pt x="2182" y="0"/>
                </a:lnTo>
                <a:close/>
              </a:path>
            </a:pathLst>
          </a:custGeom>
          <a:ln w="25400">
            <a:solidFill>
              <a:srgbClr val="F1D048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45718" tIns="45718" rIns="45718" bIns="45718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4" name="مجموعة 37"/>
          <p:cNvGrpSpPr/>
          <p:nvPr/>
        </p:nvGrpSpPr>
        <p:grpSpPr>
          <a:xfrm>
            <a:off x="6483998" y="413554"/>
            <a:ext cx="2080298" cy="828795"/>
            <a:chOff x="0" y="0"/>
            <a:chExt cx="2080297" cy="828793"/>
          </a:xfrm>
        </p:grpSpPr>
        <p:grpSp>
          <p:nvGrpSpPr>
            <p:cNvPr id="3202" name="مربع نص 39"/>
            <p:cNvGrpSpPr/>
            <p:nvPr/>
          </p:nvGrpSpPr>
          <p:grpSpPr>
            <a:xfrm>
              <a:off x="599493" y="228241"/>
              <a:ext cx="1480805" cy="342615"/>
              <a:chOff x="0" y="0"/>
              <a:chExt cx="1480803" cy="342613"/>
            </a:xfrm>
          </p:grpSpPr>
          <p:sp>
            <p:nvSpPr>
              <p:cNvPr id="3200" name="مستطيل"/>
              <p:cNvSpPr/>
              <p:nvPr/>
            </p:nvSpPr>
            <p:spPr>
              <a:xfrm>
                <a:off x="0" y="0"/>
                <a:ext cx="1480804" cy="342614"/>
              </a:xfrm>
              <a:prstGeom prst="rect">
                <a:avLst/>
              </a:prstGeom>
              <a:noFill/>
              <a:ln w="9525" cap="flat">
                <a:solidFill>
                  <a:srgbClr val="92D05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rtl="0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01" name="مثال ٦"/>
              <p:cNvSpPr txBox="1"/>
              <p:nvPr/>
            </p:nvSpPr>
            <p:spPr>
              <a:xfrm>
                <a:off x="4762" y="4762"/>
                <a:ext cx="1471280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مثال ٦</a:t>
                </a:r>
              </a:p>
            </p:txBody>
          </p:sp>
        </p:grpSp>
        <p:pic>
          <p:nvPicPr>
            <p:cNvPr id="3203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943109" cy="828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07" name="مجموعة 2"/>
          <p:cNvGrpSpPr/>
          <p:nvPr/>
        </p:nvGrpSpPr>
        <p:grpSpPr>
          <a:xfrm>
            <a:off x="363221" y="1210763"/>
            <a:ext cx="860671" cy="1471965"/>
            <a:chOff x="-1" y="0"/>
            <a:chExt cx="860669" cy="1471963"/>
          </a:xfrm>
        </p:grpSpPr>
        <p:pic>
          <p:nvPicPr>
            <p:cNvPr id="3205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987936"/>
              <a:ext cx="860671" cy="4840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06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899" y="0"/>
              <a:ext cx="705678" cy="689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40" name="Google Shape;7322;p46"/>
          <p:cNvGrpSpPr/>
          <p:nvPr/>
        </p:nvGrpSpPr>
        <p:grpSpPr>
          <a:xfrm>
            <a:off x="5974810" y="400431"/>
            <a:ext cx="2320564" cy="173335"/>
            <a:chOff x="-19" y="-1"/>
            <a:chExt cx="2320563" cy="173334"/>
          </a:xfrm>
        </p:grpSpPr>
        <p:sp>
          <p:nvSpPr>
            <p:cNvPr id="3208" name="Google Shape;7323;p46"/>
            <p:cNvSpPr/>
            <p:nvPr/>
          </p:nvSpPr>
          <p:spPr>
            <a:xfrm>
              <a:off x="-20" y="-2"/>
              <a:ext cx="1112617" cy="16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9" name="Google Shape;7324;p46"/>
            <p:cNvSpPr/>
            <p:nvPr/>
          </p:nvSpPr>
          <p:spPr>
            <a:xfrm>
              <a:off x="737666" y="17103"/>
              <a:ext cx="1171534" cy="156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0" name="Google Shape;7325;p46"/>
            <p:cNvSpPr/>
            <p:nvPr/>
          </p:nvSpPr>
          <p:spPr>
            <a:xfrm>
              <a:off x="1748792" y="48212"/>
              <a:ext cx="571752" cy="10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1" name="Google Shape;7326;p46"/>
            <p:cNvSpPr/>
            <p:nvPr/>
          </p:nvSpPr>
          <p:spPr>
            <a:xfrm>
              <a:off x="516391" y="121038"/>
              <a:ext cx="142277" cy="4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2" name="Google Shape;7327;p46"/>
            <p:cNvSpPr/>
            <p:nvPr/>
          </p:nvSpPr>
          <p:spPr>
            <a:xfrm>
              <a:off x="374641" y="132088"/>
              <a:ext cx="84202" cy="2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3" name="Google Shape;7328;p46"/>
            <p:cNvSpPr/>
            <p:nvPr/>
          </p:nvSpPr>
          <p:spPr>
            <a:xfrm>
              <a:off x="1434417" y="21914"/>
              <a:ext cx="70627" cy="1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4" name="Google Shape;7329;p46"/>
            <p:cNvSpPr/>
            <p:nvPr/>
          </p:nvSpPr>
          <p:spPr>
            <a:xfrm>
              <a:off x="1695967" y="32113"/>
              <a:ext cx="70602" cy="1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5" name="Google Shape;7330;p46"/>
            <p:cNvSpPr/>
            <p:nvPr/>
          </p:nvSpPr>
          <p:spPr>
            <a:xfrm>
              <a:off x="870814" y="13816"/>
              <a:ext cx="26904" cy="41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6" name="Google Shape;7331;p46"/>
            <p:cNvSpPr/>
            <p:nvPr/>
          </p:nvSpPr>
          <p:spPr>
            <a:xfrm>
              <a:off x="955266" y="16413"/>
              <a:ext cx="30852" cy="3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7" name="Google Shape;7332;p46"/>
            <p:cNvSpPr/>
            <p:nvPr/>
          </p:nvSpPr>
          <p:spPr>
            <a:xfrm>
              <a:off x="103666" y="138988"/>
              <a:ext cx="402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8" name="Google Shape;7333;p46"/>
            <p:cNvSpPr/>
            <p:nvPr/>
          </p:nvSpPr>
          <p:spPr>
            <a:xfrm>
              <a:off x="339066" y="139857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9" name="Google Shape;7334;p46"/>
            <p:cNvSpPr/>
            <p:nvPr/>
          </p:nvSpPr>
          <p:spPr>
            <a:xfrm>
              <a:off x="232866" y="134351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0" name="Google Shape;7335;p46"/>
            <p:cNvSpPr/>
            <p:nvPr/>
          </p:nvSpPr>
          <p:spPr>
            <a:xfrm>
              <a:off x="161741" y="138421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1" name="Google Shape;7336;p46"/>
            <p:cNvSpPr/>
            <p:nvPr/>
          </p:nvSpPr>
          <p:spPr>
            <a:xfrm>
              <a:off x="312391" y="138507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2" name="Google Shape;7337;p46"/>
            <p:cNvSpPr/>
            <p:nvPr/>
          </p:nvSpPr>
          <p:spPr>
            <a:xfrm>
              <a:off x="494416" y="152089"/>
              <a:ext cx="13077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3" name="Google Shape;7338;p46"/>
            <p:cNvSpPr/>
            <p:nvPr/>
          </p:nvSpPr>
          <p:spPr>
            <a:xfrm>
              <a:off x="1795542" y="37547"/>
              <a:ext cx="1270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4" name="Google Shape;7339;p46"/>
            <p:cNvSpPr/>
            <p:nvPr/>
          </p:nvSpPr>
          <p:spPr>
            <a:xfrm>
              <a:off x="1835817" y="41335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5" name="Google Shape;7340;p46"/>
            <p:cNvSpPr/>
            <p:nvPr/>
          </p:nvSpPr>
          <p:spPr>
            <a:xfrm>
              <a:off x="669841" y="156862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6" name="Google Shape;7341;p46"/>
            <p:cNvSpPr/>
            <p:nvPr/>
          </p:nvSpPr>
          <p:spPr>
            <a:xfrm>
              <a:off x="272641" y="136844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7" name="Google Shape;7342;p46"/>
            <p:cNvSpPr/>
            <p:nvPr/>
          </p:nvSpPr>
          <p:spPr>
            <a:xfrm>
              <a:off x="995016" y="19273"/>
              <a:ext cx="66952" cy="2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8" name="Google Shape;7343;p46"/>
            <p:cNvSpPr/>
            <p:nvPr/>
          </p:nvSpPr>
          <p:spPr>
            <a:xfrm>
              <a:off x="906091" y="25838"/>
              <a:ext cx="20402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9" name="Google Shape;7344;p46"/>
            <p:cNvSpPr/>
            <p:nvPr/>
          </p:nvSpPr>
          <p:spPr>
            <a:xfrm>
              <a:off x="987226" y="70387"/>
              <a:ext cx="1518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0" name="Google Shape;7345;p46"/>
            <p:cNvSpPr/>
            <p:nvPr/>
          </p:nvSpPr>
          <p:spPr>
            <a:xfrm>
              <a:off x="1073403" y="767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1" name="Google Shape;7346;p46"/>
            <p:cNvSpPr/>
            <p:nvPr/>
          </p:nvSpPr>
          <p:spPr>
            <a:xfrm>
              <a:off x="891379" y="12129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2" name="Google Shape;7347;p46"/>
            <p:cNvSpPr/>
            <p:nvPr/>
          </p:nvSpPr>
          <p:spPr>
            <a:xfrm>
              <a:off x="899216" y="3805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3" name="Google Shape;7348;p46"/>
            <p:cNvSpPr/>
            <p:nvPr/>
          </p:nvSpPr>
          <p:spPr>
            <a:xfrm>
              <a:off x="1120731" y="35648"/>
              <a:ext cx="29637" cy="3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4" name="Google Shape;7349;p46"/>
            <p:cNvSpPr/>
            <p:nvPr/>
          </p:nvSpPr>
          <p:spPr>
            <a:xfrm>
              <a:off x="1830842" y="70813"/>
              <a:ext cx="31684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5" name="Google Shape;7350;p46"/>
            <p:cNvSpPr/>
            <p:nvPr/>
          </p:nvSpPr>
          <p:spPr>
            <a:xfrm>
              <a:off x="1083416" y="52956"/>
              <a:ext cx="1282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6" name="Google Shape;7351;p46"/>
            <p:cNvSpPr/>
            <p:nvPr/>
          </p:nvSpPr>
          <p:spPr>
            <a:xfrm>
              <a:off x="1778249" y="7702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7" name="Google Shape;7352;p46"/>
            <p:cNvSpPr/>
            <p:nvPr/>
          </p:nvSpPr>
          <p:spPr>
            <a:xfrm>
              <a:off x="966703" y="1303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8" name="Google Shape;7353;p46"/>
            <p:cNvSpPr/>
            <p:nvPr/>
          </p:nvSpPr>
          <p:spPr>
            <a:xfrm>
              <a:off x="1130901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9" name="Google Shape;7354;p46"/>
            <p:cNvSpPr/>
            <p:nvPr/>
          </p:nvSpPr>
          <p:spPr>
            <a:xfrm>
              <a:off x="1796067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243" name="Google Shape;249;p17"/>
          <p:cNvGrpSpPr/>
          <p:nvPr/>
        </p:nvGrpSpPr>
        <p:grpSpPr>
          <a:xfrm>
            <a:off x="7187309" y="1356809"/>
            <a:ext cx="1010044" cy="2783858"/>
            <a:chOff x="0" y="0"/>
            <a:chExt cx="1010042" cy="2783857"/>
          </a:xfrm>
        </p:grpSpPr>
        <p:sp>
          <p:nvSpPr>
            <p:cNvPr id="3241" name="مستطيل"/>
            <p:cNvSpPr/>
            <p:nvPr/>
          </p:nvSpPr>
          <p:spPr>
            <a:xfrm>
              <a:off x="0" y="0"/>
              <a:ext cx="1010043" cy="2783858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2" name="خطوات حل المسألة…"/>
            <p:cNvSpPr txBox="1"/>
            <p:nvPr/>
          </p:nvSpPr>
          <p:spPr>
            <a:xfrm>
              <a:off x="22644" y="348821"/>
              <a:ext cx="964756" cy="208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sp>
        <p:nvSpPr>
          <p:cNvPr id="3244" name="الرسم"/>
          <p:cNvSpPr/>
          <p:nvPr/>
        </p:nvSpPr>
        <p:spPr>
          <a:xfrm>
            <a:off x="5375671" y="1494432"/>
            <a:ext cx="140893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9" y="0"/>
                </a:moveTo>
                <a:cubicBezTo>
                  <a:pt x="753" y="5310"/>
                  <a:pt x="600" y="7710"/>
                  <a:pt x="0" y="13148"/>
                </a:cubicBezTo>
                <a:cubicBezTo>
                  <a:pt x="1011" y="13308"/>
                  <a:pt x="2511" y="12953"/>
                  <a:pt x="3468" y="13148"/>
                </a:cubicBezTo>
                <a:cubicBezTo>
                  <a:pt x="9407" y="14354"/>
                  <a:pt x="15554" y="18513"/>
                  <a:pt x="21600" y="21600"/>
                </a:cubicBezTo>
                <a:cubicBezTo>
                  <a:pt x="18260" y="17721"/>
                  <a:pt x="15284" y="14361"/>
                  <a:pt x="12230" y="11270"/>
                </a:cubicBezTo>
                <a:cubicBezTo>
                  <a:pt x="9422" y="8428"/>
                  <a:pt x="6329" y="4709"/>
                  <a:pt x="1339" y="0"/>
                </a:cubicBezTo>
                <a:close/>
              </a:path>
            </a:pathLst>
          </a:custGeom>
          <a:solidFill>
            <a:srgbClr val="4ED86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45" name="Google Shape;1432;p41"/>
          <p:cNvSpPr/>
          <p:nvPr/>
        </p:nvSpPr>
        <p:spPr>
          <a:xfrm>
            <a:off x="5655467" y="2571750"/>
            <a:ext cx="773442" cy="767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0" y="7506"/>
                </a:moveTo>
                <a:cubicBezTo>
                  <a:pt x="10475" y="8745"/>
                  <a:pt x="11428" y="9983"/>
                  <a:pt x="12406" y="11207"/>
                </a:cubicBezTo>
                <a:cubicBezTo>
                  <a:pt x="11402" y="10025"/>
                  <a:pt x="10440" y="8794"/>
                  <a:pt x="9540" y="7506"/>
                </a:cubicBezTo>
                <a:close/>
                <a:moveTo>
                  <a:pt x="12590" y="12881"/>
                </a:moveTo>
                <a:cubicBezTo>
                  <a:pt x="13219" y="13557"/>
                  <a:pt x="13866" y="14211"/>
                  <a:pt x="14530" y="14859"/>
                </a:cubicBezTo>
                <a:cubicBezTo>
                  <a:pt x="14512" y="14865"/>
                  <a:pt x="14495" y="14873"/>
                  <a:pt x="14486" y="14887"/>
                </a:cubicBezTo>
                <a:cubicBezTo>
                  <a:pt x="13831" y="14232"/>
                  <a:pt x="13202" y="13564"/>
                  <a:pt x="12590" y="12881"/>
                </a:cubicBezTo>
                <a:close/>
                <a:moveTo>
                  <a:pt x="7129" y="9033"/>
                </a:moveTo>
                <a:cubicBezTo>
                  <a:pt x="8439" y="10700"/>
                  <a:pt x="9768" y="12347"/>
                  <a:pt x="11113" y="13972"/>
                </a:cubicBezTo>
                <a:cubicBezTo>
                  <a:pt x="11585" y="14542"/>
                  <a:pt x="12127" y="15189"/>
                  <a:pt x="12756" y="15808"/>
                </a:cubicBezTo>
                <a:cubicBezTo>
                  <a:pt x="12721" y="15844"/>
                  <a:pt x="12695" y="15893"/>
                  <a:pt x="12686" y="15942"/>
                </a:cubicBezTo>
                <a:cubicBezTo>
                  <a:pt x="10764" y="13712"/>
                  <a:pt x="8824" y="11439"/>
                  <a:pt x="7129" y="9033"/>
                </a:cubicBezTo>
                <a:close/>
                <a:moveTo>
                  <a:pt x="14573" y="16273"/>
                </a:moveTo>
                <a:lnTo>
                  <a:pt x="14652" y="16329"/>
                </a:lnTo>
                <a:cubicBezTo>
                  <a:pt x="14661" y="16350"/>
                  <a:pt x="14670" y="16364"/>
                  <a:pt x="14678" y="16385"/>
                </a:cubicBezTo>
                <a:lnTo>
                  <a:pt x="14670" y="16385"/>
                </a:lnTo>
                <a:lnTo>
                  <a:pt x="14573" y="16273"/>
                </a:lnTo>
                <a:close/>
                <a:moveTo>
                  <a:pt x="16186" y="16383"/>
                </a:moveTo>
                <a:lnTo>
                  <a:pt x="16373" y="16547"/>
                </a:lnTo>
                <a:cubicBezTo>
                  <a:pt x="16434" y="16660"/>
                  <a:pt x="16487" y="16765"/>
                  <a:pt x="16548" y="16878"/>
                </a:cubicBezTo>
                <a:cubicBezTo>
                  <a:pt x="16422" y="16715"/>
                  <a:pt x="16304" y="16553"/>
                  <a:pt x="16186" y="16383"/>
                </a:cubicBezTo>
                <a:close/>
                <a:moveTo>
                  <a:pt x="7627" y="13346"/>
                </a:moveTo>
                <a:cubicBezTo>
                  <a:pt x="8055" y="13860"/>
                  <a:pt x="8492" y="14373"/>
                  <a:pt x="8937" y="14880"/>
                </a:cubicBezTo>
                <a:cubicBezTo>
                  <a:pt x="9602" y="15640"/>
                  <a:pt x="10274" y="16357"/>
                  <a:pt x="11227" y="16786"/>
                </a:cubicBezTo>
                <a:cubicBezTo>
                  <a:pt x="11288" y="16807"/>
                  <a:pt x="11349" y="16821"/>
                  <a:pt x="11410" y="16821"/>
                </a:cubicBezTo>
                <a:cubicBezTo>
                  <a:pt x="11410" y="16843"/>
                  <a:pt x="11410" y="16864"/>
                  <a:pt x="11419" y="16885"/>
                </a:cubicBezTo>
                <a:cubicBezTo>
                  <a:pt x="11393" y="16881"/>
                  <a:pt x="11367" y="16879"/>
                  <a:pt x="11342" y="16879"/>
                </a:cubicBezTo>
                <a:cubicBezTo>
                  <a:pt x="11272" y="16879"/>
                  <a:pt x="11203" y="16892"/>
                  <a:pt x="11140" y="16913"/>
                </a:cubicBezTo>
                <a:cubicBezTo>
                  <a:pt x="11061" y="16839"/>
                  <a:pt x="10952" y="16802"/>
                  <a:pt x="10841" y="16802"/>
                </a:cubicBezTo>
                <a:cubicBezTo>
                  <a:pt x="10742" y="16802"/>
                  <a:pt x="10641" y="16832"/>
                  <a:pt x="10563" y="16892"/>
                </a:cubicBezTo>
                <a:cubicBezTo>
                  <a:pt x="9540" y="15738"/>
                  <a:pt x="8562" y="14556"/>
                  <a:pt x="7627" y="13346"/>
                </a:cubicBezTo>
                <a:close/>
                <a:moveTo>
                  <a:pt x="13866" y="17842"/>
                </a:moveTo>
                <a:cubicBezTo>
                  <a:pt x="13970" y="18046"/>
                  <a:pt x="14076" y="18250"/>
                  <a:pt x="14180" y="18454"/>
                </a:cubicBezTo>
                <a:cubicBezTo>
                  <a:pt x="14102" y="18383"/>
                  <a:pt x="14023" y="18313"/>
                  <a:pt x="13936" y="18243"/>
                </a:cubicBezTo>
                <a:cubicBezTo>
                  <a:pt x="13918" y="18109"/>
                  <a:pt x="13892" y="17975"/>
                  <a:pt x="13866" y="17842"/>
                </a:cubicBezTo>
                <a:close/>
                <a:moveTo>
                  <a:pt x="9989" y="0"/>
                </a:moveTo>
                <a:cubicBezTo>
                  <a:pt x="9928" y="0"/>
                  <a:pt x="9866" y="13"/>
                  <a:pt x="9811" y="42"/>
                </a:cubicBezTo>
                <a:cubicBezTo>
                  <a:pt x="9637" y="126"/>
                  <a:pt x="9558" y="295"/>
                  <a:pt x="9628" y="450"/>
                </a:cubicBezTo>
                <a:cubicBezTo>
                  <a:pt x="10004" y="1273"/>
                  <a:pt x="10414" y="2082"/>
                  <a:pt x="10869" y="2863"/>
                </a:cubicBezTo>
                <a:cubicBezTo>
                  <a:pt x="10423" y="2293"/>
                  <a:pt x="9986" y="1716"/>
                  <a:pt x="9549" y="1146"/>
                </a:cubicBezTo>
                <a:cubicBezTo>
                  <a:pt x="9484" y="1050"/>
                  <a:pt x="9358" y="997"/>
                  <a:pt x="9229" y="997"/>
                </a:cubicBezTo>
                <a:cubicBezTo>
                  <a:pt x="9168" y="997"/>
                  <a:pt x="9107" y="1009"/>
                  <a:pt x="9051" y="1034"/>
                </a:cubicBezTo>
                <a:cubicBezTo>
                  <a:pt x="8876" y="1125"/>
                  <a:pt x="8806" y="1301"/>
                  <a:pt x="8885" y="1456"/>
                </a:cubicBezTo>
                <a:cubicBezTo>
                  <a:pt x="9339" y="2391"/>
                  <a:pt x="9855" y="3299"/>
                  <a:pt x="10406" y="4185"/>
                </a:cubicBezTo>
                <a:cubicBezTo>
                  <a:pt x="9890" y="3531"/>
                  <a:pt x="9374" y="2877"/>
                  <a:pt x="8867" y="2222"/>
                </a:cubicBezTo>
                <a:cubicBezTo>
                  <a:pt x="8803" y="2129"/>
                  <a:pt x="8681" y="2076"/>
                  <a:pt x="8558" y="2076"/>
                </a:cubicBezTo>
                <a:cubicBezTo>
                  <a:pt x="8496" y="2076"/>
                  <a:pt x="8433" y="2089"/>
                  <a:pt x="8378" y="2117"/>
                </a:cubicBezTo>
                <a:cubicBezTo>
                  <a:pt x="8204" y="2201"/>
                  <a:pt x="8125" y="2384"/>
                  <a:pt x="8204" y="2539"/>
                </a:cubicBezTo>
                <a:cubicBezTo>
                  <a:pt x="8439" y="3025"/>
                  <a:pt x="8693" y="3510"/>
                  <a:pt x="8955" y="3981"/>
                </a:cubicBezTo>
                <a:cubicBezTo>
                  <a:pt x="8597" y="3461"/>
                  <a:pt x="8247" y="2933"/>
                  <a:pt x="7889" y="2413"/>
                </a:cubicBezTo>
                <a:cubicBezTo>
                  <a:pt x="7827" y="2308"/>
                  <a:pt x="7699" y="2249"/>
                  <a:pt x="7564" y="2249"/>
                </a:cubicBezTo>
                <a:cubicBezTo>
                  <a:pt x="7509" y="2249"/>
                  <a:pt x="7453" y="2259"/>
                  <a:pt x="7400" y="2279"/>
                </a:cubicBezTo>
                <a:cubicBezTo>
                  <a:pt x="7216" y="2363"/>
                  <a:pt x="7137" y="2539"/>
                  <a:pt x="7207" y="2701"/>
                </a:cubicBezTo>
                <a:cubicBezTo>
                  <a:pt x="7391" y="3109"/>
                  <a:pt x="7583" y="3517"/>
                  <a:pt x="7784" y="3918"/>
                </a:cubicBezTo>
                <a:lnTo>
                  <a:pt x="6456" y="2103"/>
                </a:lnTo>
                <a:cubicBezTo>
                  <a:pt x="6389" y="2005"/>
                  <a:pt x="6259" y="1952"/>
                  <a:pt x="6127" y="1952"/>
                </a:cubicBezTo>
                <a:cubicBezTo>
                  <a:pt x="6069" y="1952"/>
                  <a:pt x="6011" y="1962"/>
                  <a:pt x="5958" y="1983"/>
                </a:cubicBezTo>
                <a:cubicBezTo>
                  <a:pt x="5783" y="2068"/>
                  <a:pt x="5704" y="2244"/>
                  <a:pt x="5774" y="2398"/>
                </a:cubicBezTo>
                <a:cubicBezTo>
                  <a:pt x="6159" y="3264"/>
                  <a:pt x="6587" y="4108"/>
                  <a:pt x="7059" y="4938"/>
                </a:cubicBezTo>
                <a:cubicBezTo>
                  <a:pt x="6622" y="4354"/>
                  <a:pt x="6185" y="3770"/>
                  <a:pt x="5757" y="3186"/>
                </a:cubicBezTo>
                <a:cubicBezTo>
                  <a:pt x="5693" y="3093"/>
                  <a:pt x="5571" y="3040"/>
                  <a:pt x="5442" y="3040"/>
                </a:cubicBezTo>
                <a:cubicBezTo>
                  <a:pt x="5377" y="3040"/>
                  <a:pt x="5311" y="3053"/>
                  <a:pt x="5250" y="3081"/>
                </a:cubicBezTo>
                <a:cubicBezTo>
                  <a:pt x="5075" y="3172"/>
                  <a:pt x="5006" y="3355"/>
                  <a:pt x="5093" y="3510"/>
                </a:cubicBezTo>
                <a:cubicBezTo>
                  <a:pt x="5390" y="4045"/>
                  <a:pt x="5687" y="4580"/>
                  <a:pt x="5993" y="5107"/>
                </a:cubicBezTo>
                <a:cubicBezTo>
                  <a:pt x="5416" y="4347"/>
                  <a:pt x="4839" y="3594"/>
                  <a:pt x="4271" y="2842"/>
                </a:cubicBezTo>
                <a:cubicBezTo>
                  <a:pt x="4206" y="2746"/>
                  <a:pt x="4080" y="2693"/>
                  <a:pt x="3951" y="2693"/>
                </a:cubicBezTo>
                <a:cubicBezTo>
                  <a:pt x="3890" y="2693"/>
                  <a:pt x="3829" y="2704"/>
                  <a:pt x="3773" y="2729"/>
                </a:cubicBezTo>
                <a:cubicBezTo>
                  <a:pt x="3599" y="2821"/>
                  <a:pt x="3529" y="2997"/>
                  <a:pt x="3607" y="3151"/>
                </a:cubicBezTo>
                <a:cubicBezTo>
                  <a:pt x="3677" y="3299"/>
                  <a:pt x="3747" y="3440"/>
                  <a:pt x="3826" y="3588"/>
                </a:cubicBezTo>
                <a:cubicBezTo>
                  <a:pt x="3773" y="3563"/>
                  <a:pt x="3715" y="3551"/>
                  <a:pt x="3655" y="3551"/>
                </a:cubicBezTo>
                <a:cubicBezTo>
                  <a:pt x="3596" y="3551"/>
                  <a:pt x="3537" y="3563"/>
                  <a:pt x="3485" y="3588"/>
                </a:cubicBezTo>
                <a:cubicBezTo>
                  <a:pt x="3310" y="3679"/>
                  <a:pt x="3232" y="3855"/>
                  <a:pt x="3310" y="4010"/>
                </a:cubicBezTo>
                <a:cubicBezTo>
                  <a:pt x="3590" y="4601"/>
                  <a:pt x="3887" y="5192"/>
                  <a:pt x="4202" y="5769"/>
                </a:cubicBezTo>
                <a:cubicBezTo>
                  <a:pt x="3966" y="5417"/>
                  <a:pt x="3721" y="5065"/>
                  <a:pt x="3485" y="4713"/>
                </a:cubicBezTo>
                <a:cubicBezTo>
                  <a:pt x="3425" y="4607"/>
                  <a:pt x="3296" y="4547"/>
                  <a:pt x="3161" y="4547"/>
                </a:cubicBezTo>
                <a:cubicBezTo>
                  <a:pt x="3099" y="4547"/>
                  <a:pt x="3036" y="4560"/>
                  <a:pt x="2978" y="4586"/>
                </a:cubicBezTo>
                <a:cubicBezTo>
                  <a:pt x="2795" y="4678"/>
                  <a:pt x="2725" y="4861"/>
                  <a:pt x="2812" y="5016"/>
                </a:cubicBezTo>
                <a:cubicBezTo>
                  <a:pt x="3607" y="6493"/>
                  <a:pt x="4464" y="7936"/>
                  <a:pt x="5390" y="9350"/>
                </a:cubicBezTo>
                <a:cubicBezTo>
                  <a:pt x="4376" y="8020"/>
                  <a:pt x="3398" y="6690"/>
                  <a:pt x="2428" y="5374"/>
                </a:cubicBezTo>
                <a:cubicBezTo>
                  <a:pt x="2363" y="5276"/>
                  <a:pt x="2240" y="5221"/>
                  <a:pt x="2111" y="5221"/>
                </a:cubicBezTo>
                <a:cubicBezTo>
                  <a:pt x="2047" y="5221"/>
                  <a:pt x="1982" y="5234"/>
                  <a:pt x="1921" y="5262"/>
                </a:cubicBezTo>
                <a:cubicBezTo>
                  <a:pt x="1746" y="5353"/>
                  <a:pt x="1676" y="5536"/>
                  <a:pt x="1764" y="5698"/>
                </a:cubicBezTo>
                <a:cubicBezTo>
                  <a:pt x="2393" y="6838"/>
                  <a:pt x="3057" y="7964"/>
                  <a:pt x="3756" y="9075"/>
                </a:cubicBezTo>
                <a:cubicBezTo>
                  <a:pt x="3171" y="8280"/>
                  <a:pt x="2602" y="7485"/>
                  <a:pt x="2043" y="6697"/>
                </a:cubicBezTo>
                <a:cubicBezTo>
                  <a:pt x="1976" y="6600"/>
                  <a:pt x="1851" y="6543"/>
                  <a:pt x="1722" y="6543"/>
                </a:cubicBezTo>
                <a:cubicBezTo>
                  <a:pt x="1665" y="6543"/>
                  <a:pt x="1608" y="6554"/>
                  <a:pt x="1554" y="6578"/>
                </a:cubicBezTo>
                <a:cubicBezTo>
                  <a:pt x="1370" y="6655"/>
                  <a:pt x="1292" y="6831"/>
                  <a:pt x="1362" y="6986"/>
                </a:cubicBezTo>
                <a:cubicBezTo>
                  <a:pt x="1729" y="7872"/>
                  <a:pt x="2166" y="8745"/>
                  <a:pt x="2663" y="9596"/>
                </a:cubicBezTo>
                <a:cubicBezTo>
                  <a:pt x="2253" y="9082"/>
                  <a:pt x="1851" y="8562"/>
                  <a:pt x="1458" y="8034"/>
                </a:cubicBezTo>
                <a:cubicBezTo>
                  <a:pt x="1394" y="7940"/>
                  <a:pt x="1267" y="7887"/>
                  <a:pt x="1139" y="7887"/>
                </a:cubicBezTo>
                <a:cubicBezTo>
                  <a:pt x="1074" y="7887"/>
                  <a:pt x="1009" y="7900"/>
                  <a:pt x="951" y="7928"/>
                </a:cubicBezTo>
                <a:cubicBezTo>
                  <a:pt x="776" y="8027"/>
                  <a:pt x="715" y="8210"/>
                  <a:pt x="802" y="8365"/>
                </a:cubicBezTo>
                <a:cubicBezTo>
                  <a:pt x="1187" y="9047"/>
                  <a:pt x="1598" y="9722"/>
                  <a:pt x="2026" y="10391"/>
                </a:cubicBezTo>
                <a:cubicBezTo>
                  <a:pt x="1571" y="9821"/>
                  <a:pt x="1135" y="9251"/>
                  <a:pt x="698" y="8688"/>
                </a:cubicBezTo>
                <a:cubicBezTo>
                  <a:pt x="626" y="8593"/>
                  <a:pt x="502" y="8539"/>
                  <a:pt x="378" y="8539"/>
                </a:cubicBezTo>
                <a:cubicBezTo>
                  <a:pt x="320" y="8539"/>
                  <a:pt x="261" y="8551"/>
                  <a:pt x="208" y="8576"/>
                </a:cubicBezTo>
                <a:cubicBezTo>
                  <a:pt x="34" y="8660"/>
                  <a:pt x="-45" y="8836"/>
                  <a:pt x="25" y="8991"/>
                </a:cubicBezTo>
                <a:cubicBezTo>
                  <a:pt x="383" y="9814"/>
                  <a:pt x="802" y="10616"/>
                  <a:pt x="1283" y="11404"/>
                </a:cubicBezTo>
                <a:cubicBezTo>
                  <a:pt x="1210" y="11341"/>
                  <a:pt x="1113" y="11308"/>
                  <a:pt x="1014" y="11308"/>
                </a:cubicBezTo>
                <a:cubicBezTo>
                  <a:pt x="947" y="11308"/>
                  <a:pt x="880" y="11323"/>
                  <a:pt x="820" y="11355"/>
                </a:cubicBezTo>
                <a:cubicBezTo>
                  <a:pt x="637" y="11453"/>
                  <a:pt x="584" y="11650"/>
                  <a:pt x="689" y="11805"/>
                </a:cubicBezTo>
                <a:cubicBezTo>
                  <a:pt x="2157" y="13979"/>
                  <a:pt x="4001" y="15977"/>
                  <a:pt x="6168" y="17736"/>
                </a:cubicBezTo>
                <a:cubicBezTo>
                  <a:pt x="6238" y="17792"/>
                  <a:pt x="6329" y="17820"/>
                  <a:pt x="6422" y="17820"/>
                </a:cubicBezTo>
                <a:cubicBezTo>
                  <a:pt x="6515" y="17820"/>
                  <a:pt x="6609" y="17792"/>
                  <a:pt x="6683" y="17736"/>
                </a:cubicBezTo>
                <a:cubicBezTo>
                  <a:pt x="6823" y="17609"/>
                  <a:pt x="6849" y="17427"/>
                  <a:pt x="6727" y="17286"/>
                </a:cubicBezTo>
                <a:cubicBezTo>
                  <a:pt x="5565" y="15935"/>
                  <a:pt x="4385" y="14563"/>
                  <a:pt x="3319" y="13121"/>
                </a:cubicBezTo>
                <a:cubicBezTo>
                  <a:pt x="4638" y="14661"/>
                  <a:pt x="6054" y="16146"/>
                  <a:pt x="7662" y="17476"/>
                </a:cubicBezTo>
                <a:cubicBezTo>
                  <a:pt x="7736" y="17536"/>
                  <a:pt x="7832" y="17566"/>
                  <a:pt x="7927" y="17566"/>
                </a:cubicBezTo>
                <a:cubicBezTo>
                  <a:pt x="8022" y="17566"/>
                  <a:pt x="8116" y="17536"/>
                  <a:pt x="8186" y="17476"/>
                </a:cubicBezTo>
                <a:cubicBezTo>
                  <a:pt x="8335" y="17349"/>
                  <a:pt x="8343" y="17159"/>
                  <a:pt x="8212" y="17025"/>
                </a:cubicBezTo>
                <a:cubicBezTo>
                  <a:pt x="7749" y="16540"/>
                  <a:pt x="7286" y="16048"/>
                  <a:pt x="6840" y="15541"/>
                </a:cubicBezTo>
                <a:cubicBezTo>
                  <a:pt x="7679" y="16441"/>
                  <a:pt x="8544" y="17321"/>
                  <a:pt x="9427" y="18179"/>
                </a:cubicBezTo>
                <a:cubicBezTo>
                  <a:pt x="9499" y="18253"/>
                  <a:pt x="9605" y="18290"/>
                  <a:pt x="9711" y="18290"/>
                </a:cubicBezTo>
                <a:cubicBezTo>
                  <a:pt x="9798" y="18290"/>
                  <a:pt x="9884" y="18265"/>
                  <a:pt x="9951" y="18215"/>
                </a:cubicBezTo>
                <a:cubicBezTo>
                  <a:pt x="10108" y="18095"/>
                  <a:pt x="10135" y="17898"/>
                  <a:pt x="10012" y="17757"/>
                </a:cubicBezTo>
                <a:cubicBezTo>
                  <a:pt x="9095" y="16744"/>
                  <a:pt x="8177" y="15731"/>
                  <a:pt x="7286" y="14690"/>
                </a:cubicBezTo>
                <a:cubicBezTo>
                  <a:pt x="8308" y="15857"/>
                  <a:pt x="9418" y="16969"/>
                  <a:pt x="10607" y="18032"/>
                </a:cubicBezTo>
                <a:cubicBezTo>
                  <a:pt x="10834" y="18517"/>
                  <a:pt x="11236" y="18953"/>
                  <a:pt x="11638" y="19375"/>
                </a:cubicBezTo>
                <a:cubicBezTo>
                  <a:pt x="11699" y="19432"/>
                  <a:pt x="11777" y="19467"/>
                  <a:pt x="11856" y="19474"/>
                </a:cubicBezTo>
                <a:cubicBezTo>
                  <a:pt x="12118" y="19882"/>
                  <a:pt x="12363" y="20297"/>
                  <a:pt x="12616" y="20712"/>
                </a:cubicBezTo>
                <a:cubicBezTo>
                  <a:pt x="12684" y="20824"/>
                  <a:pt x="12812" y="20872"/>
                  <a:pt x="12944" y="20872"/>
                </a:cubicBezTo>
                <a:cubicBezTo>
                  <a:pt x="13202" y="20872"/>
                  <a:pt x="13477" y="20692"/>
                  <a:pt x="13367" y="20459"/>
                </a:cubicBezTo>
                <a:lnTo>
                  <a:pt x="12651" y="18988"/>
                </a:lnTo>
                <a:cubicBezTo>
                  <a:pt x="13306" y="19762"/>
                  <a:pt x="13857" y="20607"/>
                  <a:pt x="14408" y="21444"/>
                </a:cubicBezTo>
                <a:cubicBezTo>
                  <a:pt x="14481" y="21553"/>
                  <a:pt x="14606" y="21600"/>
                  <a:pt x="14734" y="21600"/>
                </a:cubicBezTo>
                <a:cubicBezTo>
                  <a:pt x="14983" y="21600"/>
                  <a:pt x="15243" y="21421"/>
                  <a:pt x="15150" y="21184"/>
                </a:cubicBezTo>
                <a:cubicBezTo>
                  <a:pt x="14897" y="20536"/>
                  <a:pt x="14512" y="19938"/>
                  <a:pt x="14102" y="19347"/>
                </a:cubicBezTo>
                <a:cubicBezTo>
                  <a:pt x="14372" y="19579"/>
                  <a:pt x="14652" y="19812"/>
                  <a:pt x="14940" y="20037"/>
                </a:cubicBezTo>
                <a:cubicBezTo>
                  <a:pt x="15024" y="20100"/>
                  <a:pt x="15122" y="20128"/>
                  <a:pt x="15217" y="20128"/>
                </a:cubicBezTo>
                <a:cubicBezTo>
                  <a:pt x="15462" y="20128"/>
                  <a:pt x="15691" y="19946"/>
                  <a:pt x="15622" y="19713"/>
                </a:cubicBezTo>
                <a:cubicBezTo>
                  <a:pt x="15421" y="19094"/>
                  <a:pt x="15071" y="18517"/>
                  <a:pt x="14766" y="17926"/>
                </a:cubicBezTo>
                <a:cubicBezTo>
                  <a:pt x="15063" y="18285"/>
                  <a:pt x="15342" y="18651"/>
                  <a:pt x="15622" y="19017"/>
                </a:cubicBezTo>
                <a:cubicBezTo>
                  <a:pt x="15762" y="19361"/>
                  <a:pt x="15998" y="19678"/>
                  <a:pt x="16303" y="19938"/>
                </a:cubicBezTo>
                <a:cubicBezTo>
                  <a:pt x="16386" y="20008"/>
                  <a:pt x="16483" y="20038"/>
                  <a:pt x="16579" y="20038"/>
                </a:cubicBezTo>
                <a:cubicBezTo>
                  <a:pt x="16857" y="20038"/>
                  <a:pt x="17119" y="19785"/>
                  <a:pt x="16950" y="19544"/>
                </a:cubicBezTo>
                <a:cubicBezTo>
                  <a:pt x="16741" y="19249"/>
                  <a:pt x="16531" y="18960"/>
                  <a:pt x="16312" y="18672"/>
                </a:cubicBezTo>
                <a:cubicBezTo>
                  <a:pt x="16138" y="18257"/>
                  <a:pt x="16033" y="17799"/>
                  <a:pt x="15902" y="17420"/>
                </a:cubicBezTo>
                <a:cubicBezTo>
                  <a:pt x="15867" y="17335"/>
                  <a:pt x="15832" y="17244"/>
                  <a:pt x="15805" y="17159"/>
                </a:cubicBezTo>
                <a:cubicBezTo>
                  <a:pt x="16434" y="17989"/>
                  <a:pt x="17064" y="18827"/>
                  <a:pt x="17702" y="19650"/>
                </a:cubicBezTo>
                <a:cubicBezTo>
                  <a:pt x="17737" y="19706"/>
                  <a:pt x="17780" y="19762"/>
                  <a:pt x="17824" y="19812"/>
                </a:cubicBezTo>
                <a:cubicBezTo>
                  <a:pt x="17912" y="19920"/>
                  <a:pt x="18039" y="19965"/>
                  <a:pt x="18163" y="19965"/>
                </a:cubicBezTo>
                <a:cubicBezTo>
                  <a:pt x="18445" y="19965"/>
                  <a:pt x="18720" y="19734"/>
                  <a:pt x="18532" y="19481"/>
                </a:cubicBezTo>
                <a:cubicBezTo>
                  <a:pt x="18488" y="19432"/>
                  <a:pt x="18453" y="19383"/>
                  <a:pt x="18418" y="19333"/>
                </a:cubicBezTo>
                <a:cubicBezTo>
                  <a:pt x="18278" y="19129"/>
                  <a:pt x="18156" y="18918"/>
                  <a:pt x="18068" y="18700"/>
                </a:cubicBezTo>
                <a:cubicBezTo>
                  <a:pt x="18147" y="18820"/>
                  <a:pt x="18235" y="18946"/>
                  <a:pt x="18313" y="19073"/>
                </a:cubicBezTo>
                <a:cubicBezTo>
                  <a:pt x="18390" y="19192"/>
                  <a:pt x="18512" y="19241"/>
                  <a:pt x="18636" y="19241"/>
                </a:cubicBezTo>
                <a:cubicBezTo>
                  <a:pt x="18908" y="19241"/>
                  <a:pt x="19189" y="19003"/>
                  <a:pt x="19021" y="18742"/>
                </a:cubicBezTo>
                <a:cubicBezTo>
                  <a:pt x="18383" y="17757"/>
                  <a:pt x="17684" y="16793"/>
                  <a:pt x="16924" y="15857"/>
                </a:cubicBezTo>
                <a:cubicBezTo>
                  <a:pt x="16959" y="15879"/>
                  <a:pt x="16994" y="15900"/>
                  <a:pt x="17029" y="15921"/>
                </a:cubicBezTo>
                <a:cubicBezTo>
                  <a:pt x="17094" y="15959"/>
                  <a:pt x="17171" y="15978"/>
                  <a:pt x="17246" y="15978"/>
                </a:cubicBezTo>
                <a:cubicBezTo>
                  <a:pt x="17351" y="15978"/>
                  <a:pt x="17456" y="15941"/>
                  <a:pt x="17527" y="15872"/>
                </a:cubicBezTo>
                <a:cubicBezTo>
                  <a:pt x="17649" y="15745"/>
                  <a:pt x="17658" y="15569"/>
                  <a:pt x="17536" y="15443"/>
                </a:cubicBezTo>
                <a:cubicBezTo>
                  <a:pt x="16522" y="14352"/>
                  <a:pt x="15535" y="13289"/>
                  <a:pt x="14600" y="12234"/>
                </a:cubicBezTo>
                <a:cubicBezTo>
                  <a:pt x="15403" y="13036"/>
                  <a:pt x="16269" y="13803"/>
                  <a:pt x="17186" y="14521"/>
                </a:cubicBezTo>
                <a:cubicBezTo>
                  <a:pt x="17255" y="14576"/>
                  <a:pt x="17347" y="14604"/>
                  <a:pt x="17440" y="14604"/>
                </a:cubicBezTo>
                <a:cubicBezTo>
                  <a:pt x="17535" y="14604"/>
                  <a:pt x="17631" y="14575"/>
                  <a:pt x="17702" y="14514"/>
                </a:cubicBezTo>
                <a:cubicBezTo>
                  <a:pt x="17841" y="14394"/>
                  <a:pt x="17859" y="14204"/>
                  <a:pt x="17737" y="14071"/>
                </a:cubicBezTo>
                <a:cubicBezTo>
                  <a:pt x="15753" y="11868"/>
                  <a:pt x="13717" y="9638"/>
                  <a:pt x="11961" y="7253"/>
                </a:cubicBezTo>
                <a:cubicBezTo>
                  <a:pt x="13263" y="8836"/>
                  <a:pt x="14600" y="10405"/>
                  <a:pt x="15954" y="11953"/>
                </a:cubicBezTo>
                <a:cubicBezTo>
                  <a:pt x="16697" y="12797"/>
                  <a:pt x="17623" y="13860"/>
                  <a:pt x="18872" y="14528"/>
                </a:cubicBezTo>
                <a:cubicBezTo>
                  <a:pt x="18934" y="14561"/>
                  <a:pt x="19003" y="14577"/>
                  <a:pt x="19071" y="14577"/>
                </a:cubicBezTo>
                <a:cubicBezTo>
                  <a:pt x="19178" y="14577"/>
                  <a:pt x="19284" y="14538"/>
                  <a:pt x="19353" y="14465"/>
                </a:cubicBezTo>
                <a:cubicBezTo>
                  <a:pt x="19475" y="14345"/>
                  <a:pt x="19484" y="14169"/>
                  <a:pt x="19370" y="14042"/>
                </a:cubicBezTo>
                <a:cubicBezTo>
                  <a:pt x="17370" y="11882"/>
                  <a:pt x="15220" y="9561"/>
                  <a:pt x="13306" y="7056"/>
                </a:cubicBezTo>
                <a:cubicBezTo>
                  <a:pt x="14215" y="8168"/>
                  <a:pt x="15141" y="9265"/>
                  <a:pt x="16076" y="10349"/>
                </a:cubicBezTo>
                <a:cubicBezTo>
                  <a:pt x="16959" y="11369"/>
                  <a:pt x="17780" y="12269"/>
                  <a:pt x="18846" y="12973"/>
                </a:cubicBezTo>
                <a:cubicBezTo>
                  <a:pt x="18912" y="13017"/>
                  <a:pt x="18994" y="13038"/>
                  <a:pt x="19074" y="13038"/>
                </a:cubicBezTo>
                <a:cubicBezTo>
                  <a:pt x="19176" y="13038"/>
                  <a:pt x="19276" y="13004"/>
                  <a:pt x="19344" y="12938"/>
                </a:cubicBezTo>
                <a:cubicBezTo>
                  <a:pt x="19484" y="12811"/>
                  <a:pt x="19493" y="12628"/>
                  <a:pt x="19370" y="12495"/>
                </a:cubicBezTo>
                <a:cubicBezTo>
                  <a:pt x="16898" y="9758"/>
                  <a:pt x="14346" y="6957"/>
                  <a:pt x="12363" y="3890"/>
                </a:cubicBezTo>
                <a:lnTo>
                  <a:pt x="17448" y="10264"/>
                </a:lnTo>
                <a:cubicBezTo>
                  <a:pt x="17981" y="10940"/>
                  <a:pt x="18593" y="11700"/>
                  <a:pt x="19510" y="12164"/>
                </a:cubicBezTo>
                <a:cubicBezTo>
                  <a:pt x="19569" y="12193"/>
                  <a:pt x="19636" y="12207"/>
                  <a:pt x="19702" y="12207"/>
                </a:cubicBezTo>
                <a:cubicBezTo>
                  <a:pt x="19811" y="12207"/>
                  <a:pt x="19917" y="12168"/>
                  <a:pt x="19982" y="12093"/>
                </a:cubicBezTo>
                <a:cubicBezTo>
                  <a:pt x="20104" y="11967"/>
                  <a:pt x="20104" y="11791"/>
                  <a:pt x="19982" y="11664"/>
                </a:cubicBezTo>
                <a:cubicBezTo>
                  <a:pt x="18671" y="10271"/>
                  <a:pt x="17413" y="8836"/>
                  <a:pt x="16199" y="7366"/>
                </a:cubicBezTo>
                <a:cubicBezTo>
                  <a:pt x="17571" y="8885"/>
                  <a:pt x="18995" y="10363"/>
                  <a:pt x="20472" y="11791"/>
                </a:cubicBezTo>
                <a:cubicBezTo>
                  <a:pt x="20540" y="11866"/>
                  <a:pt x="20647" y="11903"/>
                  <a:pt x="20753" y="11903"/>
                </a:cubicBezTo>
                <a:cubicBezTo>
                  <a:pt x="20837" y="11903"/>
                  <a:pt x="20921" y="11880"/>
                  <a:pt x="20987" y="11833"/>
                </a:cubicBezTo>
                <a:cubicBezTo>
                  <a:pt x="21144" y="11714"/>
                  <a:pt x="21179" y="11524"/>
                  <a:pt x="21057" y="11376"/>
                </a:cubicBezTo>
                <a:lnTo>
                  <a:pt x="16880" y="6395"/>
                </a:lnTo>
                <a:cubicBezTo>
                  <a:pt x="18130" y="7696"/>
                  <a:pt x="19458" y="8934"/>
                  <a:pt x="20882" y="10117"/>
                </a:cubicBezTo>
                <a:cubicBezTo>
                  <a:pt x="20952" y="10176"/>
                  <a:pt x="21046" y="10206"/>
                  <a:pt x="21140" y="10206"/>
                </a:cubicBezTo>
                <a:cubicBezTo>
                  <a:pt x="21234" y="10206"/>
                  <a:pt x="21328" y="10176"/>
                  <a:pt x="21398" y="10117"/>
                </a:cubicBezTo>
                <a:cubicBezTo>
                  <a:pt x="21537" y="9997"/>
                  <a:pt x="21555" y="9807"/>
                  <a:pt x="21433" y="9673"/>
                </a:cubicBezTo>
                <a:cubicBezTo>
                  <a:pt x="20533" y="8695"/>
                  <a:pt x="19641" y="7710"/>
                  <a:pt x="18777" y="6704"/>
                </a:cubicBezTo>
                <a:lnTo>
                  <a:pt x="20559" y="8520"/>
                </a:lnTo>
                <a:cubicBezTo>
                  <a:pt x="20632" y="8594"/>
                  <a:pt x="20739" y="8633"/>
                  <a:pt x="20848" y="8633"/>
                </a:cubicBezTo>
                <a:cubicBezTo>
                  <a:pt x="20935" y="8633"/>
                  <a:pt x="21022" y="8608"/>
                  <a:pt x="21092" y="8555"/>
                </a:cubicBezTo>
                <a:cubicBezTo>
                  <a:pt x="21249" y="8435"/>
                  <a:pt x="21275" y="8238"/>
                  <a:pt x="21144" y="8090"/>
                </a:cubicBezTo>
                <a:cubicBezTo>
                  <a:pt x="20140" y="7007"/>
                  <a:pt x="19117" y="5902"/>
                  <a:pt x="18147" y="4762"/>
                </a:cubicBezTo>
                <a:lnTo>
                  <a:pt x="20218" y="6606"/>
                </a:lnTo>
                <a:cubicBezTo>
                  <a:pt x="20291" y="6672"/>
                  <a:pt x="20393" y="6705"/>
                  <a:pt x="20493" y="6705"/>
                </a:cubicBezTo>
                <a:cubicBezTo>
                  <a:pt x="20585" y="6705"/>
                  <a:pt x="20676" y="6677"/>
                  <a:pt x="20742" y="6620"/>
                </a:cubicBezTo>
                <a:cubicBezTo>
                  <a:pt x="20900" y="6493"/>
                  <a:pt x="20917" y="6303"/>
                  <a:pt x="20786" y="6162"/>
                </a:cubicBezTo>
                <a:lnTo>
                  <a:pt x="18252" y="3468"/>
                </a:lnTo>
                <a:cubicBezTo>
                  <a:pt x="18261" y="3362"/>
                  <a:pt x="18217" y="3264"/>
                  <a:pt x="18130" y="3193"/>
                </a:cubicBezTo>
                <a:lnTo>
                  <a:pt x="17597" y="2771"/>
                </a:lnTo>
                <a:cubicBezTo>
                  <a:pt x="17529" y="2713"/>
                  <a:pt x="17438" y="2685"/>
                  <a:pt x="17347" y="2685"/>
                </a:cubicBezTo>
                <a:cubicBezTo>
                  <a:pt x="17251" y="2685"/>
                  <a:pt x="17153" y="2717"/>
                  <a:pt x="17081" y="2778"/>
                </a:cubicBezTo>
                <a:cubicBezTo>
                  <a:pt x="17064" y="2793"/>
                  <a:pt x="17046" y="2814"/>
                  <a:pt x="17029" y="2835"/>
                </a:cubicBezTo>
                <a:lnTo>
                  <a:pt x="15841" y="1779"/>
                </a:lnTo>
                <a:cubicBezTo>
                  <a:pt x="15767" y="1713"/>
                  <a:pt x="15667" y="1679"/>
                  <a:pt x="15568" y="1679"/>
                </a:cubicBezTo>
                <a:cubicBezTo>
                  <a:pt x="15488" y="1679"/>
                  <a:pt x="15408" y="1700"/>
                  <a:pt x="15342" y="1744"/>
                </a:cubicBezTo>
                <a:cubicBezTo>
                  <a:pt x="15229" y="1822"/>
                  <a:pt x="15176" y="1927"/>
                  <a:pt x="15194" y="2040"/>
                </a:cubicBezTo>
                <a:lnTo>
                  <a:pt x="14145" y="984"/>
                </a:lnTo>
                <a:cubicBezTo>
                  <a:pt x="14075" y="908"/>
                  <a:pt x="13968" y="868"/>
                  <a:pt x="13859" y="868"/>
                </a:cubicBezTo>
                <a:cubicBezTo>
                  <a:pt x="13778" y="868"/>
                  <a:pt x="13697" y="890"/>
                  <a:pt x="13630" y="935"/>
                </a:cubicBezTo>
                <a:cubicBezTo>
                  <a:pt x="13473" y="1048"/>
                  <a:pt x="13429" y="1238"/>
                  <a:pt x="13542" y="1385"/>
                </a:cubicBezTo>
                <a:cubicBezTo>
                  <a:pt x="14093" y="2110"/>
                  <a:pt x="14652" y="2835"/>
                  <a:pt x="15229" y="3559"/>
                </a:cubicBezTo>
                <a:cubicBezTo>
                  <a:pt x="14635" y="2898"/>
                  <a:pt x="14049" y="2237"/>
                  <a:pt x="13464" y="1575"/>
                </a:cubicBezTo>
                <a:cubicBezTo>
                  <a:pt x="13393" y="1495"/>
                  <a:pt x="13280" y="1450"/>
                  <a:pt x="13165" y="1450"/>
                </a:cubicBezTo>
                <a:cubicBezTo>
                  <a:pt x="13109" y="1450"/>
                  <a:pt x="13052" y="1461"/>
                  <a:pt x="13001" y="1484"/>
                </a:cubicBezTo>
                <a:cubicBezTo>
                  <a:pt x="12826" y="1561"/>
                  <a:pt x="12747" y="1716"/>
                  <a:pt x="12800" y="1864"/>
                </a:cubicBezTo>
                <a:cubicBezTo>
                  <a:pt x="12870" y="2096"/>
                  <a:pt x="12957" y="2314"/>
                  <a:pt x="13062" y="2532"/>
                </a:cubicBezTo>
                <a:cubicBezTo>
                  <a:pt x="12826" y="2244"/>
                  <a:pt x="12599" y="1948"/>
                  <a:pt x="12372" y="1653"/>
                </a:cubicBezTo>
                <a:cubicBezTo>
                  <a:pt x="12307" y="1565"/>
                  <a:pt x="12186" y="1511"/>
                  <a:pt x="12061" y="1511"/>
                </a:cubicBezTo>
                <a:cubicBezTo>
                  <a:pt x="12016" y="1511"/>
                  <a:pt x="11970" y="1518"/>
                  <a:pt x="11926" y="1533"/>
                </a:cubicBezTo>
                <a:cubicBezTo>
                  <a:pt x="11760" y="1589"/>
                  <a:pt x="11655" y="1730"/>
                  <a:pt x="11681" y="1878"/>
                </a:cubicBezTo>
                <a:lnTo>
                  <a:pt x="10300" y="147"/>
                </a:lnTo>
                <a:cubicBezTo>
                  <a:pt x="10231" y="53"/>
                  <a:pt x="10110" y="0"/>
                  <a:pt x="9989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3246" name="IMG_2894.png" descr="IMG_2894.png"/>
          <p:cNvPicPr>
            <a:picLocks noChangeAspect="1"/>
          </p:cNvPicPr>
          <p:nvPr/>
        </p:nvPicPr>
        <p:blipFill>
          <a:blip r:embed="rId5">
            <a:extLst/>
          </a:blip>
          <a:srcRect l="6611" t="29986" r="53655" b="39818"/>
          <a:stretch>
            <a:fillRect/>
          </a:stretch>
        </p:blipFill>
        <p:spPr>
          <a:xfrm>
            <a:off x="1937637" y="580115"/>
            <a:ext cx="3929225" cy="223951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249" name="صفحة ١٨٥"/>
          <p:cNvGrpSpPr/>
          <p:nvPr/>
        </p:nvGrpSpPr>
        <p:grpSpPr>
          <a:xfrm>
            <a:off x="383099" y="573765"/>
            <a:ext cx="817476" cy="314228"/>
            <a:chOff x="0" y="-1"/>
            <a:chExt cx="817475" cy="314227"/>
          </a:xfrm>
        </p:grpSpPr>
        <p:sp>
          <p:nvSpPr>
            <p:cNvPr id="3247" name="صفحة ١٨٥"/>
            <p:cNvSpPr txBox="1"/>
            <p:nvPr/>
          </p:nvSpPr>
          <p:spPr>
            <a:xfrm>
              <a:off x="6348" y="6349"/>
              <a:ext cx="698571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rtl="0">
                <a:defRPr/>
              </a:pPr>
              <a:r>
                <a:t>صفحة ٤٩</a:t>
              </a:r>
            </a:p>
          </p:txBody>
        </p:sp>
        <p:pic>
          <p:nvPicPr>
            <p:cNvPr id="3248" name="صفحة ١٨٥ صفحة ١٨٥" descr="صفحة ١٨٥ صفحة ١٨٥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-1" y="-2"/>
              <a:ext cx="817477" cy="314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55" name="Google Shape;1436;p41"/>
          <p:cNvGrpSpPr/>
          <p:nvPr/>
        </p:nvGrpSpPr>
        <p:grpSpPr>
          <a:xfrm>
            <a:off x="5600378" y="2571749"/>
            <a:ext cx="883621" cy="871988"/>
            <a:chOff x="-23" y="0"/>
            <a:chExt cx="883619" cy="871985"/>
          </a:xfrm>
        </p:grpSpPr>
        <p:sp>
          <p:nvSpPr>
            <p:cNvPr id="3250" name="Google Shape;1437;p41"/>
            <p:cNvSpPr/>
            <p:nvPr/>
          </p:nvSpPr>
          <p:spPr>
            <a:xfrm>
              <a:off x="-24" y="-1"/>
              <a:ext cx="801198" cy="73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9" y="428"/>
                  </a:moveTo>
                  <a:cubicBezTo>
                    <a:pt x="10950" y="428"/>
                    <a:pt x="11410" y="458"/>
                    <a:pt x="11862" y="518"/>
                  </a:cubicBezTo>
                  <a:cubicBezTo>
                    <a:pt x="14835" y="902"/>
                    <a:pt x="17574" y="2614"/>
                    <a:pt x="19016" y="4969"/>
                  </a:cubicBezTo>
                  <a:cubicBezTo>
                    <a:pt x="20241" y="6975"/>
                    <a:pt x="20602" y="9406"/>
                    <a:pt x="20098" y="12172"/>
                  </a:cubicBezTo>
                  <a:cubicBezTo>
                    <a:pt x="19944" y="12987"/>
                    <a:pt x="19701" y="13918"/>
                    <a:pt x="19007" y="14637"/>
                  </a:cubicBezTo>
                  <a:lnTo>
                    <a:pt x="18917" y="14726"/>
                  </a:lnTo>
                  <a:cubicBezTo>
                    <a:pt x="18728" y="14910"/>
                    <a:pt x="18511" y="15136"/>
                    <a:pt x="18476" y="15410"/>
                  </a:cubicBezTo>
                  <a:cubicBezTo>
                    <a:pt x="18439" y="15650"/>
                    <a:pt x="18557" y="15869"/>
                    <a:pt x="18647" y="16040"/>
                  </a:cubicBezTo>
                  <a:lnTo>
                    <a:pt x="19737" y="18156"/>
                  </a:lnTo>
                  <a:cubicBezTo>
                    <a:pt x="19854" y="18389"/>
                    <a:pt x="19998" y="18663"/>
                    <a:pt x="19927" y="18902"/>
                  </a:cubicBezTo>
                  <a:cubicBezTo>
                    <a:pt x="19836" y="19190"/>
                    <a:pt x="19466" y="19402"/>
                    <a:pt x="19061" y="19607"/>
                  </a:cubicBezTo>
                  <a:cubicBezTo>
                    <a:pt x="17421" y="20449"/>
                    <a:pt x="15916" y="21148"/>
                    <a:pt x="14240" y="21182"/>
                  </a:cubicBezTo>
                  <a:cubicBezTo>
                    <a:pt x="14215" y="21183"/>
                    <a:pt x="14190" y="21183"/>
                    <a:pt x="14165" y="21183"/>
                  </a:cubicBezTo>
                  <a:cubicBezTo>
                    <a:pt x="12908" y="21183"/>
                    <a:pt x="12472" y="20508"/>
                    <a:pt x="11906" y="19662"/>
                  </a:cubicBezTo>
                  <a:cubicBezTo>
                    <a:pt x="11789" y="19464"/>
                    <a:pt x="11654" y="19258"/>
                    <a:pt x="11501" y="19059"/>
                  </a:cubicBezTo>
                  <a:cubicBezTo>
                    <a:pt x="11311" y="18806"/>
                    <a:pt x="11095" y="18512"/>
                    <a:pt x="10735" y="18307"/>
                  </a:cubicBezTo>
                  <a:cubicBezTo>
                    <a:pt x="10465" y="18128"/>
                    <a:pt x="10149" y="18019"/>
                    <a:pt x="9870" y="17930"/>
                  </a:cubicBezTo>
                  <a:cubicBezTo>
                    <a:pt x="9357" y="17772"/>
                    <a:pt x="8825" y="17642"/>
                    <a:pt x="8302" y="17519"/>
                  </a:cubicBezTo>
                  <a:cubicBezTo>
                    <a:pt x="7752" y="17396"/>
                    <a:pt x="7194" y="17259"/>
                    <a:pt x="6662" y="17087"/>
                  </a:cubicBezTo>
                  <a:cubicBezTo>
                    <a:pt x="3680" y="16102"/>
                    <a:pt x="1408" y="13685"/>
                    <a:pt x="751" y="10768"/>
                  </a:cubicBezTo>
                  <a:cubicBezTo>
                    <a:pt x="129" y="8050"/>
                    <a:pt x="904" y="5352"/>
                    <a:pt x="2886" y="3373"/>
                  </a:cubicBezTo>
                  <a:cubicBezTo>
                    <a:pt x="4731" y="1537"/>
                    <a:pt x="7654" y="428"/>
                    <a:pt x="10489" y="428"/>
                  </a:cubicBezTo>
                  <a:close/>
                  <a:moveTo>
                    <a:pt x="10512" y="0"/>
                  </a:moveTo>
                  <a:cubicBezTo>
                    <a:pt x="7500" y="0"/>
                    <a:pt x="4407" y="1163"/>
                    <a:pt x="2454" y="3106"/>
                  </a:cubicBezTo>
                  <a:cubicBezTo>
                    <a:pt x="381" y="5168"/>
                    <a:pt x="-430" y="7988"/>
                    <a:pt x="219" y="10830"/>
                  </a:cubicBezTo>
                  <a:cubicBezTo>
                    <a:pt x="913" y="13883"/>
                    <a:pt x="3301" y="16417"/>
                    <a:pt x="6455" y="17450"/>
                  </a:cubicBezTo>
                  <a:cubicBezTo>
                    <a:pt x="7023" y="17629"/>
                    <a:pt x="7590" y="17765"/>
                    <a:pt x="8158" y="17902"/>
                  </a:cubicBezTo>
                  <a:cubicBezTo>
                    <a:pt x="8663" y="18026"/>
                    <a:pt x="9185" y="18149"/>
                    <a:pt x="9681" y="18300"/>
                  </a:cubicBezTo>
                  <a:cubicBezTo>
                    <a:pt x="9924" y="18375"/>
                    <a:pt x="10185" y="18470"/>
                    <a:pt x="10402" y="18608"/>
                  </a:cubicBezTo>
                  <a:cubicBezTo>
                    <a:pt x="10672" y="18779"/>
                    <a:pt x="10852" y="19025"/>
                    <a:pt x="11032" y="19265"/>
                  </a:cubicBezTo>
                  <a:cubicBezTo>
                    <a:pt x="11168" y="19457"/>
                    <a:pt x="11302" y="19655"/>
                    <a:pt x="11420" y="19840"/>
                  </a:cubicBezTo>
                  <a:cubicBezTo>
                    <a:pt x="11996" y="20703"/>
                    <a:pt x="12582" y="21593"/>
                    <a:pt x="14177" y="21593"/>
                  </a:cubicBezTo>
                  <a:cubicBezTo>
                    <a:pt x="14204" y="21593"/>
                    <a:pt x="14240" y="21593"/>
                    <a:pt x="14250" y="21600"/>
                  </a:cubicBezTo>
                  <a:cubicBezTo>
                    <a:pt x="16232" y="21559"/>
                    <a:pt x="18052" y="20628"/>
                    <a:pt x="19367" y="19950"/>
                  </a:cubicBezTo>
                  <a:cubicBezTo>
                    <a:pt x="19845" y="19703"/>
                    <a:pt x="20331" y="19422"/>
                    <a:pt x="20458" y="18984"/>
                  </a:cubicBezTo>
                  <a:cubicBezTo>
                    <a:pt x="20557" y="18621"/>
                    <a:pt x="20377" y="18265"/>
                    <a:pt x="20241" y="17998"/>
                  </a:cubicBezTo>
                  <a:lnTo>
                    <a:pt x="19152" y="15883"/>
                  </a:lnTo>
                  <a:cubicBezTo>
                    <a:pt x="19079" y="15746"/>
                    <a:pt x="18998" y="15588"/>
                    <a:pt x="19016" y="15451"/>
                  </a:cubicBezTo>
                  <a:cubicBezTo>
                    <a:pt x="19034" y="15287"/>
                    <a:pt x="19196" y="15129"/>
                    <a:pt x="19359" y="14972"/>
                  </a:cubicBezTo>
                  <a:lnTo>
                    <a:pt x="19449" y="14876"/>
                  </a:lnTo>
                  <a:cubicBezTo>
                    <a:pt x="20206" y="14089"/>
                    <a:pt x="20485" y="13089"/>
                    <a:pt x="20638" y="12220"/>
                  </a:cubicBezTo>
                  <a:cubicBezTo>
                    <a:pt x="21170" y="9371"/>
                    <a:pt x="20783" y="6872"/>
                    <a:pt x="19512" y="4784"/>
                  </a:cubicBezTo>
                  <a:cubicBezTo>
                    <a:pt x="18007" y="2312"/>
                    <a:pt x="15106" y="511"/>
                    <a:pt x="11969" y="94"/>
                  </a:cubicBezTo>
                  <a:cubicBezTo>
                    <a:pt x="11489" y="30"/>
                    <a:pt x="11001" y="0"/>
                    <a:pt x="105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1" name="Google Shape;1438;p41"/>
            <p:cNvSpPr/>
            <p:nvPr/>
          </p:nvSpPr>
          <p:spPr>
            <a:xfrm>
              <a:off x="506398" y="641421"/>
              <a:ext cx="377199" cy="230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2" name="Google Shape;1439;p41"/>
            <p:cNvSpPr/>
            <p:nvPr/>
          </p:nvSpPr>
          <p:spPr>
            <a:xfrm>
              <a:off x="536817" y="724249"/>
              <a:ext cx="198572" cy="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3" name="Google Shape;1440;p41"/>
            <p:cNvSpPr/>
            <p:nvPr/>
          </p:nvSpPr>
          <p:spPr>
            <a:xfrm>
              <a:off x="708739" y="735396"/>
              <a:ext cx="154694" cy="72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4" name="Google Shape;1441;p41"/>
            <p:cNvSpPr/>
            <p:nvPr/>
          </p:nvSpPr>
          <p:spPr>
            <a:xfrm>
              <a:off x="226451" y="270698"/>
              <a:ext cx="526731" cy="45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9" name="مجموعة 37"/>
          <p:cNvGrpSpPr/>
          <p:nvPr/>
        </p:nvGrpSpPr>
        <p:grpSpPr>
          <a:xfrm>
            <a:off x="6090553" y="606569"/>
            <a:ext cx="2080299" cy="828794"/>
            <a:chOff x="0" y="0"/>
            <a:chExt cx="2080298" cy="828792"/>
          </a:xfrm>
        </p:grpSpPr>
        <p:sp>
          <p:nvSpPr>
            <p:cNvPr id="3257" name="مربع نص 39"/>
            <p:cNvSpPr txBox="1"/>
            <p:nvPr/>
          </p:nvSpPr>
          <p:spPr>
            <a:xfrm>
              <a:off x="599493" y="228241"/>
              <a:ext cx="1480806" cy="342611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حل مثال ٦</a:t>
              </a:r>
            </a:p>
          </p:txBody>
        </p:sp>
        <p:pic>
          <p:nvPicPr>
            <p:cNvPr id="3258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943110" cy="828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60" name="Google Shape;1432;p41"/>
          <p:cNvSpPr/>
          <p:nvPr/>
        </p:nvSpPr>
        <p:spPr>
          <a:xfrm>
            <a:off x="7792388" y="626970"/>
            <a:ext cx="773443" cy="647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0" y="7506"/>
                </a:moveTo>
                <a:cubicBezTo>
                  <a:pt x="10475" y="8745"/>
                  <a:pt x="11428" y="9983"/>
                  <a:pt x="12406" y="11207"/>
                </a:cubicBezTo>
                <a:cubicBezTo>
                  <a:pt x="11402" y="10025"/>
                  <a:pt x="10440" y="8794"/>
                  <a:pt x="9540" y="7506"/>
                </a:cubicBezTo>
                <a:close/>
                <a:moveTo>
                  <a:pt x="12590" y="12881"/>
                </a:moveTo>
                <a:cubicBezTo>
                  <a:pt x="13219" y="13557"/>
                  <a:pt x="13866" y="14211"/>
                  <a:pt x="14530" y="14859"/>
                </a:cubicBezTo>
                <a:cubicBezTo>
                  <a:pt x="14512" y="14865"/>
                  <a:pt x="14495" y="14873"/>
                  <a:pt x="14486" y="14887"/>
                </a:cubicBezTo>
                <a:cubicBezTo>
                  <a:pt x="13831" y="14232"/>
                  <a:pt x="13202" y="13564"/>
                  <a:pt x="12590" y="12881"/>
                </a:cubicBezTo>
                <a:close/>
                <a:moveTo>
                  <a:pt x="7129" y="9033"/>
                </a:moveTo>
                <a:cubicBezTo>
                  <a:pt x="8439" y="10700"/>
                  <a:pt x="9768" y="12347"/>
                  <a:pt x="11113" y="13972"/>
                </a:cubicBezTo>
                <a:cubicBezTo>
                  <a:pt x="11585" y="14542"/>
                  <a:pt x="12127" y="15189"/>
                  <a:pt x="12756" y="15808"/>
                </a:cubicBezTo>
                <a:cubicBezTo>
                  <a:pt x="12721" y="15844"/>
                  <a:pt x="12695" y="15893"/>
                  <a:pt x="12686" y="15942"/>
                </a:cubicBezTo>
                <a:cubicBezTo>
                  <a:pt x="10764" y="13712"/>
                  <a:pt x="8824" y="11439"/>
                  <a:pt x="7129" y="9033"/>
                </a:cubicBezTo>
                <a:close/>
                <a:moveTo>
                  <a:pt x="14573" y="16273"/>
                </a:moveTo>
                <a:lnTo>
                  <a:pt x="14652" y="16329"/>
                </a:lnTo>
                <a:cubicBezTo>
                  <a:pt x="14661" y="16350"/>
                  <a:pt x="14670" y="16364"/>
                  <a:pt x="14678" y="16385"/>
                </a:cubicBezTo>
                <a:lnTo>
                  <a:pt x="14670" y="16385"/>
                </a:lnTo>
                <a:lnTo>
                  <a:pt x="14573" y="16273"/>
                </a:lnTo>
                <a:close/>
                <a:moveTo>
                  <a:pt x="16186" y="16383"/>
                </a:moveTo>
                <a:lnTo>
                  <a:pt x="16373" y="16547"/>
                </a:lnTo>
                <a:cubicBezTo>
                  <a:pt x="16434" y="16660"/>
                  <a:pt x="16487" y="16765"/>
                  <a:pt x="16548" y="16878"/>
                </a:cubicBezTo>
                <a:cubicBezTo>
                  <a:pt x="16422" y="16715"/>
                  <a:pt x="16304" y="16553"/>
                  <a:pt x="16186" y="16383"/>
                </a:cubicBezTo>
                <a:close/>
                <a:moveTo>
                  <a:pt x="7627" y="13346"/>
                </a:moveTo>
                <a:cubicBezTo>
                  <a:pt x="8055" y="13860"/>
                  <a:pt x="8492" y="14373"/>
                  <a:pt x="8937" y="14880"/>
                </a:cubicBezTo>
                <a:cubicBezTo>
                  <a:pt x="9602" y="15640"/>
                  <a:pt x="10274" y="16357"/>
                  <a:pt x="11227" y="16786"/>
                </a:cubicBezTo>
                <a:cubicBezTo>
                  <a:pt x="11288" y="16807"/>
                  <a:pt x="11349" y="16821"/>
                  <a:pt x="11410" y="16821"/>
                </a:cubicBezTo>
                <a:cubicBezTo>
                  <a:pt x="11410" y="16843"/>
                  <a:pt x="11410" y="16864"/>
                  <a:pt x="11419" y="16885"/>
                </a:cubicBezTo>
                <a:cubicBezTo>
                  <a:pt x="11393" y="16881"/>
                  <a:pt x="11367" y="16879"/>
                  <a:pt x="11342" y="16879"/>
                </a:cubicBezTo>
                <a:cubicBezTo>
                  <a:pt x="11272" y="16879"/>
                  <a:pt x="11203" y="16892"/>
                  <a:pt x="11140" y="16913"/>
                </a:cubicBezTo>
                <a:cubicBezTo>
                  <a:pt x="11061" y="16839"/>
                  <a:pt x="10952" y="16802"/>
                  <a:pt x="10841" y="16802"/>
                </a:cubicBezTo>
                <a:cubicBezTo>
                  <a:pt x="10742" y="16802"/>
                  <a:pt x="10641" y="16832"/>
                  <a:pt x="10563" y="16892"/>
                </a:cubicBezTo>
                <a:cubicBezTo>
                  <a:pt x="9540" y="15738"/>
                  <a:pt x="8562" y="14556"/>
                  <a:pt x="7627" y="13346"/>
                </a:cubicBezTo>
                <a:close/>
                <a:moveTo>
                  <a:pt x="13866" y="17842"/>
                </a:moveTo>
                <a:cubicBezTo>
                  <a:pt x="13970" y="18046"/>
                  <a:pt x="14076" y="18250"/>
                  <a:pt x="14180" y="18454"/>
                </a:cubicBezTo>
                <a:cubicBezTo>
                  <a:pt x="14102" y="18383"/>
                  <a:pt x="14023" y="18313"/>
                  <a:pt x="13936" y="18243"/>
                </a:cubicBezTo>
                <a:cubicBezTo>
                  <a:pt x="13918" y="18109"/>
                  <a:pt x="13892" y="17975"/>
                  <a:pt x="13866" y="17842"/>
                </a:cubicBezTo>
                <a:close/>
                <a:moveTo>
                  <a:pt x="9989" y="0"/>
                </a:moveTo>
                <a:cubicBezTo>
                  <a:pt x="9928" y="0"/>
                  <a:pt x="9866" y="13"/>
                  <a:pt x="9811" y="42"/>
                </a:cubicBezTo>
                <a:cubicBezTo>
                  <a:pt x="9637" y="126"/>
                  <a:pt x="9558" y="295"/>
                  <a:pt x="9628" y="450"/>
                </a:cubicBezTo>
                <a:cubicBezTo>
                  <a:pt x="10004" y="1273"/>
                  <a:pt x="10414" y="2082"/>
                  <a:pt x="10869" y="2863"/>
                </a:cubicBezTo>
                <a:cubicBezTo>
                  <a:pt x="10423" y="2293"/>
                  <a:pt x="9986" y="1716"/>
                  <a:pt x="9549" y="1146"/>
                </a:cubicBezTo>
                <a:cubicBezTo>
                  <a:pt x="9484" y="1050"/>
                  <a:pt x="9358" y="997"/>
                  <a:pt x="9229" y="997"/>
                </a:cubicBezTo>
                <a:cubicBezTo>
                  <a:pt x="9168" y="997"/>
                  <a:pt x="9107" y="1009"/>
                  <a:pt x="9051" y="1034"/>
                </a:cubicBezTo>
                <a:cubicBezTo>
                  <a:pt x="8876" y="1125"/>
                  <a:pt x="8806" y="1301"/>
                  <a:pt x="8885" y="1456"/>
                </a:cubicBezTo>
                <a:cubicBezTo>
                  <a:pt x="9339" y="2391"/>
                  <a:pt x="9855" y="3299"/>
                  <a:pt x="10406" y="4185"/>
                </a:cubicBezTo>
                <a:cubicBezTo>
                  <a:pt x="9890" y="3531"/>
                  <a:pt x="9374" y="2877"/>
                  <a:pt x="8867" y="2222"/>
                </a:cubicBezTo>
                <a:cubicBezTo>
                  <a:pt x="8803" y="2129"/>
                  <a:pt x="8681" y="2076"/>
                  <a:pt x="8558" y="2076"/>
                </a:cubicBezTo>
                <a:cubicBezTo>
                  <a:pt x="8496" y="2076"/>
                  <a:pt x="8433" y="2089"/>
                  <a:pt x="8378" y="2117"/>
                </a:cubicBezTo>
                <a:cubicBezTo>
                  <a:pt x="8204" y="2201"/>
                  <a:pt x="8125" y="2384"/>
                  <a:pt x="8204" y="2539"/>
                </a:cubicBezTo>
                <a:cubicBezTo>
                  <a:pt x="8439" y="3025"/>
                  <a:pt x="8693" y="3510"/>
                  <a:pt x="8955" y="3981"/>
                </a:cubicBezTo>
                <a:cubicBezTo>
                  <a:pt x="8597" y="3461"/>
                  <a:pt x="8247" y="2933"/>
                  <a:pt x="7889" y="2413"/>
                </a:cubicBezTo>
                <a:cubicBezTo>
                  <a:pt x="7827" y="2308"/>
                  <a:pt x="7699" y="2249"/>
                  <a:pt x="7564" y="2249"/>
                </a:cubicBezTo>
                <a:cubicBezTo>
                  <a:pt x="7509" y="2249"/>
                  <a:pt x="7453" y="2259"/>
                  <a:pt x="7400" y="2279"/>
                </a:cubicBezTo>
                <a:cubicBezTo>
                  <a:pt x="7216" y="2363"/>
                  <a:pt x="7137" y="2539"/>
                  <a:pt x="7207" y="2701"/>
                </a:cubicBezTo>
                <a:cubicBezTo>
                  <a:pt x="7391" y="3109"/>
                  <a:pt x="7583" y="3517"/>
                  <a:pt x="7784" y="3918"/>
                </a:cubicBezTo>
                <a:lnTo>
                  <a:pt x="6456" y="2103"/>
                </a:lnTo>
                <a:cubicBezTo>
                  <a:pt x="6389" y="2005"/>
                  <a:pt x="6259" y="1952"/>
                  <a:pt x="6127" y="1952"/>
                </a:cubicBezTo>
                <a:cubicBezTo>
                  <a:pt x="6069" y="1952"/>
                  <a:pt x="6011" y="1962"/>
                  <a:pt x="5958" y="1983"/>
                </a:cubicBezTo>
                <a:cubicBezTo>
                  <a:pt x="5783" y="2068"/>
                  <a:pt x="5704" y="2244"/>
                  <a:pt x="5774" y="2398"/>
                </a:cubicBezTo>
                <a:cubicBezTo>
                  <a:pt x="6159" y="3264"/>
                  <a:pt x="6587" y="4108"/>
                  <a:pt x="7059" y="4938"/>
                </a:cubicBezTo>
                <a:cubicBezTo>
                  <a:pt x="6622" y="4354"/>
                  <a:pt x="6185" y="3770"/>
                  <a:pt x="5757" y="3186"/>
                </a:cubicBezTo>
                <a:cubicBezTo>
                  <a:pt x="5693" y="3093"/>
                  <a:pt x="5571" y="3040"/>
                  <a:pt x="5442" y="3040"/>
                </a:cubicBezTo>
                <a:cubicBezTo>
                  <a:pt x="5377" y="3040"/>
                  <a:pt x="5311" y="3053"/>
                  <a:pt x="5250" y="3081"/>
                </a:cubicBezTo>
                <a:cubicBezTo>
                  <a:pt x="5075" y="3172"/>
                  <a:pt x="5006" y="3355"/>
                  <a:pt x="5093" y="3510"/>
                </a:cubicBezTo>
                <a:cubicBezTo>
                  <a:pt x="5390" y="4045"/>
                  <a:pt x="5687" y="4580"/>
                  <a:pt x="5993" y="5107"/>
                </a:cubicBezTo>
                <a:cubicBezTo>
                  <a:pt x="5416" y="4347"/>
                  <a:pt x="4839" y="3594"/>
                  <a:pt x="4271" y="2842"/>
                </a:cubicBezTo>
                <a:cubicBezTo>
                  <a:pt x="4206" y="2746"/>
                  <a:pt x="4080" y="2693"/>
                  <a:pt x="3951" y="2693"/>
                </a:cubicBezTo>
                <a:cubicBezTo>
                  <a:pt x="3890" y="2693"/>
                  <a:pt x="3829" y="2704"/>
                  <a:pt x="3773" y="2729"/>
                </a:cubicBezTo>
                <a:cubicBezTo>
                  <a:pt x="3599" y="2821"/>
                  <a:pt x="3529" y="2997"/>
                  <a:pt x="3607" y="3151"/>
                </a:cubicBezTo>
                <a:cubicBezTo>
                  <a:pt x="3677" y="3299"/>
                  <a:pt x="3747" y="3440"/>
                  <a:pt x="3826" y="3588"/>
                </a:cubicBezTo>
                <a:cubicBezTo>
                  <a:pt x="3773" y="3563"/>
                  <a:pt x="3715" y="3551"/>
                  <a:pt x="3655" y="3551"/>
                </a:cubicBezTo>
                <a:cubicBezTo>
                  <a:pt x="3596" y="3551"/>
                  <a:pt x="3537" y="3563"/>
                  <a:pt x="3485" y="3588"/>
                </a:cubicBezTo>
                <a:cubicBezTo>
                  <a:pt x="3310" y="3679"/>
                  <a:pt x="3232" y="3855"/>
                  <a:pt x="3310" y="4010"/>
                </a:cubicBezTo>
                <a:cubicBezTo>
                  <a:pt x="3590" y="4601"/>
                  <a:pt x="3887" y="5192"/>
                  <a:pt x="4202" y="5769"/>
                </a:cubicBezTo>
                <a:cubicBezTo>
                  <a:pt x="3966" y="5417"/>
                  <a:pt x="3721" y="5065"/>
                  <a:pt x="3485" y="4713"/>
                </a:cubicBezTo>
                <a:cubicBezTo>
                  <a:pt x="3425" y="4607"/>
                  <a:pt x="3296" y="4547"/>
                  <a:pt x="3161" y="4547"/>
                </a:cubicBezTo>
                <a:cubicBezTo>
                  <a:pt x="3099" y="4547"/>
                  <a:pt x="3036" y="4560"/>
                  <a:pt x="2978" y="4586"/>
                </a:cubicBezTo>
                <a:cubicBezTo>
                  <a:pt x="2795" y="4678"/>
                  <a:pt x="2725" y="4861"/>
                  <a:pt x="2812" y="5016"/>
                </a:cubicBezTo>
                <a:cubicBezTo>
                  <a:pt x="3607" y="6493"/>
                  <a:pt x="4464" y="7936"/>
                  <a:pt x="5390" y="9350"/>
                </a:cubicBezTo>
                <a:cubicBezTo>
                  <a:pt x="4376" y="8020"/>
                  <a:pt x="3398" y="6690"/>
                  <a:pt x="2428" y="5374"/>
                </a:cubicBezTo>
                <a:cubicBezTo>
                  <a:pt x="2363" y="5276"/>
                  <a:pt x="2240" y="5221"/>
                  <a:pt x="2111" y="5221"/>
                </a:cubicBezTo>
                <a:cubicBezTo>
                  <a:pt x="2047" y="5221"/>
                  <a:pt x="1982" y="5234"/>
                  <a:pt x="1921" y="5262"/>
                </a:cubicBezTo>
                <a:cubicBezTo>
                  <a:pt x="1746" y="5353"/>
                  <a:pt x="1676" y="5536"/>
                  <a:pt x="1764" y="5698"/>
                </a:cubicBezTo>
                <a:cubicBezTo>
                  <a:pt x="2393" y="6838"/>
                  <a:pt x="3057" y="7964"/>
                  <a:pt x="3756" y="9075"/>
                </a:cubicBezTo>
                <a:cubicBezTo>
                  <a:pt x="3171" y="8280"/>
                  <a:pt x="2602" y="7485"/>
                  <a:pt x="2043" y="6697"/>
                </a:cubicBezTo>
                <a:cubicBezTo>
                  <a:pt x="1976" y="6600"/>
                  <a:pt x="1851" y="6543"/>
                  <a:pt x="1722" y="6543"/>
                </a:cubicBezTo>
                <a:cubicBezTo>
                  <a:pt x="1665" y="6543"/>
                  <a:pt x="1608" y="6554"/>
                  <a:pt x="1554" y="6578"/>
                </a:cubicBezTo>
                <a:cubicBezTo>
                  <a:pt x="1370" y="6655"/>
                  <a:pt x="1292" y="6831"/>
                  <a:pt x="1362" y="6986"/>
                </a:cubicBezTo>
                <a:cubicBezTo>
                  <a:pt x="1729" y="7872"/>
                  <a:pt x="2166" y="8745"/>
                  <a:pt x="2663" y="9596"/>
                </a:cubicBezTo>
                <a:cubicBezTo>
                  <a:pt x="2253" y="9082"/>
                  <a:pt x="1851" y="8562"/>
                  <a:pt x="1458" y="8034"/>
                </a:cubicBezTo>
                <a:cubicBezTo>
                  <a:pt x="1394" y="7940"/>
                  <a:pt x="1267" y="7887"/>
                  <a:pt x="1139" y="7887"/>
                </a:cubicBezTo>
                <a:cubicBezTo>
                  <a:pt x="1074" y="7887"/>
                  <a:pt x="1009" y="7900"/>
                  <a:pt x="951" y="7928"/>
                </a:cubicBezTo>
                <a:cubicBezTo>
                  <a:pt x="776" y="8027"/>
                  <a:pt x="715" y="8210"/>
                  <a:pt x="802" y="8365"/>
                </a:cubicBezTo>
                <a:cubicBezTo>
                  <a:pt x="1187" y="9047"/>
                  <a:pt x="1598" y="9722"/>
                  <a:pt x="2026" y="10391"/>
                </a:cubicBezTo>
                <a:cubicBezTo>
                  <a:pt x="1571" y="9821"/>
                  <a:pt x="1135" y="9251"/>
                  <a:pt x="698" y="8688"/>
                </a:cubicBezTo>
                <a:cubicBezTo>
                  <a:pt x="626" y="8593"/>
                  <a:pt x="502" y="8539"/>
                  <a:pt x="378" y="8539"/>
                </a:cubicBezTo>
                <a:cubicBezTo>
                  <a:pt x="320" y="8539"/>
                  <a:pt x="261" y="8551"/>
                  <a:pt x="208" y="8576"/>
                </a:cubicBezTo>
                <a:cubicBezTo>
                  <a:pt x="34" y="8660"/>
                  <a:pt x="-45" y="8836"/>
                  <a:pt x="25" y="8991"/>
                </a:cubicBezTo>
                <a:cubicBezTo>
                  <a:pt x="383" y="9814"/>
                  <a:pt x="802" y="10616"/>
                  <a:pt x="1283" y="11404"/>
                </a:cubicBezTo>
                <a:cubicBezTo>
                  <a:pt x="1210" y="11341"/>
                  <a:pt x="1113" y="11308"/>
                  <a:pt x="1014" y="11308"/>
                </a:cubicBezTo>
                <a:cubicBezTo>
                  <a:pt x="947" y="11308"/>
                  <a:pt x="880" y="11323"/>
                  <a:pt x="820" y="11355"/>
                </a:cubicBezTo>
                <a:cubicBezTo>
                  <a:pt x="637" y="11453"/>
                  <a:pt x="584" y="11650"/>
                  <a:pt x="689" y="11805"/>
                </a:cubicBezTo>
                <a:cubicBezTo>
                  <a:pt x="2157" y="13979"/>
                  <a:pt x="4001" y="15977"/>
                  <a:pt x="6168" y="17736"/>
                </a:cubicBezTo>
                <a:cubicBezTo>
                  <a:pt x="6238" y="17792"/>
                  <a:pt x="6329" y="17820"/>
                  <a:pt x="6422" y="17820"/>
                </a:cubicBezTo>
                <a:cubicBezTo>
                  <a:pt x="6515" y="17820"/>
                  <a:pt x="6609" y="17792"/>
                  <a:pt x="6683" y="17736"/>
                </a:cubicBezTo>
                <a:cubicBezTo>
                  <a:pt x="6823" y="17609"/>
                  <a:pt x="6849" y="17427"/>
                  <a:pt x="6727" y="17286"/>
                </a:cubicBezTo>
                <a:cubicBezTo>
                  <a:pt x="5565" y="15935"/>
                  <a:pt x="4385" y="14563"/>
                  <a:pt x="3319" y="13121"/>
                </a:cubicBezTo>
                <a:cubicBezTo>
                  <a:pt x="4638" y="14661"/>
                  <a:pt x="6054" y="16146"/>
                  <a:pt x="7662" y="17476"/>
                </a:cubicBezTo>
                <a:cubicBezTo>
                  <a:pt x="7736" y="17536"/>
                  <a:pt x="7832" y="17566"/>
                  <a:pt x="7927" y="17566"/>
                </a:cubicBezTo>
                <a:cubicBezTo>
                  <a:pt x="8022" y="17566"/>
                  <a:pt x="8116" y="17536"/>
                  <a:pt x="8186" y="17476"/>
                </a:cubicBezTo>
                <a:cubicBezTo>
                  <a:pt x="8335" y="17349"/>
                  <a:pt x="8343" y="17159"/>
                  <a:pt x="8212" y="17025"/>
                </a:cubicBezTo>
                <a:cubicBezTo>
                  <a:pt x="7749" y="16540"/>
                  <a:pt x="7286" y="16048"/>
                  <a:pt x="6840" y="15541"/>
                </a:cubicBezTo>
                <a:cubicBezTo>
                  <a:pt x="7679" y="16441"/>
                  <a:pt x="8544" y="17321"/>
                  <a:pt x="9427" y="18179"/>
                </a:cubicBezTo>
                <a:cubicBezTo>
                  <a:pt x="9499" y="18253"/>
                  <a:pt x="9605" y="18290"/>
                  <a:pt x="9711" y="18290"/>
                </a:cubicBezTo>
                <a:cubicBezTo>
                  <a:pt x="9798" y="18290"/>
                  <a:pt x="9884" y="18265"/>
                  <a:pt x="9951" y="18215"/>
                </a:cubicBezTo>
                <a:cubicBezTo>
                  <a:pt x="10108" y="18095"/>
                  <a:pt x="10135" y="17898"/>
                  <a:pt x="10012" y="17757"/>
                </a:cubicBezTo>
                <a:cubicBezTo>
                  <a:pt x="9095" y="16744"/>
                  <a:pt x="8177" y="15731"/>
                  <a:pt x="7286" y="14690"/>
                </a:cubicBezTo>
                <a:cubicBezTo>
                  <a:pt x="8308" y="15857"/>
                  <a:pt x="9418" y="16969"/>
                  <a:pt x="10607" y="18032"/>
                </a:cubicBezTo>
                <a:cubicBezTo>
                  <a:pt x="10834" y="18517"/>
                  <a:pt x="11236" y="18953"/>
                  <a:pt x="11638" y="19375"/>
                </a:cubicBezTo>
                <a:cubicBezTo>
                  <a:pt x="11699" y="19432"/>
                  <a:pt x="11777" y="19467"/>
                  <a:pt x="11856" y="19474"/>
                </a:cubicBezTo>
                <a:cubicBezTo>
                  <a:pt x="12118" y="19882"/>
                  <a:pt x="12363" y="20297"/>
                  <a:pt x="12616" y="20712"/>
                </a:cubicBezTo>
                <a:cubicBezTo>
                  <a:pt x="12684" y="20824"/>
                  <a:pt x="12812" y="20872"/>
                  <a:pt x="12944" y="20872"/>
                </a:cubicBezTo>
                <a:cubicBezTo>
                  <a:pt x="13202" y="20872"/>
                  <a:pt x="13477" y="20692"/>
                  <a:pt x="13367" y="20459"/>
                </a:cubicBezTo>
                <a:lnTo>
                  <a:pt x="12651" y="18988"/>
                </a:lnTo>
                <a:cubicBezTo>
                  <a:pt x="13306" y="19762"/>
                  <a:pt x="13857" y="20607"/>
                  <a:pt x="14408" y="21444"/>
                </a:cubicBezTo>
                <a:cubicBezTo>
                  <a:pt x="14481" y="21553"/>
                  <a:pt x="14606" y="21600"/>
                  <a:pt x="14734" y="21600"/>
                </a:cubicBezTo>
                <a:cubicBezTo>
                  <a:pt x="14983" y="21600"/>
                  <a:pt x="15243" y="21421"/>
                  <a:pt x="15150" y="21184"/>
                </a:cubicBezTo>
                <a:cubicBezTo>
                  <a:pt x="14897" y="20536"/>
                  <a:pt x="14512" y="19938"/>
                  <a:pt x="14102" y="19347"/>
                </a:cubicBezTo>
                <a:cubicBezTo>
                  <a:pt x="14372" y="19579"/>
                  <a:pt x="14652" y="19812"/>
                  <a:pt x="14940" y="20037"/>
                </a:cubicBezTo>
                <a:cubicBezTo>
                  <a:pt x="15024" y="20100"/>
                  <a:pt x="15122" y="20128"/>
                  <a:pt x="15217" y="20128"/>
                </a:cubicBezTo>
                <a:cubicBezTo>
                  <a:pt x="15462" y="20128"/>
                  <a:pt x="15691" y="19946"/>
                  <a:pt x="15622" y="19713"/>
                </a:cubicBezTo>
                <a:cubicBezTo>
                  <a:pt x="15421" y="19094"/>
                  <a:pt x="15071" y="18517"/>
                  <a:pt x="14766" y="17926"/>
                </a:cubicBezTo>
                <a:cubicBezTo>
                  <a:pt x="15063" y="18285"/>
                  <a:pt x="15342" y="18651"/>
                  <a:pt x="15622" y="19017"/>
                </a:cubicBezTo>
                <a:cubicBezTo>
                  <a:pt x="15762" y="19361"/>
                  <a:pt x="15998" y="19678"/>
                  <a:pt x="16303" y="19938"/>
                </a:cubicBezTo>
                <a:cubicBezTo>
                  <a:pt x="16386" y="20008"/>
                  <a:pt x="16483" y="20038"/>
                  <a:pt x="16579" y="20038"/>
                </a:cubicBezTo>
                <a:cubicBezTo>
                  <a:pt x="16857" y="20038"/>
                  <a:pt x="17119" y="19785"/>
                  <a:pt x="16950" y="19544"/>
                </a:cubicBezTo>
                <a:cubicBezTo>
                  <a:pt x="16741" y="19249"/>
                  <a:pt x="16531" y="18960"/>
                  <a:pt x="16312" y="18672"/>
                </a:cubicBezTo>
                <a:cubicBezTo>
                  <a:pt x="16138" y="18257"/>
                  <a:pt x="16033" y="17799"/>
                  <a:pt x="15902" y="17420"/>
                </a:cubicBezTo>
                <a:cubicBezTo>
                  <a:pt x="15867" y="17335"/>
                  <a:pt x="15832" y="17244"/>
                  <a:pt x="15805" y="17159"/>
                </a:cubicBezTo>
                <a:cubicBezTo>
                  <a:pt x="16434" y="17989"/>
                  <a:pt x="17064" y="18827"/>
                  <a:pt x="17702" y="19650"/>
                </a:cubicBezTo>
                <a:cubicBezTo>
                  <a:pt x="17737" y="19706"/>
                  <a:pt x="17780" y="19762"/>
                  <a:pt x="17824" y="19812"/>
                </a:cubicBezTo>
                <a:cubicBezTo>
                  <a:pt x="17912" y="19920"/>
                  <a:pt x="18039" y="19965"/>
                  <a:pt x="18163" y="19965"/>
                </a:cubicBezTo>
                <a:cubicBezTo>
                  <a:pt x="18445" y="19965"/>
                  <a:pt x="18720" y="19734"/>
                  <a:pt x="18532" y="19481"/>
                </a:cubicBezTo>
                <a:cubicBezTo>
                  <a:pt x="18488" y="19432"/>
                  <a:pt x="18453" y="19383"/>
                  <a:pt x="18418" y="19333"/>
                </a:cubicBezTo>
                <a:cubicBezTo>
                  <a:pt x="18278" y="19129"/>
                  <a:pt x="18156" y="18918"/>
                  <a:pt x="18068" y="18700"/>
                </a:cubicBezTo>
                <a:cubicBezTo>
                  <a:pt x="18147" y="18820"/>
                  <a:pt x="18235" y="18946"/>
                  <a:pt x="18313" y="19073"/>
                </a:cubicBezTo>
                <a:cubicBezTo>
                  <a:pt x="18390" y="19192"/>
                  <a:pt x="18512" y="19241"/>
                  <a:pt x="18636" y="19241"/>
                </a:cubicBezTo>
                <a:cubicBezTo>
                  <a:pt x="18908" y="19241"/>
                  <a:pt x="19189" y="19003"/>
                  <a:pt x="19021" y="18742"/>
                </a:cubicBezTo>
                <a:cubicBezTo>
                  <a:pt x="18383" y="17757"/>
                  <a:pt x="17684" y="16793"/>
                  <a:pt x="16924" y="15857"/>
                </a:cubicBezTo>
                <a:cubicBezTo>
                  <a:pt x="16959" y="15879"/>
                  <a:pt x="16994" y="15900"/>
                  <a:pt x="17029" y="15921"/>
                </a:cubicBezTo>
                <a:cubicBezTo>
                  <a:pt x="17094" y="15959"/>
                  <a:pt x="17171" y="15978"/>
                  <a:pt x="17246" y="15978"/>
                </a:cubicBezTo>
                <a:cubicBezTo>
                  <a:pt x="17351" y="15978"/>
                  <a:pt x="17456" y="15941"/>
                  <a:pt x="17527" y="15872"/>
                </a:cubicBezTo>
                <a:cubicBezTo>
                  <a:pt x="17649" y="15745"/>
                  <a:pt x="17658" y="15569"/>
                  <a:pt x="17536" y="15443"/>
                </a:cubicBezTo>
                <a:cubicBezTo>
                  <a:pt x="16522" y="14352"/>
                  <a:pt x="15535" y="13289"/>
                  <a:pt x="14600" y="12234"/>
                </a:cubicBezTo>
                <a:cubicBezTo>
                  <a:pt x="15403" y="13036"/>
                  <a:pt x="16269" y="13803"/>
                  <a:pt x="17186" y="14521"/>
                </a:cubicBezTo>
                <a:cubicBezTo>
                  <a:pt x="17255" y="14576"/>
                  <a:pt x="17347" y="14604"/>
                  <a:pt x="17440" y="14604"/>
                </a:cubicBezTo>
                <a:cubicBezTo>
                  <a:pt x="17535" y="14604"/>
                  <a:pt x="17631" y="14575"/>
                  <a:pt x="17702" y="14514"/>
                </a:cubicBezTo>
                <a:cubicBezTo>
                  <a:pt x="17841" y="14394"/>
                  <a:pt x="17859" y="14204"/>
                  <a:pt x="17737" y="14071"/>
                </a:cubicBezTo>
                <a:cubicBezTo>
                  <a:pt x="15753" y="11868"/>
                  <a:pt x="13717" y="9638"/>
                  <a:pt x="11961" y="7253"/>
                </a:cubicBezTo>
                <a:cubicBezTo>
                  <a:pt x="13263" y="8836"/>
                  <a:pt x="14600" y="10405"/>
                  <a:pt x="15954" y="11953"/>
                </a:cubicBezTo>
                <a:cubicBezTo>
                  <a:pt x="16697" y="12797"/>
                  <a:pt x="17623" y="13860"/>
                  <a:pt x="18872" y="14528"/>
                </a:cubicBezTo>
                <a:cubicBezTo>
                  <a:pt x="18934" y="14561"/>
                  <a:pt x="19003" y="14577"/>
                  <a:pt x="19071" y="14577"/>
                </a:cubicBezTo>
                <a:cubicBezTo>
                  <a:pt x="19178" y="14577"/>
                  <a:pt x="19284" y="14538"/>
                  <a:pt x="19353" y="14465"/>
                </a:cubicBezTo>
                <a:cubicBezTo>
                  <a:pt x="19475" y="14345"/>
                  <a:pt x="19484" y="14169"/>
                  <a:pt x="19370" y="14042"/>
                </a:cubicBezTo>
                <a:cubicBezTo>
                  <a:pt x="17370" y="11882"/>
                  <a:pt x="15220" y="9561"/>
                  <a:pt x="13306" y="7056"/>
                </a:cubicBezTo>
                <a:cubicBezTo>
                  <a:pt x="14215" y="8168"/>
                  <a:pt x="15141" y="9265"/>
                  <a:pt x="16076" y="10349"/>
                </a:cubicBezTo>
                <a:cubicBezTo>
                  <a:pt x="16959" y="11369"/>
                  <a:pt x="17780" y="12269"/>
                  <a:pt x="18846" y="12973"/>
                </a:cubicBezTo>
                <a:cubicBezTo>
                  <a:pt x="18912" y="13017"/>
                  <a:pt x="18994" y="13038"/>
                  <a:pt x="19074" y="13038"/>
                </a:cubicBezTo>
                <a:cubicBezTo>
                  <a:pt x="19176" y="13038"/>
                  <a:pt x="19276" y="13004"/>
                  <a:pt x="19344" y="12938"/>
                </a:cubicBezTo>
                <a:cubicBezTo>
                  <a:pt x="19484" y="12811"/>
                  <a:pt x="19493" y="12628"/>
                  <a:pt x="19370" y="12495"/>
                </a:cubicBezTo>
                <a:cubicBezTo>
                  <a:pt x="16898" y="9758"/>
                  <a:pt x="14346" y="6957"/>
                  <a:pt x="12363" y="3890"/>
                </a:cubicBezTo>
                <a:lnTo>
                  <a:pt x="17448" y="10264"/>
                </a:lnTo>
                <a:cubicBezTo>
                  <a:pt x="17981" y="10940"/>
                  <a:pt x="18593" y="11700"/>
                  <a:pt x="19510" y="12164"/>
                </a:cubicBezTo>
                <a:cubicBezTo>
                  <a:pt x="19569" y="12193"/>
                  <a:pt x="19636" y="12207"/>
                  <a:pt x="19702" y="12207"/>
                </a:cubicBezTo>
                <a:cubicBezTo>
                  <a:pt x="19811" y="12207"/>
                  <a:pt x="19917" y="12168"/>
                  <a:pt x="19982" y="12093"/>
                </a:cubicBezTo>
                <a:cubicBezTo>
                  <a:pt x="20104" y="11967"/>
                  <a:pt x="20104" y="11791"/>
                  <a:pt x="19982" y="11664"/>
                </a:cubicBezTo>
                <a:cubicBezTo>
                  <a:pt x="18671" y="10271"/>
                  <a:pt x="17413" y="8836"/>
                  <a:pt x="16199" y="7366"/>
                </a:cubicBezTo>
                <a:cubicBezTo>
                  <a:pt x="17571" y="8885"/>
                  <a:pt x="18995" y="10363"/>
                  <a:pt x="20472" y="11791"/>
                </a:cubicBezTo>
                <a:cubicBezTo>
                  <a:pt x="20540" y="11866"/>
                  <a:pt x="20647" y="11903"/>
                  <a:pt x="20753" y="11903"/>
                </a:cubicBezTo>
                <a:cubicBezTo>
                  <a:pt x="20837" y="11903"/>
                  <a:pt x="20921" y="11880"/>
                  <a:pt x="20987" y="11833"/>
                </a:cubicBezTo>
                <a:cubicBezTo>
                  <a:pt x="21144" y="11714"/>
                  <a:pt x="21179" y="11524"/>
                  <a:pt x="21057" y="11376"/>
                </a:cubicBezTo>
                <a:lnTo>
                  <a:pt x="16880" y="6395"/>
                </a:lnTo>
                <a:cubicBezTo>
                  <a:pt x="18130" y="7696"/>
                  <a:pt x="19458" y="8934"/>
                  <a:pt x="20882" y="10117"/>
                </a:cubicBezTo>
                <a:cubicBezTo>
                  <a:pt x="20952" y="10176"/>
                  <a:pt x="21046" y="10206"/>
                  <a:pt x="21140" y="10206"/>
                </a:cubicBezTo>
                <a:cubicBezTo>
                  <a:pt x="21234" y="10206"/>
                  <a:pt x="21328" y="10176"/>
                  <a:pt x="21398" y="10117"/>
                </a:cubicBezTo>
                <a:cubicBezTo>
                  <a:pt x="21537" y="9997"/>
                  <a:pt x="21555" y="9807"/>
                  <a:pt x="21433" y="9673"/>
                </a:cubicBezTo>
                <a:cubicBezTo>
                  <a:pt x="20533" y="8695"/>
                  <a:pt x="19641" y="7710"/>
                  <a:pt x="18777" y="6704"/>
                </a:cubicBezTo>
                <a:lnTo>
                  <a:pt x="20559" y="8520"/>
                </a:lnTo>
                <a:cubicBezTo>
                  <a:pt x="20632" y="8594"/>
                  <a:pt x="20739" y="8633"/>
                  <a:pt x="20848" y="8633"/>
                </a:cubicBezTo>
                <a:cubicBezTo>
                  <a:pt x="20935" y="8633"/>
                  <a:pt x="21022" y="8608"/>
                  <a:pt x="21092" y="8555"/>
                </a:cubicBezTo>
                <a:cubicBezTo>
                  <a:pt x="21249" y="8435"/>
                  <a:pt x="21275" y="8238"/>
                  <a:pt x="21144" y="8090"/>
                </a:cubicBezTo>
                <a:cubicBezTo>
                  <a:pt x="20140" y="7007"/>
                  <a:pt x="19117" y="5902"/>
                  <a:pt x="18147" y="4762"/>
                </a:cubicBezTo>
                <a:lnTo>
                  <a:pt x="20218" y="6606"/>
                </a:lnTo>
                <a:cubicBezTo>
                  <a:pt x="20291" y="6672"/>
                  <a:pt x="20393" y="6705"/>
                  <a:pt x="20493" y="6705"/>
                </a:cubicBezTo>
                <a:cubicBezTo>
                  <a:pt x="20585" y="6705"/>
                  <a:pt x="20676" y="6677"/>
                  <a:pt x="20742" y="6620"/>
                </a:cubicBezTo>
                <a:cubicBezTo>
                  <a:pt x="20900" y="6493"/>
                  <a:pt x="20917" y="6303"/>
                  <a:pt x="20786" y="6162"/>
                </a:cubicBezTo>
                <a:lnTo>
                  <a:pt x="18252" y="3468"/>
                </a:lnTo>
                <a:cubicBezTo>
                  <a:pt x="18261" y="3362"/>
                  <a:pt x="18217" y="3264"/>
                  <a:pt x="18130" y="3193"/>
                </a:cubicBezTo>
                <a:lnTo>
                  <a:pt x="17597" y="2771"/>
                </a:lnTo>
                <a:cubicBezTo>
                  <a:pt x="17529" y="2713"/>
                  <a:pt x="17438" y="2685"/>
                  <a:pt x="17347" y="2685"/>
                </a:cubicBezTo>
                <a:cubicBezTo>
                  <a:pt x="17251" y="2685"/>
                  <a:pt x="17153" y="2717"/>
                  <a:pt x="17081" y="2778"/>
                </a:cubicBezTo>
                <a:cubicBezTo>
                  <a:pt x="17064" y="2793"/>
                  <a:pt x="17046" y="2814"/>
                  <a:pt x="17029" y="2835"/>
                </a:cubicBezTo>
                <a:lnTo>
                  <a:pt x="15841" y="1779"/>
                </a:lnTo>
                <a:cubicBezTo>
                  <a:pt x="15767" y="1713"/>
                  <a:pt x="15667" y="1679"/>
                  <a:pt x="15568" y="1679"/>
                </a:cubicBezTo>
                <a:cubicBezTo>
                  <a:pt x="15488" y="1679"/>
                  <a:pt x="15408" y="1700"/>
                  <a:pt x="15342" y="1744"/>
                </a:cubicBezTo>
                <a:cubicBezTo>
                  <a:pt x="15229" y="1822"/>
                  <a:pt x="15176" y="1927"/>
                  <a:pt x="15194" y="2040"/>
                </a:cubicBezTo>
                <a:lnTo>
                  <a:pt x="14145" y="984"/>
                </a:lnTo>
                <a:cubicBezTo>
                  <a:pt x="14075" y="908"/>
                  <a:pt x="13968" y="868"/>
                  <a:pt x="13859" y="868"/>
                </a:cubicBezTo>
                <a:cubicBezTo>
                  <a:pt x="13778" y="868"/>
                  <a:pt x="13697" y="890"/>
                  <a:pt x="13630" y="935"/>
                </a:cubicBezTo>
                <a:cubicBezTo>
                  <a:pt x="13473" y="1048"/>
                  <a:pt x="13429" y="1238"/>
                  <a:pt x="13542" y="1385"/>
                </a:cubicBezTo>
                <a:cubicBezTo>
                  <a:pt x="14093" y="2110"/>
                  <a:pt x="14652" y="2835"/>
                  <a:pt x="15229" y="3559"/>
                </a:cubicBezTo>
                <a:cubicBezTo>
                  <a:pt x="14635" y="2898"/>
                  <a:pt x="14049" y="2237"/>
                  <a:pt x="13464" y="1575"/>
                </a:cubicBezTo>
                <a:cubicBezTo>
                  <a:pt x="13393" y="1495"/>
                  <a:pt x="13280" y="1450"/>
                  <a:pt x="13165" y="1450"/>
                </a:cubicBezTo>
                <a:cubicBezTo>
                  <a:pt x="13109" y="1450"/>
                  <a:pt x="13052" y="1461"/>
                  <a:pt x="13001" y="1484"/>
                </a:cubicBezTo>
                <a:cubicBezTo>
                  <a:pt x="12826" y="1561"/>
                  <a:pt x="12747" y="1716"/>
                  <a:pt x="12800" y="1864"/>
                </a:cubicBezTo>
                <a:cubicBezTo>
                  <a:pt x="12870" y="2096"/>
                  <a:pt x="12957" y="2314"/>
                  <a:pt x="13062" y="2532"/>
                </a:cubicBezTo>
                <a:cubicBezTo>
                  <a:pt x="12826" y="2244"/>
                  <a:pt x="12599" y="1948"/>
                  <a:pt x="12372" y="1653"/>
                </a:cubicBezTo>
                <a:cubicBezTo>
                  <a:pt x="12307" y="1565"/>
                  <a:pt x="12186" y="1511"/>
                  <a:pt x="12061" y="1511"/>
                </a:cubicBezTo>
                <a:cubicBezTo>
                  <a:pt x="12016" y="1511"/>
                  <a:pt x="11970" y="1518"/>
                  <a:pt x="11926" y="1533"/>
                </a:cubicBezTo>
                <a:cubicBezTo>
                  <a:pt x="11760" y="1589"/>
                  <a:pt x="11655" y="1730"/>
                  <a:pt x="11681" y="1878"/>
                </a:cubicBezTo>
                <a:lnTo>
                  <a:pt x="10300" y="147"/>
                </a:lnTo>
                <a:cubicBezTo>
                  <a:pt x="10231" y="53"/>
                  <a:pt x="10110" y="0"/>
                  <a:pt x="9989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3266" name="Google Shape;1436;p41"/>
          <p:cNvGrpSpPr/>
          <p:nvPr/>
        </p:nvGrpSpPr>
        <p:grpSpPr>
          <a:xfrm>
            <a:off x="7804926" y="676974"/>
            <a:ext cx="760294" cy="750284"/>
            <a:chOff x="-20" y="0"/>
            <a:chExt cx="760292" cy="750283"/>
          </a:xfrm>
        </p:grpSpPr>
        <p:sp>
          <p:nvSpPr>
            <p:cNvPr id="3261" name="Google Shape;1437;p41"/>
            <p:cNvSpPr/>
            <p:nvPr/>
          </p:nvSpPr>
          <p:spPr>
            <a:xfrm>
              <a:off x="-21" y="0"/>
              <a:ext cx="689375" cy="630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9" y="428"/>
                  </a:moveTo>
                  <a:cubicBezTo>
                    <a:pt x="10950" y="428"/>
                    <a:pt x="11410" y="458"/>
                    <a:pt x="11862" y="518"/>
                  </a:cubicBezTo>
                  <a:cubicBezTo>
                    <a:pt x="14835" y="902"/>
                    <a:pt x="17574" y="2614"/>
                    <a:pt x="19016" y="4969"/>
                  </a:cubicBezTo>
                  <a:cubicBezTo>
                    <a:pt x="20241" y="6975"/>
                    <a:pt x="20602" y="9406"/>
                    <a:pt x="20098" y="12172"/>
                  </a:cubicBezTo>
                  <a:cubicBezTo>
                    <a:pt x="19944" y="12987"/>
                    <a:pt x="19701" y="13918"/>
                    <a:pt x="19007" y="14637"/>
                  </a:cubicBezTo>
                  <a:lnTo>
                    <a:pt x="18917" y="14726"/>
                  </a:lnTo>
                  <a:cubicBezTo>
                    <a:pt x="18728" y="14910"/>
                    <a:pt x="18511" y="15136"/>
                    <a:pt x="18476" y="15410"/>
                  </a:cubicBezTo>
                  <a:cubicBezTo>
                    <a:pt x="18439" y="15650"/>
                    <a:pt x="18557" y="15869"/>
                    <a:pt x="18647" y="16040"/>
                  </a:cubicBezTo>
                  <a:lnTo>
                    <a:pt x="19737" y="18156"/>
                  </a:lnTo>
                  <a:cubicBezTo>
                    <a:pt x="19854" y="18389"/>
                    <a:pt x="19998" y="18663"/>
                    <a:pt x="19927" y="18902"/>
                  </a:cubicBezTo>
                  <a:cubicBezTo>
                    <a:pt x="19836" y="19190"/>
                    <a:pt x="19466" y="19402"/>
                    <a:pt x="19061" y="19607"/>
                  </a:cubicBezTo>
                  <a:cubicBezTo>
                    <a:pt x="17421" y="20449"/>
                    <a:pt x="15916" y="21148"/>
                    <a:pt x="14240" y="21182"/>
                  </a:cubicBezTo>
                  <a:cubicBezTo>
                    <a:pt x="14215" y="21183"/>
                    <a:pt x="14190" y="21183"/>
                    <a:pt x="14165" y="21183"/>
                  </a:cubicBezTo>
                  <a:cubicBezTo>
                    <a:pt x="12908" y="21183"/>
                    <a:pt x="12472" y="20508"/>
                    <a:pt x="11906" y="19662"/>
                  </a:cubicBezTo>
                  <a:cubicBezTo>
                    <a:pt x="11789" y="19464"/>
                    <a:pt x="11654" y="19258"/>
                    <a:pt x="11501" y="19059"/>
                  </a:cubicBezTo>
                  <a:cubicBezTo>
                    <a:pt x="11311" y="18806"/>
                    <a:pt x="11095" y="18512"/>
                    <a:pt x="10735" y="18307"/>
                  </a:cubicBezTo>
                  <a:cubicBezTo>
                    <a:pt x="10465" y="18128"/>
                    <a:pt x="10149" y="18019"/>
                    <a:pt x="9870" y="17930"/>
                  </a:cubicBezTo>
                  <a:cubicBezTo>
                    <a:pt x="9357" y="17772"/>
                    <a:pt x="8825" y="17642"/>
                    <a:pt x="8302" y="17519"/>
                  </a:cubicBezTo>
                  <a:cubicBezTo>
                    <a:pt x="7752" y="17396"/>
                    <a:pt x="7194" y="17259"/>
                    <a:pt x="6662" y="17087"/>
                  </a:cubicBezTo>
                  <a:cubicBezTo>
                    <a:pt x="3680" y="16102"/>
                    <a:pt x="1408" y="13685"/>
                    <a:pt x="751" y="10768"/>
                  </a:cubicBezTo>
                  <a:cubicBezTo>
                    <a:pt x="129" y="8050"/>
                    <a:pt x="904" y="5352"/>
                    <a:pt x="2886" y="3373"/>
                  </a:cubicBezTo>
                  <a:cubicBezTo>
                    <a:pt x="4731" y="1537"/>
                    <a:pt x="7654" y="428"/>
                    <a:pt x="10489" y="428"/>
                  </a:cubicBezTo>
                  <a:close/>
                  <a:moveTo>
                    <a:pt x="10512" y="0"/>
                  </a:moveTo>
                  <a:cubicBezTo>
                    <a:pt x="7500" y="0"/>
                    <a:pt x="4407" y="1163"/>
                    <a:pt x="2454" y="3106"/>
                  </a:cubicBezTo>
                  <a:cubicBezTo>
                    <a:pt x="381" y="5168"/>
                    <a:pt x="-430" y="7988"/>
                    <a:pt x="219" y="10830"/>
                  </a:cubicBezTo>
                  <a:cubicBezTo>
                    <a:pt x="913" y="13883"/>
                    <a:pt x="3301" y="16417"/>
                    <a:pt x="6455" y="17450"/>
                  </a:cubicBezTo>
                  <a:cubicBezTo>
                    <a:pt x="7023" y="17629"/>
                    <a:pt x="7590" y="17765"/>
                    <a:pt x="8158" y="17902"/>
                  </a:cubicBezTo>
                  <a:cubicBezTo>
                    <a:pt x="8663" y="18026"/>
                    <a:pt x="9185" y="18149"/>
                    <a:pt x="9681" y="18300"/>
                  </a:cubicBezTo>
                  <a:cubicBezTo>
                    <a:pt x="9924" y="18375"/>
                    <a:pt x="10185" y="18470"/>
                    <a:pt x="10402" y="18608"/>
                  </a:cubicBezTo>
                  <a:cubicBezTo>
                    <a:pt x="10672" y="18779"/>
                    <a:pt x="10852" y="19025"/>
                    <a:pt x="11032" y="19265"/>
                  </a:cubicBezTo>
                  <a:cubicBezTo>
                    <a:pt x="11168" y="19457"/>
                    <a:pt x="11302" y="19655"/>
                    <a:pt x="11420" y="19840"/>
                  </a:cubicBezTo>
                  <a:cubicBezTo>
                    <a:pt x="11996" y="20703"/>
                    <a:pt x="12582" y="21593"/>
                    <a:pt x="14177" y="21593"/>
                  </a:cubicBezTo>
                  <a:cubicBezTo>
                    <a:pt x="14204" y="21593"/>
                    <a:pt x="14240" y="21593"/>
                    <a:pt x="14250" y="21600"/>
                  </a:cubicBezTo>
                  <a:cubicBezTo>
                    <a:pt x="16232" y="21559"/>
                    <a:pt x="18052" y="20628"/>
                    <a:pt x="19367" y="19950"/>
                  </a:cubicBezTo>
                  <a:cubicBezTo>
                    <a:pt x="19845" y="19703"/>
                    <a:pt x="20331" y="19422"/>
                    <a:pt x="20458" y="18984"/>
                  </a:cubicBezTo>
                  <a:cubicBezTo>
                    <a:pt x="20557" y="18621"/>
                    <a:pt x="20377" y="18265"/>
                    <a:pt x="20241" y="17998"/>
                  </a:cubicBezTo>
                  <a:lnTo>
                    <a:pt x="19152" y="15883"/>
                  </a:lnTo>
                  <a:cubicBezTo>
                    <a:pt x="19079" y="15746"/>
                    <a:pt x="18998" y="15588"/>
                    <a:pt x="19016" y="15451"/>
                  </a:cubicBezTo>
                  <a:cubicBezTo>
                    <a:pt x="19034" y="15287"/>
                    <a:pt x="19196" y="15129"/>
                    <a:pt x="19359" y="14972"/>
                  </a:cubicBezTo>
                  <a:lnTo>
                    <a:pt x="19449" y="14876"/>
                  </a:lnTo>
                  <a:cubicBezTo>
                    <a:pt x="20206" y="14089"/>
                    <a:pt x="20485" y="13089"/>
                    <a:pt x="20638" y="12220"/>
                  </a:cubicBezTo>
                  <a:cubicBezTo>
                    <a:pt x="21170" y="9371"/>
                    <a:pt x="20783" y="6872"/>
                    <a:pt x="19512" y="4784"/>
                  </a:cubicBezTo>
                  <a:cubicBezTo>
                    <a:pt x="18007" y="2312"/>
                    <a:pt x="15106" y="511"/>
                    <a:pt x="11969" y="94"/>
                  </a:cubicBezTo>
                  <a:cubicBezTo>
                    <a:pt x="11489" y="30"/>
                    <a:pt x="11001" y="0"/>
                    <a:pt x="105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2" name="Google Shape;1438;p41"/>
            <p:cNvSpPr/>
            <p:nvPr/>
          </p:nvSpPr>
          <p:spPr>
            <a:xfrm>
              <a:off x="435719" y="551899"/>
              <a:ext cx="324554" cy="198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3" name="Google Shape;1439;p41"/>
            <p:cNvSpPr/>
            <p:nvPr/>
          </p:nvSpPr>
          <p:spPr>
            <a:xfrm>
              <a:off x="461893" y="623166"/>
              <a:ext cx="170858" cy="57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4" name="Google Shape;1440;p41"/>
            <p:cNvSpPr/>
            <p:nvPr/>
          </p:nvSpPr>
          <p:spPr>
            <a:xfrm>
              <a:off x="609821" y="632757"/>
              <a:ext cx="133101" cy="62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5" name="Google Shape;1441;p41"/>
            <p:cNvSpPr/>
            <p:nvPr/>
          </p:nvSpPr>
          <p:spPr>
            <a:xfrm>
              <a:off x="194845" y="232916"/>
              <a:ext cx="453216" cy="390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269" name="مجموعة 2"/>
          <p:cNvGrpSpPr/>
          <p:nvPr/>
        </p:nvGrpSpPr>
        <p:grpSpPr>
          <a:xfrm>
            <a:off x="373362" y="920434"/>
            <a:ext cx="733926" cy="1255197"/>
            <a:chOff x="-1" y="0"/>
            <a:chExt cx="733924" cy="1255195"/>
          </a:xfrm>
        </p:grpSpPr>
        <p:pic>
          <p:nvPicPr>
            <p:cNvPr id="3267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842447"/>
              <a:ext cx="733926" cy="412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8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9139" y="0"/>
              <a:ext cx="601758" cy="587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02" name="Google Shape;7322;p46"/>
          <p:cNvGrpSpPr/>
          <p:nvPr/>
        </p:nvGrpSpPr>
        <p:grpSpPr>
          <a:xfrm>
            <a:off x="5974810" y="400431"/>
            <a:ext cx="2320564" cy="173335"/>
            <a:chOff x="-19" y="-1"/>
            <a:chExt cx="2320563" cy="173334"/>
          </a:xfrm>
        </p:grpSpPr>
        <p:sp>
          <p:nvSpPr>
            <p:cNvPr id="3270" name="Google Shape;7323;p46"/>
            <p:cNvSpPr/>
            <p:nvPr/>
          </p:nvSpPr>
          <p:spPr>
            <a:xfrm>
              <a:off x="-20" y="-2"/>
              <a:ext cx="1112617" cy="16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1" name="Google Shape;7324;p46"/>
            <p:cNvSpPr/>
            <p:nvPr/>
          </p:nvSpPr>
          <p:spPr>
            <a:xfrm>
              <a:off x="737666" y="17103"/>
              <a:ext cx="1171534" cy="156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2" name="Google Shape;7325;p46"/>
            <p:cNvSpPr/>
            <p:nvPr/>
          </p:nvSpPr>
          <p:spPr>
            <a:xfrm>
              <a:off x="1748792" y="48212"/>
              <a:ext cx="571752" cy="10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3" name="Google Shape;7326;p46"/>
            <p:cNvSpPr/>
            <p:nvPr/>
          </p:nvSpPr>
          <p:spPr>
            <a:xfrm>
              <a:off x="516391" y="121038"/>
              <a:ext cx="142277" cy="4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4" name="Google Shape;7327;p46"/>
            <p:cNvSpPr/>
            <p:nvPr/>
          </p:nvSpPr>
          <p:spPr>
            <a:xfrm>
              <a:off x="374641" y="132088"/>
              <a:ext cx="84202" cy="2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5" name="Google Shape;7328;p46"/>
            <p:cNvSpPr/>
            <p:nvPr/>
          </p:nvSpPr>
          <p:spPr>
            <a:xfrm>
              <a:off x="1434417" y="21914"/>
              <a:ext cx="70627" cy="1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6" name="Google Shape;7329;p46"/>
            <p:cNvSpPr/>
            <p:nvPr/>
          </p:nvSpPr>
          <p:spPr>
            <a:xfrm>
              <a:off x="1695967" y="32113"/>
              <a:ext cx="70602" cy="1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7" name="Google Shape;7330;p46"/>
            <p:cNvSpPr/>
            <p:nvPr/>
          </p:nvSpPr>
          <p:spPr>
            <a:xfrm>
              <a:off x="870814" y="13816"/>
              <a:ext cx="26904" cy="41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8" name="Google Shape;7331;p46"/>
            <p:cNvSpPr/>
            <p:nvPr/>
          </p:nvSpPr>
          <p:spPr>
            <a:xfrm>
              <a:off x="955266" y="16413"/>
              <a:ext cx="30852" cy="3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9" name="Google Shape;7332;p46"/>
            <p:cNvSpPr/>
            <p:nvPr/>
          </p:nvSpPr>
          <p:spPr>
            <a:xfrm>
              <a:off x="103666" y="138988"/>
              <a:ext cx="402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0" name="Google Shape;7333;p46"/>
            <p:cNvSpPr/>
            <p:nvPr/>
          </p:nvSpPr>
          <p:spPr>
            <a:xfrm>
              <a:off x="339066" y="139857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1" name="Google Shape;7334;p46"/>
            <p:cNvSpPr/>
            <p:nvPr/>
          </p:nvSpPr>
          <p:spPr>
            <a:xfrm>
              <a:off x="232866" y="134351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2" name="Google Shape;7335;p46"/>
            <p:cNvSpPr/>
            <p:nvPr/>
          </p:nvSpPr>
          <p:spPr>
            <a:xfrm>
              <a:off x="161741" y="138421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3" name="Google Shape;7336;p46"/>
            <p:cNvSpPr/>
            <p:nvPr/>
          </p:nvSpPr>
          <p:spPr>
            <a:xfrm>
              <a:off x="312391" y="138507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4" name="Google Shape;7337;p46"/>
            <p:cNvSpPr/>
            <p:nvPr/>
          </p:nvSpPr>
          <p:spPr>
            <a:xfrm>
              <a:off x="494416" y="152089"/>
              <a:ext cx="13077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5" name="Google Shape;7338;p46"/>
            <p:cNvSpPr/>
            <p:nvPr/>
          </p:nvSpPr>
          <p:spPr>
            <a:xfrm>
              <a:off x="1795542" y="37547"/>
              <a:ext cx="1270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6" name="Google Shape;7339;p46"/>
            <p:cNvSpPr/>
            <p:nvPr/>
          </p:nvSpPr>
          <p:spPr>
            <a:xfrm>
              <a:off x="1835817" y="41335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7" name="Google Shape;7340;p46"/>
            <p:cNvSpPr/>
            <p:nvPr/>
          </p:nvSpPr>
          <p:spPr>
            <a:xfrm>
              <a:off x="669841" y="156862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8" name="Google Shape;7341;p46"/>
            <p:cNvSpPr/>
            <p:nvPr/>
          </p:nvSpPr>
          <p:spPr>
            <a:xfrm>
              <a:off x="272641" y="136844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9" name="Google Shape;7342;p46"/>
            <p:cNvSpPr/>
            <p:nvPr/>
          </p:nvSpPr>
          <p:spPr>
            <a:xfrm>
              <a:off x="995016" y="19273"/>
              <a:ext cx="66952" cy="2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0" name="Google Shape;7343;p46"/>
            <p:cNvSpPr/>
            <p:nvPr/>
          </p:nvSpPr>
          <p:spPr>
            <a:xfrm>
              <a:off x="906091" y="25838"/>
              <a:ext cx="20402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1" name="Google Shape;7344;p46"/>
            <p:cNvSpPr/>
            <p:nvPr/>
          </p:nvSpPr>
          <p:spPr>
            <a:xfrm>
              <a:off x="987226" y="70387"/>
              <a:ext cx="1518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2" name="Google Shape;7345;p46"/>
            <p:cNvSpPr/>
            <p:nvPr/>
          </p:nvSpPr>
          <p:spPr>
            <a:xfrm>
              <a:off x="1073403" y="767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3" name="Google Shape;7346;p46"/>
            <p:cNvSpPr/>
            <p:nvPr/>
          </p:nvSpPr>
          <p:spPr>
            <a:xfrm>
              <a:off x="891379" y="12129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4" name="Google Shape;7347;p46"/>
            <p:cNvSpPr/>
            <p:nvPr/>
          </p:nvSpPr>
          <p:spPr>
            <a:xfrm>
              <a:off x="899216" y="3805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5" name="Google Shape;7348;p46"/>
            <p:cNvSpPr/>
            <p:nvPr/>
          </p:nvSpPr>
          <p:spPr>
            <a:xfrm>
              <a:off x="1120731" y="35648"/>
              <a:ext cx="29637" cy="3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6" name="Google Shape;7349;p46"/>
            <p:cNvSpPr/>
            <p:nvPr/>
          </p:nvSpPr>
          <p:spPr>
            <a:xfrm>
              <a:off x="1830842" y="70813"/>
              <a:ext cx="31684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7" name="Google Shape;7350;p46"/>
            <p:cNvSpPr/>
            <p:nvPr/>
          </p:nvSpPr>
          <p:spPr>
            <a:xfrm>
              <a:off x="1083416" y="52956"/>
              <a:ext cx="1282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8" name="Google Shape;7351;p46"/>
            <p:cNvSpPr/>
            <p:nvPr/>
          </p:nvSpPr>
          <p:spPr>
            <a:xfrm>
              <a:off x="1778249" y="7702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9" name="Google Shape;7352;p46"/>
            <p:cNvSpPr/>
            <p:nvPr/>
          </p:nvSpPr>
          <p:spPr>
            <a:xfrm>
              <a:off x="966703" y="1303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0" name="Google Shape;7353;p46"/>
            <p:cNvSpPr/>
            <p:nvPr/>
          </p:nvSpPr>
          <p:spPr>
            <a:xfrm>
              <a:off x="1130901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1" name="Google Shape;7354;p46"/>
            <p:cNvSpPr/>
            <p:nvPr/>
          </p:nvSpPr>
          <p:spPr>
            <a:xfrm>
              <a:off x="1796067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303" name="مربع نص 76"/>
          <p:cNvSpPr txBox="1"/>
          <p:nvPr/>
        </p:nvSpPr>
        <p:spPr>
          <a:xfrm>
            <a:off x="6526983" y="53334"/>
            <a:ext cx="1036423" cy="375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2000">
                <a:solidFill>
                  <a:srgbClr val="0D0D0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تعلم تعاوني</a:t>
            </a:r>
          </a:p>
        </p:txBody>
      </p:sp>
      <p:grpSp>
        <p:nvGrpSpPr>
          <p:cNvPr id="3306" name="Google Shape;249;p17"/>
          <p:cNvGrpSpPr/>
          <p:nvPr/>
        </p:nvGrpSpPr>
        <p:grpSpPr>
          <a:xfrm>
            <a:off x="7666088" y="1600887"/>
            <a:ext cx="1026009" cy="2827858"/>
            <a:chOff x="0" y="0"/>
            <a:chExt cx="1026008" cy="2827857"/>
          </a:xfrm>
        </p:grpSpPr>
        <p:sp>
          <p:nvSpPr>
            <p:cNvPr id="3304" name="مستطيل"/>
            <p:cNvSpPr/>
            <p:nvPr/>
          </p:nvSpPr>
          <p:spPr>
            <a:xfrm>
              <a:off x="0" y="0"/>
              <a:ext cx="1026009" cy="2827858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5" name="خطوات حل المسألة…"/>
            <p:cNvSpPr txBox="1"/>
            <p:nvPr/>
          </p:nvSpPr>
          <p:spPr>
            <a:xfrm>
              <a:off x="23001" y="370821"/>
              <a:ext cx="980006" cy="208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pic>
        <p:nvPicPr>
          <p:cNvPr id="3307" name="IMG_2894.png" descr="IMG_2894.png"/>
          <p:cNvPicPr>
            <a:picLocks noChangeAspect="1"/>
          </p:cNvPicPr>
          <p:nvPr/>
        </p:nvPicPr>
        <p:blipFill>
          <a:blip r:embed="rId5">
            <a:extLst/>
          </a:blip>
          <a:srcRect l="6611" t="29986" r="53655" b="39818"/>
          <a:stretch>
            <a:fillRect/>
          </a:stretch>
        </p:blipFill>
        <p:spPr>
          <a:xfrm>
            <a:off x="3895688" y="379623"/>
            <a:ext cx="1826853" cy="104124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aphicFrame>
        <p:nvGraphicFramePr>
          <p:cNvPr id="3308" name="الجدول"/>
          <p:cNvGraphicFramePr/>
          <p:nvPr/>
        </p:nvGraphicFramePr>
        <p:xfrm>
          <a:off x="7367024" y="2186390"/>
          <a:ext cx="6175527" cy="77071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235105"/>
                <a:gridCol w="1235105"/>
                <a:gridCol w="1235105"/>
                <a:gridCol w="1235105"/>
                <a:gridCol w="1235105"/>
              </a:tblGrid>
              <a:tr h="385358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chemeClr val="accent3"/>
                          </a:solidFill>
                        </a:rPr>
                        <a:t>١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chemeClr val="accent3"/>
                          </a:solidFill>
                        </a:rPr>
                        <a:t>٢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chemeClr val="accent3"/>
                          </a:solidFill>
                        </a:rPr>
                        <a:t>٣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chemeClr val="accent3"/>
                          </a:solidFill>
                        </a:rPr>
                        <a:t>٤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chemeClr val="accent3"/>
                          </a:solidFill>
                        </a:rPr>
                        <a:t>٥</a:t>
                      </a:r>
                    </a:p>
                  </a:txBody>
                  <a:tcPr marL="0" marR="0" marT="0" marB="0" anchor="ctr" anchorCtr="0" horzOverflow="overflow"/>
                </a:tc>
              </a:tr>
              <a:tr h="385358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406D8F"/>
                          </a:solidFill>
                        </a:rPr>
                        <a:t>٢✖️١٢=٢٤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406D8F"/>
                          </a:solidFill>
                        </a:rPr>
                        <a:t>٤✖️١٢=٤٨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406D8F"/>
                          </a:solidFill>
                        </a:rPr>
                        <a:t>٦✖️١٢=٧٢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b="1" sz="1400">
                          <a:solidFill>
                            <a:srgbClr val="406D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406D8F"/>
                          </a:solidFill>
                        </a:rPr>
                        <a:t>١٠✖️١٢=١٢٠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grpSp>
        <p:nvGrpSpPr>
          <p:cNvPr id="3311" name="صفحة ١٨٥"/>
          <p:cNvGrpSpPr/>
          <p:nvPr/>
        </p:nvGrpSpPr>
        <p:grpSpPr>
          <a:xfrm>
            <a:off x="383099" y="573765"/>
            <a:ext cx="817476" cy="314228"/>
            <a:chOff x="0" y="-1"/>
            <a:chExt cx="817475" cy="314227"/>
          </a:xfrm>
        </p:grpSpPr>
        <p:sp>
          <p:nvSpPr>
            <p:cNvPr id="3309" name="صفحة ١٨٥"/>
            <p:cNvSpPr txBox="1"/>
            <p:nvPr/>
          </p:nvSpPr>
          <p:spPr>
            <a:xfrm>
              <a:off x="6348" y="6349"/>
              <a:ext cx="698571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rtl="0">
                <a:defRPr/>
              </a:pPr>
              <a:r>
                <a:t>صفحة ٤٩</a:t>
              </a:r>
            </a:p>
          </p:txBody>
        </p:sp>
        <p:pic>
          <p:nvPicPr>
            <p:cNvPr id="3310" name="صفحة ١٨٥ صفحة ١٨٥" descr="صفحة ١٨٥ صفحة ١٨٥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-1" y="-2"/>
              <a:ext cx="817477" cy="314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37000"/>
                                        <p:tgtEl>
                                          <p:spTgt spid="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5" name="Google Shape;8070;p57"/>
          <p:cNvGrpSpPr/>
          <p:nvPr/>
        </p:nvGrpSpPr>
        <p:grpSpPr>
          <a:xfrm>
            <a:off x="2289166" y="4787875"/>
            <a:ext cx="3744569" cy="262394"/>
            <a:chOff x="-30" y="-1"/>
            <a:chExt cx="3744567" cy="262392"/>
          </a:xfrm>
        </p:grpSpPr>
        <p:sp>
          <p:nvSpPr>
            <p:cNvPr id="3313" name="Google Shape;8071;p57"/>
            <p:cNvSpPr/>
            <p:nvPr/>
          </p:nvSpPr>
          <p:spPr>
            <a:xfrm>
              <a:off x="-31" y="-2"/>
              <a:ext cx="1795369" cy="25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4" name="Google Shape;8072;p57"/>
            <p:cNvSpPr/>
            <p:nvPr/>
          </p:nvSpPr>
          <p:spPr>
            <a:xfrm>
              <a:off x="1190333" y="25891"/>
              <a:ext cx="1890439" cy="23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5" name="Google Shape;8073;p57"/>
            <p:cNvSpPr/>
            <p:nvPr/>
          </p:nvSpPr>
          <p:spPr>
            <a:xfrm>
              <a:off x="2821932" y="72984"/>
              <a:ext cx="922606" cy="153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6" name="Google Shape;8074;p57"/>
            <p:cNvSpPr/>
            <p:nvPr/>
          </p:nvSpPr>
          <p:spPr>
            <a:xfrm>
              <a:off x="833273" y="183228"/>
              <a:ext cx="229584" cy="6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7" name="Google Shape;8075;p57"/>
            <p:cNvSpPr/>
            <p:nvPr/>
          </p:nvSpPr>
          <p:spPr>
            <a:xfrm>
              <a:off x="604539" y="199956"/>
              <a:ext cx="135871" cy="45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8" name="Google Shape;8076;p57"/>
            <p:cNvSpPr/>
            <p:nvPr/>
          </p:nvSpPr>
          <p:spPr>
            <a:xfrm>
              <a:off x="2314642" y="33174"/>
              <a:ext cx="11396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9" name="Google Shape;8077;p57"/>
            <p:cNvSpPr/>
            <p:nvPr/>
          </p:nvSpPr>
          <p:spPr>
            <a:xfrm>
              <a:off x="2736691" y="48613"/>
              <a:ext cx="113926" cy="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0" name="Google Shape;8078;p57"/>
            <p:cNvSpPr/>
            <p:nvPr/>
          </p:nvSpPr>
          <p:spPr>
            <a:xfrm>
              <a:off x="1405187" y="20916"/>
              <a:ext cx="43412" cy="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1" name="Google Shape;8079;p57"/>
            <p:cNvSpPr/>
            <p:nvPr/>
          </p:nvSpPr>
          <p:spPr>
            <a:xfrm>
              <a:off x="1541462" y="24846"/>
              <a:ext cx="49783" cy="5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2" name="Google Shape;8080;p57"/>
            <p:cNvSpPr/>
            <p:nvPr/>
          </p:nvSpPr>
          <p:spPr>
            <a:xfrm>
              <a:off x="167281" y="212463"/>
              <a:ext cx="64991" cy="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3" name="Google Shape;8081;p57"/>
            <p:cNvSpPr/>
            <p:nvPr/>
          </p:nvSpPr>
          <p:spPr>
            <a:xfrm>
              <a:off x="547133" y="213006"/>
              <a:ext cx="35462" cy="16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4" name="Google Shape;8082;p57"/>
            <p:cNvSpPr/>
            <p:nvPr/>
          </p:nvSpPr>
          <p:spPr>
            <a:xfrm>
              <a:off x="375764" y="206354"/>
              <a:ext cx="35462" cy="1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5" name="Google Shape;8083;p57"/>
            <p:cNvSpPr/>
            <p:nvPr/>
          </p:nvSpPr>
          <p:spPr>
            <a:xfrm>
              <a:off x="260993" y="212805"/>
              <a:ext cx="2110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6" name="Google Shape;8084;p57"/>
            <p:cNvSpPr/>
            <p:nvPr/>
          </p:nvSpPr>
          <p:spPr>
            <a:xfrm>
              <a:off x="504089" y="212936"/>
              <a:ext cx="2110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7" name="Google Shape;8085;p57"/>
            <p:cNvSpPr/>
            <p:nvPr/>
          </p:nvSpPr>
          <p:spPr>
            <a:xfrm>
              <a:off x="797813" y="233496"/>
              <a:ext cx="21101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8" name="Google Shape;8086;p57"/>
            <p:cNvSpPr/>
            <p:nvPr/>
          </p:nvSpPr>
          <p:spPr>
            <a:xfrm>
              <a:off x="2900436" y="60102"/>
              <a:ext cx="143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9" name="Google Shape;8087;p57"/>
            <p:cNvSpPr/>
            <p:nvPr/>
          </p:nvSpPr>
          <p:spPr>
            <a:xfrm>
              <a:off x="2965426" y="65836"/>
              <a:ext cx="14363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0" name="Google Shape;8088;p57"/>
            <p:cNvSpPr/>
            <p:nvPr/>
          </p:nvSpPr>
          <p:spPr>
            <a:xfrm>
              <a:off x="1083953" y="240722"/>
              <a:ext cx="14363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1" name="Google Shape;8089;p57"/>
            <p:cNvSpPr/>
            <p:nvPr/>
          </p:nvSpPr>
          <p:spPr>
            <a:xfrm>
              <a:off x="439947" y="210418"/>
              <a:ext cx="21100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2" name="Google Shape;8090;p57"/>
            <p:cNvSpPr/>
            <p:nvPr/>
          </p:nvSpPr>
          <p:spPr>
            <a:xfrm>
              <a:off x="1605605" y="29176"/>
              <a:ext cx="108035" cy="4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3" name="Google Shape;8091;p57"/>
            <p:cNvSpPr/>
            <p:nvPr/>
          </p:nvSpPr>
          <p:spPr>
            <a:xfrm>
              <a:off x="1462111" y="39114"/>
              <a:ext cx="32921" cy="3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4" name="Google Shape;8092;p57"/>
            <p:cNvSpPr/>
            <p:nvPr/>
          </p:nvSpPr>
          <p:spPr>
            <a:xfrm>
              <a:off x="1593033" y="106568"/>
              <a:ext cx="24503" cy="19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5" name="Google Shape;8093;p57"/>
            <p:cNvSpPr/>
            <p:nvPr/>
          </p:nvSpPr>
          <p:spPr>
            <a:xfrm>
              <a:off x="1735991" y="11947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6" name="Google Shape;8094;p57"/>
            <p:cNvSpPr/>
            <p:nvPr/>
          </p:nvSpPr>
          <p:spPr>
            <a:xfrm>
              <a:off x="1442267" y="186883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7" name="Google Shape;8095;p57"/>
            <p:cNvSpPr/>
            <p:nvPr/>
          </p:nvSpPr>
          <p:spPr>
            <a:xfrm>
              <a:off x="1454914" y="608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8" name="Google Shape;8096;p57"/>
            <p:cNvSpPr/>
            <p:nvPr/>
          </p:nvSpPr>
          <p:spPr>
            <a:xfrm>
              <a:off x="1808464" y="53965"/>
              <a:ext cx="47823" cy="56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9" name="Google Shape;8097;p57"/>
            <p:cNvSpPr/>
            <p:nvPr/>
          </p:nvSpPr>
          <p:spPr>
            <a:xfrm>
              <a:off x="2954333" y="107197"/>
              <a:ext cx="51124" cy="4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0" name="Google Shape;8098;p57"/>
            <p:cNvSpPr/>
            <p:nvPr/>
          </p:nvSpPr>
          <p:spPr>
            <a:xfrm>
              <a:off x="1748251" y="80190"/>
              <a:ext cx="20693" cy="1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1" name="Google Shape;8099;p57"/>
            <p:cNvSpPr/>
            <p:nvPr/>
          </p:nvSpPr>
          <p:spPr>
            <a:xfrm>
              <a:off x="2873362" y="1198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2" name="Google Shape;8100;p57"/>
            <p:cNvSpPr/>
            <p:nvPr/>
          </p:nvSpPr>
          <p:spPr>
            <a:xfrm>
              <a:off x="1563815" y="200626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3" name="Google Shape;8101;p57"/>
            <p:cNvSpPr/>
            <p:nvPr/>
          </p:nvSpPr>
          <p:spPr>
            <a:xfrm>
              <a:off x="1828771" y="145978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4" name="Google Shape;8102;p57"/>
            <p:cNvSpPr/>
            <p:nvPr/>
          </p:nvSpPr>
          <p:spPr>
            <a:xfrm>
              <a:off x="2902114" y="145978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346" name="Google Shape;366;p40" descr="Google Shape;366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04534">
            <a:off x="4925140" y="1091622"/>
            <a:ext cx="2809126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347" name="Google Shape;4622;p49"/>
          <p:cNvSpPr/>
          <p:nvPr/>
        </p:nvSpPr>
        <p:spPr>
          <a:xfrm rot="21451959">
            <a:off x="4305463" y="638454"/>
            <a:ext cx="3812988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 sz="5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348" name="تعلمنا اليوم"/>
          <p:cNvSpPr txBox="1"/>
          <p:nvPr>
            <p:ph type="title"/>
          </p:nvPr>
        </p:nvSpPr>
        <p:spPr>
          <a:xfrm>
            <a:off x="4812027" y="705804"/>
            <a:ext cx="3035352" cy="6387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429768">
              <a:lnSpc>
                <a:spcPct val="80000"/>
              </a:lnSpc>
              <a:defRPr sz="26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تعلمنا اليوم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2" name="Google Shape;8070;p57"/>
          <p:cNvGrpSpPr/>
          <p:nvPr/>
        </p:nvGrpSpPr>
        <p:grpSpPr>
          <a:xfrm>
            <a:off x="2289166" y="4787875"/>
            <a:ext cx="3744569" cy="262394"/>
            <a:chOff x="-30" y="-1"/>
            <a:chExt cx="3744567" cy="262392"/>
          </a:xfrm>
        </p:grpSpPr>
        <p:sp>
          <p:nvSpPr>
            <p:cNvPr id="3350" name="Google Shape;8071;p57"/>
            <p:cNvSpPr/>
            <p:nvPr/>
          </p:nvSpPr>
          <p:spPr>
            <a:xfrm>
              <a:off x="-31" y="-2"/>
              <a:ext cx="1795369" cy="25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1" name="Google Shape;8072;p57"/>
            <p:cNvSpPr/>
            <p:nvPr/>
          </p:nvSpPr>
          <p:spPr>
            <a:xfrm>
              <a:off x="1190333" y="25891"/>
              <a:ext cx="1890439" cy="23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2" name="Google Shape;8073;p57"/>
            <p:cNvSpPr/>
            <p:nvPr/>
          </p:nvSpPr>
          <p:spPr>
            <a:xfrm>
              <a:off x="2821932" y="72984"/>
              <a:ext cx="922606" cy="153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3" name="Google Shape;8074;p57"/>
            <p:cNvSpPr/>
            <p:nvPr/>
          </p:nvSpPr>
          <p:spPr>
            <a:xfrm>
              <a:off x="833273" y="183228"/>
              <a:ext cx="229584" cy="6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4" name="Google Shape;8075;p57"/>
            <p:cNvSpPr/>
            <p:nvPr/>
          </p:nvSpPr>
          <p:spPr>
            <a:xfrm>
              <a:off x="604539" y="199956"/>
              <a:ext cx="135871" cy="45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5" name="Google Shape;8076;p57"/>
            <p:cNvSpPr/>
            <p:nvPr/>
          </p:nvSpPr>
          <p:spPr>
            <a:xfrm>
              <a:off x="2314642" y="33174"/>
              <a:ext cx="11396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6" name="Google Shape;8077;p57"/>
            <p:cNvSpPr/>
            <p:nvPr/>
          </p:nvSpPr>
          <p:spPr>
            <a:xfrm>
              <a:off x="2736691" y="48613"/>
              <a:ext cx="113926" cy="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7" name="Google Shape;8078;p57"/>
            <p:cNvSpPr/>
            <p:nvPr/>
          </p:nvSpPr>
          <p:spPr>
            <a:xfrm>
              <a:off x="1405187" y="20916"/>
              <a:ext cx="43412" cy="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8" name="Google Shape;8079;p57"/>
            <p:cNvSpPr/>
            <p:nvPr/>
          </p:nvSpPr>
          <p:spPr>
            <a:xfrm>
              <a:off x="1541462" y="24846"/>
              <a:ext cx="49783" cy="5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9" name="Google Shape;8080;p57"/>
            <p:cNvSpPr/>
            <p:nvPr/>
          </p:nvSpPr>
          <p:spPr>
            <a:xfrm>
              <a:off x="167281" y="212463"/>
              <a:ext cx="64991" cy="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0" name="Google Shape;8081;p57"/>
            <p:cNvSpPr/>
            <p:nvPr/>
          </p:nvSpPr>
          <p:spPr>
            <a:xfrm>
              <a:off x="547133" y="213006"/>
              <a:ext cx="35462" cy="16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1" name="Google Shape;8082;p57"/>
            <p:cNvSpPr/>
            <p:nvPr/>
          </p:nvSpPr>
          <p:spPr>
            <a:xfrm>
              <a:off x="375764" y="206354"/>
              <a:ext cx="35462" cy="1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2" name="Google Shape;8083;p57"/>
            <p:cNvSpPr/>
            <p:nvPr/>
          </p:nvSpPr>
          <p:spPr>
            <a:xfrm>
              <a:off x="260993" y="212805"/>
              <a:ext cx="2110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3" name="Google Shape;8084;p57"/>
            <p:cNvSpPr/>
            <p:nvPr/>
          </p:nvSpPr>
          <p:spPr>
            <a:xfrm>
              <a:off x="504089" y="212936"/>
              <a:ext cx="2110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4" name="Google Shape;8085;p57"/>
            <p:cNvSpPr/>
            <p:nvPr/>
          </p:nvSpPr>
          <p:spPr>
            <a:xfrm>
              <a:off x="797813" y="233496"/>
              <a:ext cx="21101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5" name="Google Shape;8086;p57"/>
            <p:cNvSpPr/>
            <p:nvPr/>
          </p:nvSpPr>
          <p:spPr>
            <a:xfrm>
              <a:off x="2900436" y="60102"/>
              <a:ext cx="143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6" name="Google Shape;8087;p57"/>
            <p:cNvSpPr/>
            <p:nvPr/>
          </p:nvSpPr>
          <p:spPr>
            <a:xfrm>
              <a:off x="2965426" y="65836"/>
              <a:ext cx="14363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7" name="Google Shape;8088;p57"/>
            <p:cNvSpPr/>
            <p:nvPr/>
          </p:nvSpPr>
          <p:spPr>
            <a:xfrm>
              <a:off x="1083953" y="240722"/>
              <a:ext cx="14363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8" name="Google Shape;8089;p57"/>
            <p:cNvSpPr/>
            <p:nvPr/>
          </p:nvSpPr>
          <p:spPr>
            <a:xfrm>
              <a:off x="439947" y="210418"/>
              <a:ext cx="21100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9" name="Google Shape;8090;p57"/>
            <p:cNvSpPr/>
            <p:nvPr/>
          </p:nvSpPr>
          <p:spPr>
            <a:xfrm>
              <a:off x="1605605" y="29176"/>
              <a:ext cx="108035" cy="4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0" name="Google Shape;8091;p57"/>
            <p:cNvSpPr/>
            <p:nvPr/>
          </p:nvSpPr>
          <p:spPr>
            <a:xfrm>
              <a:off x="1462111" y="39114"/>
              <a:ext cx="32921" cy="3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1" name="Google Shape;8092;p57"/>
            <p:cNvSpPr/>
            <p:nvPr/>
          </p:nvSpPr>
          <p:spPr>
            <a:xfrm>
              <a:off x="1593033" y="106568"/>
              <a:ext cx="24503" cy="19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2" name="Google Shape;8093;p57"/>
            <p:cNvSpPr/>
            <p:nvPr/>
          </p:nvSpPr>
          <p:spPr>
            <a:xfrm>
              <a:off x="1735991" y="11947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3" name="Google Shape;8094;p57"/>
            <p:cNvSpPr/>
            <p:nvPr/>
          </p:nvSpPr>
          <p:spPr>
            <a:xfrm>
              <a:off x="1442267" y="186883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4" name="Google Shape;8095;p57"/>
            <p:cNvSpPr/>
            <p:nvPr/>
          </p:nvSpPr>
          <p:spPr>
            <a:xfrm>
              <a:off x="1454914" y="608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5" name="Google Shape;8096;p57"/>
            <p:cNvSpPr/>
            <p:nvPr/>
          </p:nvSpPr>
          <p:spPr>
            <a:xfrm>
              <a:off x="1808464" y="53965"/>
              <a:ext cx="47823" cy="56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6" name="Google Shape;8097;p57"/>
            <p:cNvSpPr/>
            <p:nvPr/>
          </p:nvSpPr>
          <p:spPr>
            <a:xfrm>
              <a:off x="2954333" y="107197"/>
              <a:ext cx="51124" cy="4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7" name="Google Shape;8098;p57"/>
            <p:cNvSpPr/>
            <p:nvPr/>
          </p:nvSpPr>
          <p:spPr>
            <a:xfrm>
              <a:off x="1748251" y="80190"/>
              <a:ext cx="20693" cy="1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8" name="Google Shape;8099;p57"/>
            <p:cNvSpPr/>
            <p:nvPr/>
          </p:nvSpPr>
          <p:spPr>
            <a:xfrm>
              <a:off x="2873362" y="1198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9" name="Google Shape;8100;p57"/>
            <p:cNvSpPr/>
            <p:nvPr/>
          </p:nvSpPr>
          <p:spPr>
            <a:xfrm>
              <a:off x="1563815" y="200626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80" name="Google Shape;8101;p57"/>
            <p:cNvSpPr/>
            <p:nvPr/>
          </p:nvSpPr>
          <p:spPr>
            <a:xfrm>
              <a:off x="1828771" y="145978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81" name="Google Shape;8102;p57"/>
            <p:cNvSpPr/>
            <p:nvPr/>
          </p:nvSpPr>
          <p:spPr>
            <a:xfrm>
              <a:off x="2902114" y="145978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383" name="Google Shape;366;p40" descr="Google Shape;366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04534">
            <a:off x="2337592" y="194299"/>
            <a:ext cx="3415027" cy="35987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grpSp>
        <p:nvGrpSpPr>
          <p:cNvPr id="3386" name="Google Shape;1742;p25"/>
          <p:cNvGrpSpPr/>
          <p:nvPr/>
        </p:nvGrpSpPr>
        <p:grpSpPr>
          <a:xfrm>
            <a:off x="2720182" y="1632081"/>
            <a:ext cx="2882588" cy="1315694"/>
            <a:chOff x="0" y="0"/>
            <a:chExt cx="2882586" cy="1315692"/>
          </a:xfrm>
        </p:grpSpPr>
        <p:sp>
          <p:nvSpPr>
            <p:cNvPr id="3384" name="Google Shape;1742;p25"/>
            <p:cNvSpPr txBox="1"/>
            <p:nvPr/>
          </p:nvSpPr>
          <p:spPr>
            <a:xfrm>
              <a:off x="6349" y="6350"/>
              <a:ext cx="2869887" cy="1302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/>
            <a:p>
              <a:pPr algn="ctr" defTabSz="374904" rtl="0">
                <a:defRPr sz="20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سُبْحَانَكَ اللَّهُمَّ وَبِحَمْدِكَ، </a:t>
              </a:r>
            </a:p>
            <a:p>
              <a:pPr algn="ctr" defTabSz="374904" rtl="0">
                <a:defRPr sz="20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أَشْهَدُ أَنْ لَا إِلَهَ إِلَّا أَنْتَ </a:t>
              </a:r>
            </a:p>
            <a:p>
              <a:pPr algn="ctr" defTabSz="374904" rtl="0">
                <a:defRPr sz="20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أَسْتَغْفِرُكَ وَأَتُوبُ إِلَيْكَ</a:t>
              </a:r>
            </a:p>
          </p:txBody>
        </p:sp>
        <p:pic>
          <p:nvPicPr>
            <p:cNvPr id="3385" name="Google Shape;1742;p25" descr="Google Shape;1742;p2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882588" cy="13156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7154;p41"/>
          <p:cNvSpPr/>
          <p:nvPr/>
        </p:nvSpPr>
        <p:spPr>
          <a:xfrm>
            <a:off x="3118686" y="298874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7223"/>
                </a:lnTo>
                <a:lnTo>
                  <a:pt x="7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6" name="Google Shape;7156;p41"/>
          <p:cNvSpPr/>
          <p:nvPr/>
        </p:nvSpPr>
        <p:spPr>
          <a:xfrm>
            <a:off x="3498186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7953" y="0"/>
                  <a:pt x="14587" y="4985"/>
                  <a:pt x="10940" y="10800"/>
                </a:cubicBezTo>
                <a:lnTo>
                  <a:pt x="21600" y="0"/>
                </a:lnTo>
                <a:close/>
                <a:moveTo>
                  <a:pt x="10940" y="10800"/>
                </a:moveTo>
                <a:lnTo>
                  <a:pt x="0" y="21600"/>
                </a:lnTo>
                <a:cubicBezTo>
                  <a:pt x="3647" y="21600"/>
                  <a:pt x="7294" y="15785"/>
                  <a:pt x="10940" y="108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7" name="Google Shape;7157;p41"/>
          <p:cNvSpPr/>
          <p:nvPr/>
        </p:nvSpPr>
        <p:spPr>
          <a:xfrm>
            <a:off x="3547467" y="29858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8" name="Google Shape;7158;p41"/>
          <p:cNvSpPr/>
          <p:nvPr/>
        </p:nvSpPr>
        <p:spPr>
          <a:xfrm>
            <a:off x="3236358" y="2984911"/>
            <a:ext cx="12701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2" h="21600" fill="norm" stroke="1" extrusionOk="0">
                <a:moveTo>
                  <a:pt x="12126" y="0"/>
                </a:moveTo>
                <a:lnTo>
                  <a:pt x="189" y="21181"/>
                </a:lnTo>
                <a:cubicBezTo>
                  <a:pt x="3505" y="16357"/>
                  <a:pt x="21600" y="20971"/>
                  <a:pt x="12126" y="0"/>
                </a:cubicBezTo>
                <a:close/>
                <a:moveTo>
                  <a:pt x="189" y="21181"/>
                </a:moveTo>
                <a:cubicBezTo>
                  <a:pt x="189" y="21181"/>
                  <a:pt x="95" y="21390"/>
                  <a:pt x="0" y="21600"/>
                </a:cubicBezTo>
                <a:lnTo>
                  <a:pt x="189" y="211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9" name="Google Shape;7159;p41"/>
          <p:cNvSpPr/>
          <p:nvPr/>
        </p:nvSpPr>
        <p:spPr>
          <a:xfrm>
            <a:off x="3461749" y="29978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73" h="21600" fill="norm" stroke="1" extrusionOk="0">
                <a:moveTo>
                  <a:pt x="4544" y="0"/>
                </a:moveTo>
                <a:cubicBezTo>
                  <a:pt x="307" y="6072"/>
                  <a:pt x="-3827" y="21600"/>
                  <a:pt x="6301" y="21600"/>
                </a:cubicBezTo>
                <a:cubicBezTo>
                  <a:pt x="8988" y="21600"/>
                  <a:pt x="12812" y="20505"/>
                  <a:pt x="17773" y="17818"/>
                </a:cubicBezTo>
                <a:cubicBezTo>
                  <a:pt x="9815" y="15329"/>
                  <a:pt x="1857" y="7665"/>
                  <a:pt x="45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0" name="Google Shape;7160;p41"/>
          <p:cNvSpPr/>
          <p:nvPr/>
        </p:nvSpPr>
        <p:spPr>
          <a:xfrm>
            <a:off x="3536024" y="299489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60" y="0"/>
                </a:moveTo>
                <a:cubicBezTo>
                  <a:pt x="16320" y="0"/>
                  <a:pt x="15960" y="1045"/>
                  <a:pt x="15360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6560" y="17942"/>
                  <a:pt x="17640" y="0"/>
                  <a:pt x="1656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1" name="Google Shape;7162;p41"/>
          <p:cNvSpPr/>
          <p:nvPr/>
        </p:nvSpPr>
        <p:spPr>
          <a:xfrm>
            <a:off x="3320983" y="29946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511" h="21600" fill="norm" stroke="1" extrusionOk="0">
                <a:moveTo>
                  <a:pt x="952" y="0"/>
                </a:moveTo>
                <a:cubicBezTo>
                  <a:pt x="-4335" y="8290"/>
                  <a:pt x="14601" y="12988"/>
                  <a:pt x="4067" y="21278"/>
                </a:cubicBezTo>
                <a:cubicBezTo>
                  <a:pt x="5748" y="21508"/>
                  <a:pt x="7059" y="21600"/>
                  <a:pt x="8043" y="21600"/>
                </a:cubicBezTo>
                <a:cubicBezTo>
                  <a:pt x="17265" y="21600"/>
                  <a:pt x="2059" y="12757"/>
                  <a:pt x="12511" y="10639"/>
                </a:cubicBezTo>
                <a:cubicBezTo>
                  <a:pt x="7223" y="10639"/>
                  <a:pt x="1977" y="5941"/>
                  <a:pt x="95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2" name="Google Shape;7164;p41"/>
          <p:cNvSpPr/>
          <p:nvPr/>
        </p:nvSpPr>
        <p:spPr>
          <a:xfrm>
            <a:off x="3715198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00" y="11012"/>
                </a:lnTo>
                <a:cubicBezTo>
                  <a:pt x="14306" y="8047"/>
                  <a:pt x="17953" y="5506"/>
                  <a:pt x="21600" y="0"/>
                </a:cubicBezTo>
                <a:close/>
                <a:moveTo>
                  <a:pt x="10800" y="11012"/>
                </a:moveTo>
                <a:cubicBezTo>
                  <a:pt x="7153" y="13553"/>
                  <a:pt x="3647" y="16518"/>
                  <a:pt x="0" y="21600"/>
                </a:cubicBezTo>
                <a:lnTo>
                  <a:pt x="10800" y="110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3" name="Google Shape;7166;p41"/>
          <p:cNvSpPr/>
          <p:nvPr/>
        </p:nvSpPr>
        <p:spPr>
          <a:xfrm>
            <a:off x="3736025" y="29887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10695"/>
                  <a:pt x="0" y="16148"/>
                  <a:pt x="0" y="21600"/>
                </a:cubicBezTo>
                <a:cubicBezTo>
                  <a:pt x="21600" y="16148"/>
                  <a:pt x="21600" y="545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4" name="Google Shape;7167;p41"/>
          <p:cNvSpPr/>
          <p:nvPr/>
        </p:nvSpPr>
        <p:spPr>
          <a:xfrm>
            <a:off x="3735387" y="29910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7013"/>
                  <a:pt x="0" y="14306"/>
                  <a:pt x="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5" name="Google Shape;7169;p41"/>
          <p:cNvSpPr/>
          <p:nvPr/>
        </p:nvSpPr>
        <p:spPr>
          <a:xfrm>
            <a:off x="3817125" y="2992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5452" y="0"/>
                  <a:pt x="5452" y="12994"/>
                  <a:pt x="0" y="21600"/>
                </a:cubicBezTo>
                <a:cubicBezTo>
                  <a:pt x="2726" y="17212"/>
                  <a:pt x="6082" y="15188"/>
                  <a:pt x="9751" y="15188"/>
                </a:cubicBezTo>
                <a:cubicBezTo>
                  <a:pt x="13526" y="15188"/>
                  <a:pt x="17511" y="17212"/>
                  <a:pt x="21600" y="21600"/>
                </a:cubicBezTo>
                <a:cubicBezTo>
                  <a:pt x="16148" y="12994"/>
                  <a:pt x="13526" y="4388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6" name="Google Shape;7171;p41"/>
          <p:cNvSpPr/>
          <p:nvPr/>
        </p:nvSpPr>
        <p:spPr>
          <a:xfrm>
            <a:off x="3719686" y="29983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545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7" name="Google Shape;7172;p41"/>
          <p:cNvSpPr/>
          <p:nvPr/>
        </p:nvSpPr>
        <p:spPr>
          <a:xfrm>
            <a:off x="3993172" y="2996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55" h="21600" fill="norm" stroke="1" extrusionOk="0">
                <a:moveTo>
                  <a:pt x="2897" y="0"/>
                </a:moveTo>
                <a:cubicBezTo>
                  <a:pt x="-124" y="4613"/>
                  <a:pt x="-3145" y="21600"/>
                  <a:pt x="6975" y="21600"/>
                </a:cubicBezTo>
                <a:cubicBezTo>
                  <a:pt x="9845" y="21600"/>
                  <a:pt x="13470" y="20363"/>
                  <a:pt x="18455" y="17325"/>
                </a:cubicBezTo>
                <a:cubicBezTo>
                  <a:pt x="10752" y="17325"/>
                  <a:pt x="2897" y="8663"/>
                  <a:pt x="28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8" name="Google Shape;7173;p41"/>
          <p:cNvSpPr/>
          <p:nvPr/>
        </p:nvSpPr>
        <p:spPr>
          <a:xfrm>
            <a:off x="4040211" y="29974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21" y="0"/>
                </a:moveTo>
                <a:cubicBezTo>
                  <a:pt x="12792" y="0"/>
                  <a:pt x="11953" y="1045"/>
                  <a:pt x="10695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7196" y="17942"/>
                  <a:pt x="16357" y="0"/>
                  <a:pt x="1342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9" name="Google Shape;7176;p41"/>
          <p:cNvSpPr/>
          <p:nvPr/>
        </p:nvSpPr>
        <p:spPr>
          <a:xfrm>
            <a:off x="4071299" y="29890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94" y="0"/>
                </a:moveTo>
                <a:lnTo>
                  <a:pt x="0" y="17381"/>
                </a:lnTo>
                <a:lnTo>
                  <a:pt x="4388" y="21600"/>
                </a:lnTo>
                <a:lnTo>
                  <a:pt x="21600" y="4388"/>
                </a:lnTo>
                <a:lnTo>
                  <a:pt x="12994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0" name="Google Shape;7177;p41"/>
          <p:cNvSpPr/>
          <p:nvPr/>
        </p:nvSpPr>
        <p:spPr>
          <a:xfrm>
            <a:off x="3829532" y="3004723"/>
            <a:ext cx="12702" cy="14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99" h="21600" fill="norm" stroke="1" extrusionOk="0">
                <a:moveTo>
                  <a:pt x="11077" y="0"/>
                </a:moveTo>
                <a:cubicBezTo>
                  <a:pt x="9286" y="4902"/>
                  <a:pt x="7494" y="0"/>
                  <a:pt x="9286" y="8847"/>
                </a:cubicBezTo>
                <a:cubicBezTo>
                  <a:pt x="9005" y="10302"/>
                  <a:pt x="8513" y="10915"/>
                  <a:pt x="7951" y="10915"/>
                </a:cubicBezTo>
                <a:cubicBezTo>
                  <a:pt x="6722" y="10915"/>
                  <a:pt x="5317" y="7660"/>
                  <a:pt x="6581" y="4902"/>
                </a:cubicBezTo>
                <a:lnTo>
                  <a:pt x="1172" y="11796"/>
                </a:lnTo>
                <a:lnTo>
                  <a:pt x="5668" y="11796"/>
                </a:lnTo>
                <a:cubicBezTo>
                  <a:pt x="6581" y="19647"/>
                  <a:pt x="-1532" y="11796"/>
                  <a:pt x="259" y="20604"/>
                </a:cubicBezTo>
                <a:lnTo>
                  <a:pt x="6581" y="17694"/>
                </a:lnTo>
                <a:lnTo>
                  <a:pt x="6581" y="19647"/>
                </a:lnTo>
                <a:cubicBezTo>
                  <a:pt x="7248" y="18191"/>
                  <a:pt x="8864" y="17272"/>
                  <a:pt x="10374" y="17272"/>
                </a:cubicBezTo>
                <a:cubicBezTo>
                  <a:pt x="10936" y="17272"/>
                  <a:pt x="11498" y="17426"/>
                  <a:pt x="11990" y="17694"/>
                </a:cubicBezTo>
                <a:cubicBezTo>
                  <a:pt x="11990" y="18651"/>
                  <a:pt x="12868" y="20604"/>
                  <a:pt x="11990" y="21600"/>
                </a:cubicBezTo>
                <a:cubicBezTo>
                  <a:pt x="20068" y="19647"/>
                  <a:pt x="11077" y="7851"/>
                  <a:pt x="17399" y="3945"/>
                </a:cubicBezTo>
                <a:lnTo>
                  <a:pt x="14694" y="3945"/>
                </a:lnTo>
                <a:cubicBezTo>
                  <a:pt x="14554" y="4060"/>
                  <a:pt x="14413" y="4136"/>
                  <a:pt x="14238" y="4136"/>
                </a:cubicBezTo>
                <a:cubicBezTo>
                  <a:pt x="13079" y="4136"/>
                  <a:pt x="11077" y="1685"/>
                  <a:pt x="1107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1" name="Google Shape;7178;p41"/>
          <p:cNvSpPr/>
          <p:nvPr/>
        </p:nvSpPr>
        <p:spPr>
          <a:xfrm>
            <a:off x="3841289" y="2998950"/>
            <a:ext cx="12703" cy="2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83" h="21600" fill="norm" stroke="1" extrusionOk="0">
                <a:moveTo>
                  <a:pt x="17297" y="0"/>
                </a:moveTo>
                <a:cubicBezTo>
                  <a:pt x="14048" y="1663"/>
                  <a:pt x="12952" y="1102"/>
                  <a:pt x="11897" y="4428"/>
                </a:cubicBezTo>
                <a:cubicBezTo>
                  <a:pt x="10716" y="4579"/>
                  <a:pt x="9577" y="4644"/>
                  <a:pt x="8438" y="4644"/>
                </a:cubicBezTo>
                <a:cubicBezTo>
                  <a:pt x="5400" y="4644"/>
                  <a:pt x="2658" y="4147"/>
                  <a:pt x="1055" y="3326"/>
                </a:cubicBezTo>
                <a:cubicBezTo>
                  <a:pt x="0" y="3888"/>
                  <a:pt x="1055" y="6653"/>
                  <a:pt x="0" y="7214"/>
                </a:cubicBezTo>
                <a:lnTo>
                  <a:pt x="1055" y="7214"/>
                </a:lnTo>
                <a:lnTo>
                  <a:pt x="4303" y="12744"/>
                </a:lnTo>
                <a:cubicBezTo>
                  <a:pt x="4303" y="11642"/>
                  <a:pt x="6455" y="11642"/>
                  <a:pt x="7552" y="11642"/>
                </a:cubicBezTo>
                <a:lnTo>
                  <a:pt x="4303" y="18835"/>
                </a:lnTo>
                <a:cubicBezTo>
                  <a:pt x="6666" y="20995"/>
                  <a:pt x="8817" y="21492"/>
                  <a:pt x="10842" y="21492"/>
                </a:cubicBezTo>
                <a:cubicBezTo>
                  <a:pt x="12530" y="21492"/>
                  <a:pt x="14133" y="21168"/>
                  <a:pt x="15694" y="21168"/>
                </a:cubicBezTo>
                <a:cubicBezTo>
                  <a:pt x="16622" y="21168"/>
                  <a:pt x="17508" y="21276"/>
                  <a:pt x="18352" y="21600"/>
                </a:cubicBezTo>
                <a:cubicBezTo>
                  <a:pt x="12952" y="17172"/>
                  <a:pt x="19448" y="18835"/>
                  <a:pt x="10800" y="15509"/>
                </a:cubicBezTo>
                <a:lnTo>
                  <a:pt x="11897" y="9979"/>
                </a:lnTo>
                <a:lnTo>
                  <a:pt x="18352" y="10519"/>
                </a:lnTo>
                <a:cubicBezTo>
                  <a:pt x="17297" y="8856"/>
                  <a:pt x="20545" y="6653"/>
                  <a:pt x="17297" y="5551"/>
                </a:cubicBezTo>
                <a:cubicBezTo>
                  <a:pt x="17297" y="5551"/>
                  <a:pt x="16200" y="6653"/>
                  <a:pt x="15145" y="6653"/>
                </a:cubicBezTo>
                <a:cubicBezTo>
                  <a:pt x="12952" y="2765"/>
                  <a:pt x="21600" y="3888"/>
                  <a:pt x="172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2" name="Google Shape;7179;p41"/>
          <p:cNvSpPr/>
          <p:nvPr/>
        </p:nvSpPr>
        <p:spPr>
          <a:xfrm>
            <a:off x="4024824" y="29858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4587"/>
                  <a:pt x="21600" y="7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3" name="Google Shape;7183;p41"/>
          <p:cNvSpPr/>
          <p:nvPr/>
        </p:nvSpPr>
        <p:spPr>
          <a:xfrm>
            <a:off x="3852700" y="29964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4" name="Google Shape;7184;p41"/>
          <p:cNvSpPr/>
          <p:nvPr/>
        </p:nvSpPr>
        <p:spPr>
          <a:xfrm>
            <a:off x="3853662" y="3002800"/>
            <a:ext cx="12702" cy="22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3" h="21600" fill="norm" stroke="1" extrusionOk="0">
                <a:moveTo>
                  <a:pt x="4253" y="0"/>
                </a:moveTo>
                <a:cubicBezTo>
                  <a:pt x="4253" y="1155"/>
                  <a:pt x="-2377" y="5604"/>
                  <a:pt x="4003" y="5604"/>
                </a:cubicBezTo>
                <a:cubicBezTo>
                  <a:pt x="4378" y="5604"/>
                  <a:pt x="4837" y="5580"/>
                  <a:pt x="5337" y="5556"/>
                </a:cubicBezTo>
                <a:cubicBezTo>
                  <a:pt x="7464" y="10487"/>
                  <a:pt x="1042" y="8635"/>
                  <a:pt x="0" y="9862"/>
                </a:cubicBezTo>
                <a:cubicBezTo>
                  <a:pt x="2126" y="11113"/>
                  <a:pt x="0" y="13566"/>
                  <a:pt x="2126" y="14793"/>
                </a:cubicBezTo>
                <a:cubicBezTo>
                  <a:pt x="2126" y="14192"/>
                  <a:pt x="3211" y="12339"/>
                  <a:pt x="5337" y="12339"/>
                </a:cubicBezTo>
                <a:cubicBezTo>
                  <a:pt x="6255" y="14480"/>
                  <a:pt x="5587" y="16164"/>
                  <a:pt x="3294" y="16164"/>
                </a:cubicBezTo>
                <a:cubicBezTo>
                  <a:pt x="2919" y="16164"/>
                  <a:pt x="2543" y="16116"/>
                  <a:pt x="2126" y="16044"/>
                </a:cubicBezTo>
                <a:cubicBezTo>
                  <a:pt x="6421" y="17896"/>
                  <a:pt x="1042" y="20349"/>
                  <a:pt x="5337" y="21600"/>
                </a:cubicBezTo>
                <a:cubicBezTo>
                  <a:pt x="13886" y="18497"/>
                  <a:pt x="19223" y="13566"/>
                  <a:pt x="19223" y="8010"/>
                </a:cubicBezTo>
                <a:cubicBezTo>
                  <a:pt x="16638" y="9525"/>
                  <a:pt x="13302" y="11425"/>
                  <a:pt x="9299" y="11425"/>
                </a:cubicBezTo>
                <a:cubicBezTo>
                  <a:pt x="8381" y="11425"/>
                  <a:pt x="7422" y="11329"/>
                  <a:pt x="6421" y="11113"/>
                </a:cubicBezTo>
                <a:lnTo>
                  <a:pt x="6421" y="6783"/>
                </a:lnTo>
                <a:cubicBezTo>
                  <a:pt x="8465" y="7793"/>
                  <a:pt x="10008" y="8130"/>
                  <a:pt x="11259" y="8130"/>
                </a:cubicBezTo>
                <a:cubicBezTo>
                  <a:pt x="13844" y="8130"/>
                  <a:pt x="15262" y="6591"/>
                  <a:pt x="18181" y="6158"/>
                </a:cubicBezTo>
                <a:lnTo>
                  <a:pt x="7464" y="5556"/>
                </a:lnTo>
                <a:cubicBezTo>
                  <a:pt x="1042" y="3079"/>
                  <a:pt x="4253" y="1852"/>
                  <a:pt x="7464" y="625"/>
                </a:cubicBezTo>
                <a:cubicBezTo>
                  <a:pt x="6421" y="625"/>
                  <a:pt x="5337" y="625"/>
                  <a:pt x="425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5" name="Google Shape;7185;p41"/>
          <p:cNvSpPr/>
          <p:nvPr/>
        </p:nvSpPr>
        <p:spPr>
          <a:xfrm>
            <a:off x="3953662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1012" y="0"/>
                  <a:pt x="0" y="21600"/>
                  <a:pt x="0" y="21600"/>
                </a:cubicBezTo>
                <a:cubicBezTo>
                  <a:pt x="0" y="21600"/>
                  <a:pt x="11012" y="216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6" name="Google Shape;7186;p41"/>
          <p:cNvSpPr/>
          <p:nvPr/>
        </p:nvSpPr>
        <p:spPr>
          <a:xfrm>
            <a:off x="3852107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081" h="21600" fill="norm" stroke="1" extrusionOk="0">
                <a:moveTo>
                  <a:pt x="5664" y="0"/>
                </a:moveTo>
                <a:cubicBezTo>
                  <a:pt x="5664" y="8113"/>
                  <a:pt x="-5083" y="8113"/>
                  <a:pt x="3030" y="21600"/>
                </a:cubicBezTo>
                <a:cubicBezTo>
                  <a:pt x="-2449" y="5374"/>
                  <a:pt x="16517" y="13487"/>
                  <a:pt x="566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7" name="Google Shape;7187;p41"/>
          <p:cNvSpPr/>
          <p:nvPr/>
        </p:nvSpPr>
        <p:spPr>
          <a:xfrm>
            <a:off x="3950101" y="29932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90" h="21600" fill="norm" stroke="1" extrusionOk="0">
                <a:moveTo>
                  <a:pt x="12308" y="0"/>
                </a:moveTo>
                <a:cubicBezTo>
                  <a:pt x="0" y="4057"/>
                  <a:pt x="12308" y="10800"/>
                  <a:pt x="0" y="10800"/>
                </a:cubicBezTo>
                <a:lnTo>
                  <a:pt x="12308" y="21600"/>
                </a:lnTo>
                <a:cubicBezTo>
                  <a:pt x="3017" y="10800"/>
                  <a:pt x="21600" y="8113"/>
                  <a:pt x="12308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8" name="Google Shape;7188;p41"/>
          <p:cNvSpPr/>
          <p:nvPr/>
        </p:nvSpPr>
        <p:spPr>
          <a:xfrm>
            <a:off x="3969699" y="29897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587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9" name="Google Shape;7190;p41"/>
          <p:cNvSpPr/>
          <p:nvPr/>
        </p:nvSpPr>
        <p:spPr>
          <a:xfrm>
            <a:off x="3981874" y="29861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148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0" name="Google Shape;7191;p41"/>
          <p:cNvSpPr/>
          <p:nvPr/>
        </p:nvSpPr>
        <p:spPr>
          <a:xfrm>
            <a:off x="4028349" y="29871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1" name="Google Shape;7192;p41"/>
          <p:cNvSpPr/>
          <p:nvPr/>
        </p:nvSpPr>
        <p:spPr>
          <a:xfrm>
            <a:off x="4039954" y="2984936"/>
            <a:ext cx="1270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47" h="21600" fill="norm" stroke="1" extrusionOk="0">
                <a:moveTo>
                  <a:pt x="0" y="0"/>
                </a:moveTo>
                <a:cubicBezTo>
                  <a:pt x="2323" y="16709"/>
                  <a:pt x="6735" y="21600"/>
                  <a:pt x="10684" y="21600"/>
                </a:cubicBezTo>
                <a:cubicBezTo>
                  <a:pt x="16490" y="21600"/>
                  <a:pt x="21600" y="10189"/>
                  <a:pt x="17884" y="10189"/>
                </a:cubicBezTo>
                <a:cubicBezTo>
                  <a:pt x="11845" y="10189"/>
                  <a:pt x="6039" y="101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2" name="Google Shape;7194;p41"/>
          <p:cNvSpPr/>
          <p:nvPr/>
        </p:nvSpPr>
        <p:spPr>
          <a:xfrm>
            <a:off x="3821345" y="298642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fill="norm" stroke="1" extrusionOk="0">
                <a:moveTo>
                  <a:pt x="10800" y="0"/>
                </a:moveTo>
                <a:cubicBezTo>
                  <a:pt x="8229" y="0"/>
                  <a:pt x="4629" y="514"/>
                  <a:pt x="0" y="1800"/>
                </a:cubicBezTo>
                <a:lnTo>
                  <a:pt x="0" y="21600"/>
                </a:lnTo>
                <a:cubicBezTo>
                  <a:pt x="10800" y="10800"/>
                  <a:pt x="21600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813" name="Google Shape;7411;p48" descr="Google Shape;7411;p48"/>
          <p:cNvPicPr>
            <a:picLocks noChangeAspect="1"/>
          </p:cNvPicPr>
          <p:nvPr/>
        </p:nvPicPr>
        <p:blipFill>
          <a:blip r:embed="rId2">
            <a:alphaModFix amt="73000"/>
            <a:extLst/>
          </a:blip>
          <a:stretch>
            <a:fillRect/>
          </a:stretch>
        </p:blipFill>
        <p:spPr>
          <a:xfrm rot="10800000">
            <a:off x="1901775" y="1317992"/>
            <a:ext cx="5330760" cy="3474502"/>
          </a:xfrm>
          <a:prstGeom prst="rect">
            <a:avLst/>
          </a:prstGeom>
          <a:ln w="12700">
            <a:miter lim="400000"/>
          </a:ln>
        </p:spPr>
      </p:pic>
      <p:sp>
        <p:nvSpPr>
          <p:cNvPr id="2814" name="Google Shape;7197;p41"/>
          <p:cNvSpPr/>
          <p:nvPr/>
        </p:nvSpPr>
        <p:spPr>
          <a:xfrm>
            <a:off x="3917450" y="29874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2160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5" name="Google Shape;7198;p41"/>
          <p:cNvSpPr/>
          <p:nvPr/>
        </p:nvSpPr>
        <p:spPr>
          <a:xfrm>
            <a:off x="3895430" y="299388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52" h="21600" fill="norm" stroke="1" extrusionOk="0">
                <a:moveTo>
                  <a:pt x="5244" y="0"/>
                </a:moveTo>
                <a:cubicBezTo>
                  <a:pt x="5244" y="5374"/>
                  <a:pt x="-4048" y="13487"/>
                  <a:pt x="2106" y="21600"/>
                </a:cubicBezTo>
                <a:lnTo>
                  <a:pt x="17552" y="10747"/>
                </a:lnTo>
                <a:cubicBezTo>
                  <a:pt x="11398" y="10747"/>
                  <a:pt x="8260" y="5374"/>
                  <a:pt x="52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6" name="Google Shape;7199;p41"/>
          <p:cNvSpPr/>
          <p:nvPr/>
        </p:nvSpPr>
        <p:spPr>
          <a:xfrm>
            <a:off x="3897900" y="2993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1012"/>
                  <a:pt x="21600" y="1101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7" name="Google Shape;7201;p41"/>
          <p:cNvSpPr/>
          <p:nvPr/>
        </p:nvSpPr>
        <p:spPr>
          <a:xfrm>
            <a:off x="3754611" y="298426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294" y="11012"/>
                  <a:pt x="14587" y="21600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8" name="Google Shape;7202;p41"/>
          <p:cNvSpPr/>
          <p:nvPr/>
        </p:nvSpPr>
        <p:spPr>
          <a:xfrm>
            <a:off x="3919049" y="2996449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0800" y="5294"/>
                  <a:pt x="0" y="16306"/>
                  <a:pt x="0" y="21600"/>
                </a:cubicBezTo>
                <a:cubicBezTo>
                  <a:pt x="21600" y="10800"/>
                  <a:pt x="21600" y="5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9" name="Google Shape;7203;p41"/>
          <p:cNvSpPr/>
          <p:nvPr/>
        </p:nvSpPr>
        <p:spPr>
          <a:xfrm>
            <a:off x="4120350" y="2997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1" y="0"/>
                </a:moveTo>
                <a:cubicBezTo>
                  <a:pt x="12706" y="0"/>
                  <a:pt x="7835" y="17090"/>
                  <a:pt x="0" y="21600"/>
                </a:cubicBezTo>
                <a:cubicBezTo>
                  <a:pt x="10800" y="21600"/>
                  <a:pt x="16094" y="15429"/>
                  <a:pt x="21600" y="9495"/>
                </a:cubicBezTo>
                <a:cubicBezTo>
                  <a:pt x="20118" y="2611"/>
                  <a:pt x="18635" y="0"/>
                  <a:pt x="1694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829" name="Google Shape;1046;p38"/>
          <p:cNvGrpSpPr/>
          <p:nvPr/>
        </p:nvGrpSpPr>
        <p:grpSpPr>
          <a:xfrm>
            <a:off x="6676170" y="651482"/>
            <a:ext cx="2074967" cy="1735005"/>
            <a:chOff x="0" y="-3"/>
            <a:chExt cx="2074965" cy="1735003"/>
          </a:xfrm>
        </p:grpSpPr>
        <p:grpSp>
          <p:nvGrpSpPr>
            <p:cNvPr id="2827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2823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2820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21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22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826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2824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25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828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830" name="النشيد الوطني بدون موسيقى.mp4" descr="النشيد الوطني بدون موسيقى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 rot="33250">
            <a:off x="6707467" y="712832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2831" name="Google Shape;1736;p24"/>
          <p:cNvSpPr txBox="1"/>
          <p:nvPr/>
        </p:nvSpPr>
        <p:spPr>
          <a:xfrm>
            <a:off x="2201310" y="1567736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832" name="IMG_0588.jpeg" descr="IMG_058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1237" y="1854496"/>
            <a:ext cx="1831557" cy="13797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8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000" fill="hold"/>
                                        <p:tgtEl>
                                          <p:spTgt spid="28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2830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283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8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30"/>
                  </p:tgtEl>
                </p:cond>
              </p:nextCondLst>
            </p:seq>
          </p:childTnLst>
        </p:cTn>
      </p:par>
    </p:tnLst>
    <p:bldLst>
      <p:bldP build="whole" bldLvl="1" animBg="1" rev="0" advAuto="0" spid="2831" grpId="2"/>
      <p:bldP build="whole" bldLvl="1" animBg="1" rev="0" advAuto="0" spid="283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4" name="Google Shape;7152;p41" descr="Google Shape;7152;p41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2134602" y="838823"/>
            <a:ext cx="5295348" cy="2632956"/>
          </a:xfrm>
          <a:prstGeom prst="rect">
            <a:avLst/>
          </a:prstGeom>
          <a:ln w="12700">
            <a:miter lim="400000"/>
          </a:ln>
        </p:spPr>
      </p:pic>
      <p:sp>
        <p:nvSpPr>
          <p:cNvPr id="2835" name="Google Shape;7154;p41"/>
          <p:cNvSpPr/>
          <p:nvPr/>
        </p:nvSpPr>
        <p:spPr>
          <a:xfrm>
            <a:off x="3118686" y="298874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7223"/>
                </a:lnTo>
                <a:lnTo>
                  <a:pt x="7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36" name="Google Shape;7156;p41"/>
          <p:cNvSpPr/>
          <p:nvPr/>
        </p:nvSpPr>
        <p:spPr>
          <a:xfrm>
            <a:off x="3498186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7953" y="0"/>
                  <a:pt x="14587" y="4985"/>
                  <a:pt x="10940" y="10800"/>
                </a:cubicBezTo>
                <a:lnTo>
                  <a:pt x="21600" y="0"/>
                </a:lnTo>
                <a:close/>
                <a:moveTo>
                  <a:pt x="10940" y="10800"/>
                </a:moveTo>
                <a:lnTo>
                  <a:pt x="0" y="21600"/>
                </a:lnTo>
                <a:cubicBezTo>
                  <a:pt x="3647" y="21600"/>
                  <a:pt x="7294" y="15785"/>
                  <a:pt x="10940" y="108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37" name="Google Shape;7157;p41"/>
          <p:cNvSpPr/>
          <p:nvPr/>
        </p:nvSpPr>
        <p:spPr>
          <a:xfrm>
            <a:off x="3547467" y="29858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38" name="Google Shape;7158;p41"/>
          <p:cNvSpPr/>
          <p:nvPr/>
        </p:nvSpPr>
        <p:spPr>
          <a:xfrm>
            <a:off x="3236358" y="2984911"/>
            <a:ext cx="12701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2" h="21600" fill="norm" stroke="1" extrusionOk="0">
                <a:moveTo>
                  <a:pt x="12126" y="0"/>
                </a:moveTo>
                <a:lnTo>
                  <a:pt x="189" y="21181"/>
                </a:lnTo>
                <a:cubicBezTo>
                  <a:pt x="3505" y="16357"/>
                  <a:pt x="21600" y="20971"/>
                  <a:pt x="12126" y="0"/>
                </a:cubicBezTo>
                <a:close/>
                <a:moveTo>
                  <a:pt x="189" y="21181"/>
                </a:moveTo>
                <a:cubicBezTo>
                  <a:pt x="189" y="21181"/>
                  <a:pt x="95" y="21390"/>
                  <a:pt x="0" y="21600"/>
                </a:cubicBezTo>
                <a:lnTo>
                  <a:pt x="189" y="211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39" name="Google Shape;7159;p41"/>
          <p:cNvSpPr/>
          <p:nvPr/>
        </p:nvSpPr>
        <p:spPr>
          <a:xfrm>
            <a:off x="3461749" y="29978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73" h="21600" fill="norm" stroke="1" extrusionOk="0">
                <a:moveTo>
                  <a:pt x="4544" y="0"/>
                </a:moveTo>
                <a:cubicBezTo>
                  <a:pt x="307" y="6072"/>
                  <a:pt x="-3827" y="21600"/>
                  <a:pt x="6301" y="21600"/>
                </a:cubicBezTo>
                <a:cubicBezTo>
                  <a:pt x="8988" y="21600"/>
                  <a:pt x="12812" y="20505"/>
                  <a:pt x="17773" y="17818"/>
                </a:cubicBezTo>
                <a:cubicBezTo>
                  <a:pt x="9815" y="15329"/>
                  <a:pt x="1857" y="7665"/>
                  <a:pt x="45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0" name="Google Shape;7160;p41"/>
          <p:cNvSpPr/>
          <p:nvPr/>
        </p:nvSpPr>
        <p:spPr>
          <a:xfrm>
            <a:off x="3536024" y="299489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60" y="0"/>
                </a:moveTo>
                <a:cubicBezTo>
                  <a:pt x="16320" y="0"/>
                  <a:pt x="15960" y="1045"/>
                  <a:pt x="15360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6560" y="17942"/>
                  <a:pt x="17640" y="0"/>
                  <a:pt x="1656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1" name="Google Shape;7162;p41"/>
          <p:cNvSpPr/>
          <p:nvPr/>
        </p:nvSpPr>
        <p:spPr>
          <a:xfrm>
            <a:off x="3320983" y="29946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511" h="21600" fill="norm" stroke="1" extrusionOk="0">
                <a:moveTo>
                  <a:pt x="952" y="0"/>
                </a:moveTo>
                <a:cubicBezTo>
                  <a:pt x="-4335" y="8290"/>
                  <a:pt x="14601" y="12988"/>
                  <a:pt x="4067" y="21278"/>
                </a:cubicBezTo>
                <a:cubicBezTo>
                  <a:pt x="5748" y="21508"/>
                  <a:pt x="7059" y="21600"/>
                  <a:pt x="8043" y="21600"/>
                </a:cubicBezTo>
                <a:cubicBezTo>
                  <a:pt x="17265" y="21600"/>
                  <a:pt x="2059" y="12757"/>
                  <a:pt x="12511" y="10639"/>
                </a:cubicBezTo>
                <a:cubicBezTo>
                  <a:pt x="7223" y="10639"/>
                  <a:pt x="1977" y="5941"/>
                  <a:pt x="95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2" name="Google Shape;7164;p41"/>
          <p:cNvSpPr/>
          <p:nvPr/>
        </p:nvSpPr>
        <p:spPr>
          <a:xfrm>
            <a:off x="3715198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00" y="11012"/>
                </a:lnTo>
                <a:cubicBezTo>
                  <a:pt x="14306" y="8047"/>
                  <a:pt x="17953" y="5506"/>
                  <a:pt x="21600" y="0"/>
                </a:cubicBezTo>
                <a:close/>
                <a:moveTo>
                  <a:pt x="10800" y="11012"/>
                </a:moveTo>
                <a:cubicBezTo>
                  <a:pt x="7153" y="13553"/>
                  <a:pt x="3647" y="16518"/>
                  <a:pt x="0" y="21600"/>
                </a:cubicBezTo>
                <a:lnTo>
                  <a:pt x="10800" y="110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3" name="Google Shape;7166;p41"/>
          <p:cNvSpPr/>
          <p:nvPr/>
        </p:nvSpPr>
        <p:spPr>
          <a:xfrm>
            <a:off x="3736025" y="29887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10695"/>
                  <a:pt x="0" y="16148"/>
                  <a:pt x="0" y="21600"/>
                </a:cubicBezTo>
                <a:cubicBezTo>
                  <a:pt x="21600" y="16148"/>
                  <a:pt x="21600" y="545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4" name="Google Shape;7167;p41"/>
          <p:cNvSpPr/>
          <p:nvPr/>
        </p:nvSpPr>
        <p:spPr>
          <a:xfrm>
            <a:off x="3735387" y="29910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7013"/>
                  <a:pt x="0" y="14306"/>
                  <a:pt x="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5" name="Google Shape;7169;p41"/>
          <p:cNvSpPr/>
          <p:nvPr/>
        </p:nvSpPr>
        <p:spPr>
          <a:xfrm>
            <a:off x="3817125" y="2992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5452" y="0"/>
                  <a:pt x="5452" y="12994"/>
                  <a:pt x="0" y="21600"/>
                </a:cubicBezTo>
                <a:cubicBezTo>
                  <a:pt x="2726" y="17212"/>
                  <a:pt x="6082" y="15188"/>
                  <a:pt x="9751" y="15188"/>
                </a:cubicBezTo>
                <a:cubicBezTo>
                  <a:pt x="13526" y="15188"/>
                  <a:pt x="17511" y="17212"/>
                  <a:pt x="21600" y="21600"/>
                </a:cubicBezTo>
                <a:cubicBezTo>
                  <a:pt x="16148" y="12994"/>
                  <a:pt x="13526" y="4388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6" name="Google Shape;7171;p41"/>
          <p:cNvSpPr/>
          <p:nvPr/>
        </p:nvSpPr>
        <p:spPr>
          <a:xfrm>
            <a:off x="3719686" y="29983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545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7" name="Google Shape;7172;p41"/>
          <p:cNvSpPr/>
          <p:nvPr/>
        </p:nvSpPr>
        <p:spPr>
          <a:xfrm>
            <a:off x="3993172" y="2996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55" h="21600" fill="norm" stroke="1" extrusionOk="0">
                <a:moveTo>
                  <a:pt x="2897" y="0"/>
                </a:moveTo>
                <a:cubicBezTo>
                  <a:pt x="-124" y="4613"/>
                  <a:pt x="-3145" y="21600"/>
                  <a:pt x="6975" y="21600"/>
                </a:cubicBezTo>
                <a:cubicBezTo>
                  <a:pt x="9845" y="21600"/>
                  <a:pt x="13470" y="20363"/>
                  <a:pt x="18455" y="17325"/>
                </a:cubicBezTo>
                <a:cubicBezTo>
                  <a:pt x="10752" y="17325"/>
                  <a:pt x="2897" y="8663"/>
                  <a:pt x="28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8" name="Google Shape;7173;p41"/>
          <p:cNvSpPr/>
          <p:nvPr/>
        </p:nvSpPr>
        <p:spPr>
          <a:xfrm>
            <a:off x="4040211" y="29974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21" y="0"/>
                </a:moveTo>
                <a:cubicBezTo>
                  <a:pt x="12792" y="0"/>
                  <a:pt x="11953" y="1045"/>
                  <a:pt x="10695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7196" y="17942"/>
                  <a:pt x="16357" y="0"/>
                  <a:pt x="1342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9" name="Google Shape;7176;p41"/>
          <p:cNvSpPr/>
          <p:nvPr/>
        </p:nvSpPr>
        <p:spPr>
          <a:xfrm>
            <a:off x="4071299" y="29890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94" y="0"/>
                </a:moveTo>
                <a:lnTo>
                  <a:pt x="0" y="17381"/>
                </a:lnTo>
                <a:lnTo>
                  <a:pt x="4388" y="21600"/>
                </a:lnTo>
                <a:lnTo>
                  <a:pt x="21600" y="4388"/>
                </a:lnTo>
                <a:lnTo>
                  <a:pt x="12994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50" name="Google Shape;7177;p41"/>
          <p:cNvSpPr/>
          <p:nvPr/>
        </p:nvSpPr>
        <p:spPr>
          <a:xfrm>
            <a:off x="3829532" y="3004723"/>
            <a:ext cx="12702" cy="14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99" h="21600" fill="norm" stroke="1" extrusionOk="0">
                <a:moveTo>
                  <a:pt x="11077" y="0"/>
                </a:moveTo>
                <a:cubicBezTo>
                  <a:pt x="9286" y="4902"/>
                  <a:pt x="7494" y="0"/>
                  <a:pt x="9286" y="8847"/>
                </a:cubicBezTo>
                <a:cubicBezTo>
                  <a:pt x="9005" y="10302"/>
                  <a:pt x="8513" y="10915"/>
                  <a:pt x="7951" y="10915"/>
                </a:cubicBezTo>
                <a:cubicBezTo>
                  <a:pt x="6722" y="10915"/>
                  <a:pt x="5317" y="7660"/>
                  <a:pt x="6581" y="4902"/>
                </a:cubicBezTo>
                <a:lnTo>
                  <a:pt x="1172" y="11796"/>
                </a:lnTo>
                <a:lnTo>
                  <a:pt x="5668" y="11796"/>
                </a:lnTo>
                <a:cubicBezTo>
                  <a:pt x="6581" y="19647"/>
                  <a:pt x="-1532" y="11796"/>
                  <a:pt x="259" y="20604"/>
                </a:cubicBezTo>
                <a:lnTo>
                  <a:pt x="6581" y="17694"/>
                </a:lnTo>
                <a:lnTo>
                  <a:pt x="6581" y="19647"/>
                </a:lnTo>
                <a:cubicBezTo>
                  <a:pt x="7248" y="18191"/>
                  <a:pt x="8864" y="17272"/>
                  <a:pt x="10374" y="17272"/>
                </a:cubicBezTo>
                <a:cubicBezTo>
                  <a:pt x="10936" y="17272"/>
                  <a:pt x="11498" y="17426"/>
                  <a:pt x="11990" y="17694"/>
                </a:cubicBezTo>
                <a:cubicBezTo>
                  <a:pt x="11990" y="18651"/>
                  <a:pt x="12868" y="20604"/>
                  <a:pt x="11990" y="21600"/>
                </a:cubicBezTo>
                <a:cubicBezTo>
                  <a:pt x="20068" y="19647"/>
                  <a:pt x="11077" y="7851"/>
                  <a:pt x="17399" y="3945"/>
                </a:cubicBezTo>
                <a:lnTo>
                  <a:pt x="14694" y="3945"/>
                </a:lnTo>
                <a:cubicBezTo>
                  <a:pt x="14554" y="4060"/>
                  <a:pt x="14413" y="4136"/>
                  <a:pt x="14238" y="4136"/>
                </a:cubicBezTo>
                <a:cubicBezTo>
                  <a:pt x="13079" y="4136"/>
                  <a:pt x="11077" y="1685"/>
                  <a:pt x="1107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51" name="Google Shape;7178;p41"/>
          <p:cNvSpPr/>
          <p:nvPr/>
        </p:nvSpPr>
        <p:spPr>
          <a:xfrm>
            <a:off x="3841289" y="2998950"/>
            <a:ext cx="12703" cy="2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83" h="21600" fill="norm" stroke="1" extrusionOk="0">
                <a:moveTo>
                  <a:pt x="17297" y="0"/>
                </a:moveTo>
                <a:cubicBezTo>
                  <a:pt x="14048" y="1663"/>
                  <a:pt x="12952" y="1102"/>
                  <a:pt x="11897" y="4428"/>
                </a:cubicBezTo>
                <a:cubicBezTo>
                  <a:pt x="10716" y="4579"/>
                  <a:pt x="9577" y="4644"/>
                  <a:pt x="8438" y="4644"/>
                </a:cubicBezTo>
                <a:cubicBezTo>
                  <a:pt x="5400" y="4644"/>
                  <a:pt x="2658" y="4147"/>
                  <a:pt x="1055" y="3326"/>
                </a:cubicBezTo>
                <a:cubicBezTo>
                  <a:pt x="0" y="3888"/>
                  <a:pt x="1055" y="6653"/>
                  <a:pt x="0" y="7214"/>
                </a:cubicBezTo>
                <a:lnTo>
                  <a:pt x="1055" y="7214"/>
                </a:lnTo>
                <a:lnTo>
                  <a:pt x="4303" y="12744"/>
                </a:lnTo>
                <a:cubicBezTo>
                  <a:pt x="4303" y="11642"/>
                  <a:pt x="6455" y="11642"/>
                  <a:pt x="7552" y="11642"/>
                </a:cubicBezTo>
                <a:lnTo>
                  <a:pt x="4303" y="18835"/>
                </a:lnTo>
                <a:cubicBezTo>
                  <a:pt x="6666" y="20995"/>
                  <a:pt x="8817" y="21492"/>
                  <a:pt x="10842" y="21492"/>
                </a:cubicBezTo>
                <a:cubicBezTo>
                  <a:pt x="12530" y="21492"/>
                  <a:pt x="14133" y="21168"/>
                  <a:pt x="15694" y="21168"/>
                </a:cubicBezTo>
                <a:cubicBezTo>
                  <a:pt x="16622" y="21168"/>
                  <a:pt x="17508" y="21276"/>
                  <a:pt x="18352" y="21600"/>
                </a:cubicBezTo>
                <a:cubicBezTo>
                  <a:pt x="12952" y="17172"/>
                  <a:pt x="19448" y="18835"/>
                  <a:pt x="10800" y="15509"/>
                </a:cubicBezTo>
                <a:lnTo>
                  <a:pt x="11897" y="9979"/>
                </a:lnTo>
                <a:lnTo>
                  <a:pt x="18352" y="10519"/>
                </a:lnTo>
                <a:cubicBezTo>
                  <a:pt x="17297" y="8856"/>
                  <a:pt x="20545" y="6653"/>
                  <a:pt x="17297" y="5551"/>
                </a:cubicBezTo>
                <a:cubicBezTo>
                  <a:pt x="17297" y="5551"/>
                  <a:pt x="16200" y="6653"/>
                  <a:pt x="15145" y="6653"/>
                </a:cubicBezTo>
                <a:cubicBezTo>
                  <a:pt x="12952" y="2765"/>
                  <a:pt x="21600" y="3888"/>
                  <a:pt x="172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52" name="Google Shape;7179;p41"/>
          <p:cNvSpPr/>
          <p:nvPr/>
        </p:nvSpPr>
        <p:spPr>
          <a:xfrm>
            <a:off x="4024824" y="29858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4587"/>
                  <a:pt x="21600" y="7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53" name="Google Shape;7183;p41"/>
          <p:cNvSpPr/>
          <p:nvPr/>
        </p:nvSpPr>
        <p:spPr>
          <a:xfrm>
            <a:off x="3852700" y="29964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54" name="Google Shape;7184;p41"/>
          <p:cNvSpPr/>
          <p:nvPr/>
        </p:nvSpPr>
        <p:spPr>
          <a:xfrm>
            <a:off x="3853662" y="3002800"/>
            <a:ext cx="12702" cy="22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3" h="21600" fill="norm" stroke="1" extrusionOk="0">
                <a:moveTo>
                  <a:pt x="4253" y="0"/>
                </a:moveTo>
                <a:cubicBezTo>
                  <a:pt x="4253" y="1155"/>
                  <a:pt x="-2377" y="5604"/>
                  <a:pt x="4003" y="5604"/>
                </a:cubicBezTo>
                <a:cubicBezTo>
                  <a:pt x="4378" y="5604"/>
                  <a:pt x="4837" y="5580"/>
                  <a:pt x="5337" y="5556"/>
                </a:cubicBezTo>
                <a:cubicBezTo>
                  <a:pt x="7464" y="10487"/>
                  <a:pt x="1042" y="8635"/>
                  <a:pt x="0" y="9862"/>
                </a:cubicBezTo>
                <a:cubicBezTo>
                  <a:pt x="2126" y="11113"/>
                  <a:pt x="0" y="13566"/>
                  <a:pt x="2126" y="14793"/>
                </a:cubicBezTo>
                <a:cubicBezTo>
                  <a:pt x="2126" y="14192"/>
                  <a:pt x="3211" y="12339"/>
                  <a:pt x="5337" y="12339"/>
                </a:cubicBezTo>
                <a:cubicBezTo>
                  <a:pt x="6255" y="14480"/>
                  <a:pt x="5587" y="16164"/>
                  <a:pt x="3294" y="16164"/>
                </a:cubicBezTo>
                <a:cubicBezTo>
                  <a:pt x="2919" y="16164"/>
                  <a:pt x="2543" y="16116"/>
                  <a:pt x="2126" y="16044"/>
                </a:cubicBezTo>
                <a:cubicBezTo>
                  <a:pt x="6421" y="17896"/>
                  <a:pt x="1042" y="20349"/>
                  <a:pt x="5337" y="21600"/>
                </a:cubicBezTo>
                <a:cubicBezTo>
                  <a:pt x="13886" y="18497"/>
                  <a:pt x="19223" y="13566"/>
                  <a:pt x="19223" y="8010"/>
                </a:cubicBezTo>
                <a:cubicBezTo>
                  <a:pt x="16638" y="9525"/>
                  <a:pt x="13302" y="11425"/>
                  <a:pt x="9299" y="11425"/>
                </a:cubicBezTo>
                <a:cubicBezTo>
                  <a:pt x="8381" y="11425"/>
                  <a:pt x="7422" y="11329"/>
                  <a:pt x="6421" y="11113"/>
                </a:cubicBezTo>
                <a:lnTo>
                  <a:pt x="6421" y="6783"/>
                </a:lnTo>
                <a:cubicBezTo>
                  <a:pt x="8465" y="7793"/>
                  <a:pt x="10008" y="8130"/>
                  <a:pt x="11259" y="8130"/>
                </a:cubicBezTo>
                <a:cubicBezTo>
                  <a:pt x="13844" y="8130"/>
                  <a:pt x="15262" y="6591"/>
                  <a:pt x="18181" y="6158"/>
                </a:cubicBezTo>
                <a:lnTo>
                  <a:pt x="7464" y="5556"/>
                </a:lnTo>
                <a:cubicBezTo>
                  <a:pt x="1042" y="3079"/>
                  <a:pt x="4253" y="1852"/>
                  <a:pt x="7464" y="625"/>
                </a:cubicBezTo>
                <a:cubicBezTo>
                  <a:pt x="6421" y="625"/>
                  <a:pt x="5337" y="625"/>
                  <a:pt x="425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55" name="Google Shape;7185;p41"/>
          <p:cNvSpPr/>
          <p:nvPr/>
        </p:nvSpPr>
        <p:spPr>
          <a:xfrm>
            <a:off x="3953662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1012" y="0"/>
                  <a:pt x="0" y="21600"/>
                  <a:pt x="0" y="21600"/>
                </a:cubicBezTo>
                <a:cubicBezTo>
                  <a:pt x="0" y="21600"/>
                  <a:pt x="11012" y="216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56" name="Google Shape;7186;p41"/>
          <p:cNvSpPr/>
          <p:nvPr/>
        </p:nvSpPr>
        <p:spPr>
          <a:xfrm>
            <a:off x="3852107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081" h="21600" fill="norm" stroke="1" extrusionOk="0">
                <a:moveTo>
                  <a:pt x="5664" y="0"/>
                </a:moveTo>
                <a:cubicBezTo>
                  <a:pt x="5664" y="8113"/>
                  <a:pt x="-5083" y="8113"/>
                  <a:pt x="3030" y="21600"/>
                </a:cubicBezTo>
                <a:cubicBezTo>
                  <a:pt x="-2449" y="5374"/>
                  <a:pt x="16517" y="13487"/>
                  <a:pt x="566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57" name="Google Shape;7187;p41"/>
          <p:cNvSpPr/>
          <p:nvPr/>
        </p:nvSpPr>
        <p:spPr>
          <a:xfrm>
            <a:off x="3950101" y="29932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90" h="21600" fill="norm" stroke="1" extrusionOk="0">
                <a:moveTo>
                  <a:pt x="12308" y="0"/>
                </a:moveTo>
                <a:cubicBezTo>
                  <a:pt x="0" y="4057"/>
                  <a:pt x="12308" y="10800"/>
                  <a:pt x="0" y="10800"/>
                </a:cubicBezTo>
                <a:lnTo>
                  <a:pt x="12308" y="21600"/>
                </a:lnTo>
                <a:cubicBezTo>
                  <a:pt x="3017" y="10800"/>
                  <a:pt x="21600" y="8113"/>
                  <a:pt x="12308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58" name="Google Shape;7188;p41"/>
          <p:cNvSpPr/>
          <p:nvPr/>
        </p:nvSpPr>
        <p:spPr>
          <a:xfrm>
            <a:off x="3969699" y="29897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587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59" name="Google Shape;7190;p41"/>
          <p:cNvSpPr/>
          <p:nvPr/>
        </p:nvSpPr>
        <p:spPr>
          <a:xfrm>
            <a:off x="3981874" y="29861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148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60" name="Google Shape;7191;p41"/>
          <p:cNvSpPr/>
          <p:nvPr/>
        </p:nvSpPr>
        <p:spPr>
          <a:xfrm>
            <a:off x="4028349" y="29871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61" name="Google Shape;7192;p41"/>
          <p:cNvSpPr/>
          <p:nvPr/>
        </p:nvSpPr>
        <p:spPr>
          <a:xfrm>
            <a:off x="4039954" y="2984936"/>
            <a:ext cx="1270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47" h="21600" fill="norm" stroke="1" extrusionOk="0">
                <a:moveTo>
                  <a:pt x="0" y="0"/>
                </a:moveTo>
                <a:cubicBezTo>
                  <a:pt x="2323" y="16709"/>
                  <a:pt x="6735" y="21600"/>
                  <a:pt x="10684" y="21600"/>
                </a:cubicBezTo>
                <a:cubicBezTo>
                  <a:pt x="16490" y="21600"/>
                  <a:pt x="21600" y="10189"/>
                  <a:pt x="17884" y="10189"/>
                </a:cubicBezTo>
                <a:cubicBezTo>
                  <a:pt x="11845" y="10189"/>
                  <a:pt x="6039" y="101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62" name="Google Shape;7194;p41"/>
          <p:cNvSpPr/>
          <p:nvPr/>
        </p:nvSpPr>
        <p:spPr>
          <a:xfrm>
            <a:off x="3821345" y="298642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fill="norm" stroke="1" extrusionOk="0">
                <a:moveTo>
                  <a:pt x="10800" y="0"/>
                </a:moveTo>
                <a:cubicBezTo>
                  <a:pt x="8229" y="0"/>
                  <a:pt x="4629" y="514"/>
                  <a:pt x="0" y="1800"/>
                </a:cubicBezTo>
                <a:lnTo>
                  <a:pt x="0" y="21600"/>
                </a:lnTo>
                <a:cubicBezTo>
                  <a:pt x="10800" y="10800"/>
                  <a:pt x="21600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63" name="Google Shape;7197;p41"/>
          <p:cNvSpPr/>
          <p:nvPr/>
        </p:nvSpPr>
        <p:spPr>
          <a:xfrm>
            <a:off x="3917450" y="29874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2160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64" name="Google Shape;7198;p41"/>
          <p:cNvSpPr/>
          <p:nvPr/>
        </p:nvSpPr>
        <p:spPr>
          <a:xfrm>
            <a:off x="3895430" y="299388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52" h="21600" fill="norm" stroke="1" extrusionOk="0">
                <a:moveTo>
                  <a:pt x="5244" y="0"/>
                </a:moveTo>
                <a:cubicBezTo>
                  <a:pt x="5244" y="5374"/>
                  <a:pt x="-4048" y="13487"/>
                  <a:pt x="2106" y="21600"/>
                </a:cubicBezTo>
                <a:lnTo>
                  <a:pt x="17552" y="10747"/>
                </a:lnTo>
                <a:cubicBezTo>
                  <a:pt x="11398" y="10747"/>
                  <a:pt x="8260" y="5374"/>
                  <a:pt x="52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65" name="Google Shape;7199;p41"/>
          <p:cNvSpPr/>
          <p:nvPr/>
        </p:nvSpPr>
        <p:spPr>
          <a:xfrm>
            <a:off x="3897900" y="2993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1012"/>
                  <a:pt x="21600" y="1101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66" name="Google Shape;7201;p41"/>
          <p:cNvSpPr/>
          <p:nvPr/>
        </p:nvSpPr>
        <p:spPr>
          <a:xfrm>
            <a:off x="3754611" y="298426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294" y="11012"/>
                  <a:pt x="14587" y="21600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67" name="Google Shape;7202;p41"/>
          <p:cNvSpPr/>
          <p:nvPr/>
        </p:nvSpPr>
        <p:spPr>
          <a:xfrm>
            <a:off x="3919049" y="2996449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0800" y="5294"/>
                  <a:pt x="0" y="16306"/>
                  <a:pt x="0" y="21600"/>
                </a:cubicBezTo>
                <a:cubicBezTo>
                  <a:pt x="21600" y="10800"/>
                  <a:pt x="21600" y="5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68" name="Google Shape;7203;p41"/>
          <p:cNvSpPr/>
          <p:nvPr/>
        </p:nvSpPr>
        <p:spPr>
          <a:xfrm>
            <a:off x="4120350" y="2997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1" y="0"/>
                </a:moveTo>
                <a:cubicBezTo>
                  <a:pt x="12706" y="0"/>
                  <a:pt x="7835" y="17090"/>
                  <a:pt x="0" y="21600"/>
                </a:cubicBezTo>
                <a:cubicBezTo>
                  <a:pt x="10800" y="21600"/>
                  <a:pt x="16094" y="15429"/>
                  <a:pt x="21600" y="9495"/>
                </a:cubicBezTo>
                <a:cubicBezTo>
                  <a:pt x="20118" y="2611"/>
                  <a:pt x="18635" y="0"/>
                  <a:pt x="1694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874" name="Google Shape;1346;p37"/>
          <p:cNvGrpSpPr/>
          <p:nvPr/>
        </p:nvGrpSpPr>
        <p:grpSpPr>
          <a:xfrm>
            <a:off x="5887409" y="1702874"/>
            <a:ext cx="1439292" cy="1359803"/>
            <a:chOff x="1" y="-3"/>
            <a:chExt cx="1439290" cy="1359801"/>
          </a:xfrm>
        </p:grpSpPr>
        <p:sp>
          <p:nvSpPr>
            <p:cNvPr id="2869" name="Google Shape;1347;p37"/>
            <p:cNvSpPr/>
            <p:nvPr/>
          </p:nvSpPr>
          <p:spPr>
            <a:xfrm rot="16044606">
              <a:off x="1275860" y="1124979"/>
              <a:ext cx="88116" cy="84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9" h="21600" fill="norm" stroke="1" extrusionOk="0">
                  <a:moveTo>
                    <a:pt x="2991" y="0"/>
                  </a:moveTo>
                  <a:cubicBezTo>
                    <a:pt x="2020" y="0"/>
                    <a:pt x="1226" y="314"/>
                    <a:pt x="685" y="974"/>
                  </a:cubicBezTo>
                  <a:cubicBezTo>
                    <a:pt x="-1242" y="3434"/>
                    <a:pt x="1015" y="9822"/>
                    <a:pt x="5958" y="15319"/>
                  </a:cubicBezTo>
                  <a:cubicBezTo>
                    <a:pt x="9509" y="19272"/>
                    <a:pt x="13467" y="21600"/>
                    <a:pt x="16083" y="21600"/>
                  </a:cubicBezTo>
                  <a:cubicBezTo>
                    <a:pt x="17046" y="21600"/>
                    <a:pt x="17827" y="21286"/>
                    <a:pt x="18347" y="20626"/>
                  </a:cubicBezTo>
                  <a:cubicBezTo>
                    <a:pt x="20358" y="18175"/>
                    <a:pt x="18094" y="11786"/>
                    <a:pt x="13158" y="6182"/>
                  </a:cubicBezTo>
                  <a:cubicBezTo>
                    <a:pt x="9544" y="2303"/>
                    <a:pt x="5620" y="0"/>
                    <a:pt x="2991" y="0"/>
                  </a:cubicBezTo>
                  <a:close/>
                </a:path>
              </a:pathLst>
            </a:custGeom>
            <a:solidFill>
              <a:srgbClr val="FFB6D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0" name="Google Shape;1348;p37"/>
            <p:cNvSpPr/>
            <p:nvPr/>
          </p:nvSpPr>
          <p:spPr>
            <a:xfrm rot="16044606">
              <a:off x="1263178" y="1139101"/>
              <a:ext cx="88274" cy="85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9" h="21600" fill="norm" stroke="1" extrusionOk="0">
                  <a:moveTo>
                    <a:pt x="3034" y="0"/>
                  </a:moveTo>
                  <a:cubicBezTo>
                    <a:pt x="2054" y="0"/>
                    <a:pt x="1255" y="330"/>
                    <a:pt x="716" y="1013"/>
                  </a:cubicBezTo>
                  <a:cubicBezTo>
                    <a:pt x="-1287" y="3468"/>
                    <a:pt x="1052" y="9844"/>
                    <a:pt x="5969" y="15339"/>
                  </a:cubicBezTo>
                  <a:cubicBezTo>
                    <a:pt x="9506" y="19285"/>
                    <a:pt x="13449" y="21600"/>
                    <a:pt x="16062" y="21600"/>
                  </a:cubicBezTo>
                  <a:cubicBezTo>
                    <a:pt x="17014" y="21600"/>
                    <a:pt x="17799" y="21287"/>
                    <a:pt x="18310" y="20628"/>
                  </a:cubicBezTo>
                  <a:cubicBezTo>
                    <a:pt x="20313" y="18181"/>
                    <a:pt x="18058" y="11805"/>
                    <a:pt x="13141" y="6310"/>
                  </a:cubicBezTo>
                  <a:cubicBezTo>
                    <a:pt x="9611" y="2373"/>
                    <a:pt x="5675" y="0"/>
                    <a:pt x="30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grpSp>
          <p:nvGrpSpPr>
            <p:cNvPr id="2873" name="Google Shape;1349;p37"/>
            <p:cNvGrpSpPr/>
            <p:nvPr/>
          </p:nvGrpSpPr>
          <p:grpSpPr>
            <a:xfrm>
              <a:off x="1" y="-4"/>
              <a:ext cx="1439292" cy="1359803"/>
              <a:chOff x="1" y="-3"/>
              <a:chExt cx="1439290" cy="1359801"/>
            </a:xfrm>
          </p:grpSpPr>
          <p:sp>
            <p:nvSpPr>
              <p:cNvPr id="2871" name="Google Shape;1350;p37"/>
              <p:cNvSpPr/>
              <p:nvPr/>
            </p:nvSpPr>
            <p:spPr>
              <a:xfrm rot="16044606">
                <a:off x="83375" y="-11858"/>
                <a:ext cx="1285431" cy="1369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4" h="21600" fill="norm" stroke="1" extrusionOk="0">
                    <a:moveTo>
                      <a:pt x="18969" y="1238"/>
                    </a:moveTo>
                    <a:lnTo>
                      <a:pt x="20299" y="2317"/>
                    </a:lnTo>
                    <a:lnTo>
                      <a:pt x="19277" y="5450"/>
                    </a:lnTo>
                    <a:lnTo>
                      <a:pt x="17728" y="5682"/>
                    </a:lnTo>
                    <a:lnTo>
                      <a:pt x="17638" y="3975"/>
                    </a:lnTo>
                    <a:cubicBezTo>
                      <a:pt x="17638" y="3957"/>
                      <a:pt x="17631" y="3945"/>
                      <a:pt x="17631" y="3926"/>
                    </a:cubicBezTo>
                    <a:cubicBezTo>
                      <a:pt x="17631" y="3920"/>
                      <a:pt x="17631" y="3914"/>
                      <a:pt x="17618" y="3902"/>
                    </a:cubicBezTo>
                    <a:cubicBezTo>
                      <a:pt x="17612" y="3884"/>
                      <a:pt x="17600" y="3865"/>
                      <a:pt x="17580" y="3853"/>
                    </a:cubicBezTo>
                    <a:cubicBezTo>
                      <a:pt x="17574" y="3841"/>
                      <a:pt x="17574" y="3841"/>
                      <a:pt x="17567" y="3841"/>
                    </a:cubicBezTo>
                    <a:cubicBezTo>
                      <a:pt x="17548" y="3835"/>
                      <a:pt x="17541" y="3817"/>
                      <a:pt x="17522" y="3817"/>
                    </a:cubicBezTo>
                    <a:cubicBezTo>
                      <a:pt x="17516" y="3811"/>
                      <a:pt x="17503" y="3811"/>
                      <a:pt x="17490" y="3811"/>
                    </a:cubicBezTo>
                    <a:cubicBezTo>
                      <a:pt x="17483" y="3811"/>
                      <a:pt x="17477" y="3804"/>
                      <a:pt x="17458" y="3804"/>
                    </a:cubicBezTo>
                    <a:lnTo>
                      <a:pt x="15626" y="3719"/>
                    </a:lnTo>
                    <a:lnTo>
                      <a:pt x="15844" y="2439"/>
                    </a:lnTo>
                    <a:lnTo>
                      <a:pt x="18969" y="1238"/>
                    </a:lnTo>
                    <a:close/>
                    <a:moveTo>
                      <a:pt x="15369" y="2878"/>
                    </a:moveTo>
                    <a:lnTo>
                      <a:pt x="15221" y="3804"/>
                    </a:lnTo>
                    <a:lnTo>
                      <a:pt x="1084" y="18076"/>
                    </a:lnTo>
                    <a:cubicBezTo>
                      <a:pt x="937" y="18064"/>
                      <a:pt x="808" y="18064"/>
                      <a:pt x="699" y="18064"/>
                    </a:cubicBezTo>
                    <a:lnTo>
                      <a:pt x="15369" y="2878"/>
                    </a:lnTo>
                    <a:close/>
                    <a:moveTo>
                      <a:pt x="15478" y="4073"/>
                    </a:moveTo>
                    <a:lnTo>
                      <a:pt x="17027" y="4140"/>
                    </a:lnTo>
                    <a:lnTo>
                      <a:pt x="2685" y="18625"/>
                    </a:lnTo>
                    <a:cubicBezTo>
                      <a:pt x="2299" y="18369"/>
                      <a:pt x="1901" y="18223"/>
                      <a:pt x="1541" y="18137"/>
                    </a:cubicBezTo>
                    <a:lnTo>
                      <a:pt x="15478" y="4073"/>
                    </a:lnTo>
                    <a:close/>
                    <a:moveTo>
                      <a:pt x="17284" y="4414"/>
                    </a:moveTo>
                    <a:lnTo>
                      <a:pt x="17355" y="5822"/>
                    </a:lnTo>
                    <a:lnTo>
                      <a:pt x="3649" y="19668"/>
                    </a:lnTo>
                    <a:cubicBezTo>
                      <a:pt x="3521" y="19418"/>
                      <a:pt x="3328" y="19167"/>
                      <a:pt x="3052" y="18917"/>
                    </a:cubicBezTo>
                    <a:cubicBezTo>
                      <a:pt x="3026" y="18893"/>
                      <a:pt x="3006" y="18881"/>
                      <a:pt x="2987" y="18863"/>
                    </a:cubicBezTo>
                    <a:lnTo>
                      <a:pt x="17284" y="4414"/>
                    </a:lnTo>
                    <a:close/>
                    <a:moveTo>
                      <a:pt x="18898" y="5871"/>
                    </a:moveTo>
                    <a:lnTo>
                      <a:pt x="3913" y="20783"/>
                    </a:lnTo>
                    <a:cubicBezTo>
                      <a:pt x="3913" y="20570"/>
                      <a:pt x="3887" y="20301"/>
                      <a:pt x="3797" y="20021"/>
                    </a:cubicBezTo>
                    <a:cubicBezTo>
                      <a:pt x="3817" y="20015"/>
                      <a:pt x="3829" y="20003"/>
                      <a:pt x="3842" y="19991"/>
                    </a:cubicBezTo>
                    <a:lnTo>
                      <a:pt x="17638" y="6054"/>
                    </a:lnTo>
                    <a:lnTo>
                      <a:pt x="18898" y="5871"/>
                    </a:lnTo>
                    <a:close/>
                    <a:moveTo>
                      <a:pt x="710" y="18421"/>
                    </a:moveTo>
                    <a:cubicBezTo>
                      <a:pt x="1216" y="18421"/>
                      <a:pt x="2059" y="18531"/>
                      <a:pt x="2782" y="19167"/>
                    </a:cubicBezTo>
                    <a:cubicBezTo>
                      <a:pt x="3714" y="20009"/>
                      <a:pt x="3540" y="20929"/>
                      <a:pt x="3469" y="21185"/>
                    </a:cubicBezTo>
                    <a:cubicBezTo>
                      <a:pt x="3401" y="21209"/>
                      <a:pt x="3286" y="21236"/>
                      <a:pt x="3128" y="21236"/>
                    </a:cubicBezTo>
                    <a:cubicBezTo>
                      <a:pt x="2765" y="21236"/>
                      <a:pt x="2178" y="21091"/>
                      <a:pt x="1438" y="20423"/>
                    </a:cubicBezTo>
                    <a:cubicBezTo>
                      <a:pt x="409" y="19503"/>
                      <a:pt x="371" y="18716"/>
                      <a:pt x="390" y="18436"/>
                    </a:cubicBezTo>
                    <a:cubicBezTo>
                      <a:pt x="468" y="18428"/>
                      <a:pt x="578" y="18421"/>
                      <a:pt x="710" y="18421"/>
                    </a:cubicBezTo>
                    <a:close/>
                    <a:moveTo>
                      <a:pt x="21179" y="0"/>
                    </a:moveTo>
                    <a:cubicBezTo>
                      <a:pt x="21157" y="0"/>
                      <a:pt x="21133" y="4"/>
                      <a:pt x="21109" y="12"/>
                    </a:cubicBezTo>
                    <a:lnTo>
                      <a:pt x="15587" y="2134"/>
                    </a:lnTo>
                    <a:cubicBezTo>
                      <a:pt x="15581" y="2134"/>
                      <a:pt x="15581" y="2146"/>
                      <a:pt x="15574" y="2146"/>
                    </a:cubicBezTo>
                    <a:cubicBezTo>
                      <a:pt x="15555" y="2152"/>
                      <a:pt x="15542" y="2158"/>
                      <a:pt x="15529" y="2177"/>
                    </a:cubicBezTo>
                    <a:cubicBezTo>
                      <a:pt x="15529" y="2177"/>
                      <a:pt x="15523" y="2183"/>
                      <a:pt x="15516" y="2183"/>
                    </a:cubicBezTo>
                    <a:lnTo>
                      <a:pt x="81" y="18155"/>
                    </a:lnTo>
                    <a:cubicBezTo>
                      <a:pt x="81" y="18155"/>
                      <a:pt x="81" y="18162"/>
                      <a:pt x="68" y="18162"/>
                    </a:cubicBezTo>
                    <a:cubicBezTo>
                      <a:pt x="55" y="18180"/>
                      <a:pt x="50" y="18198"/>
                      <a:pt x="37" y="18223"/>
                    </a:cubicBezTo>
                    <a:lnTo>
                      <a:pt x="30" y="18229"/>
                    </a:lnTo>
                    <a:lnTo>
                      <a:pt x="30" y="18247"/>
                    </a:lnTo>
                    <a:cubicBezTo>
                      <a:pt x="-2" y="18381"/>
                      <a:pt x="-208" y="19448"/>
                      <a:pt x="1161" y="20692"/>
                    </a:cubicBezTo>
                    <a:cubicBezTo>
                      <a:pt x="1991" y="21429"/>
                      <a:pt x="2685" y="21600"/>
                      <a:pt x="3135" y="21600"/>
                    </a:cubicBezTo>
                    <a:cubicBezTo>
                      <a:pt x="3476" y="21600"/>
                      <a:pt x="3682" y="21503"/>
                      <a:pt x="3701" y="21490"/>
                    </a:cubicBezTo>
                    <a:cubicBezTo>
                      <a:pt x="3701" y="21490"/>
                      <a:pt x="3714" y="21490"/>
                      <a:pt x="3714" y="21484"/>
                    </a:cubicBezTo>
                    <a:cubicBezTo>
                      <a:pt x="3720" y="21478"/>
                      <a:pt x="3739" y="21472"/>
                      <a:pt x="3746" y="21460"/>
                    </a:cubicBezTo>
                    <a:lnTo>
                      <a:pt x="3752" y="21454"/>
                    </a:lnTo>
                    <a:lnTo>
                      <a:pt x="19554" y="5731"/>
                    </a:lnTo>
                    <a:cubicBezTo>
                      <a:pt x="19554" y="5731"/>
                      <a:pt x="19554" y="5725"/>
                      <a:pt x="19560" y="5725"/>
                    </a:cubicBezTo>
                    <a:cubicBezTo>
                      <a:pt x="19566" y="5712"/>
                      <a:pt x="19573" y="5701"/>
                      <a:pt x="19586" y="5688"/>
                    </a:cubicBezTo>
                    <a:cubicBezTo>
                      <a:pt x="19586" y="5682"/>
                      <a:pt x="19592" y="5670"/>
                      <a:pt x="19598" y="5664"/>
                    </a:cubicBezTo>
                    <a:lnTo>
                      <a:pt x="21360" y="232"/>
                    </a:lnTo>
                    <a:cubicBezTo>
                      <a:pt x="21392" y="165"/>
                      <a:pt x="21367" y="92"/>
                      <a:pt x="21309" y="49"/>
                    </a:cubicBezTo>
                    <a:cubicBezTo>
                      <a:pt x="21270" y="16"/>
                      <a:pt x="21226" y="0"/>
                      <a:pt x="21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2872" name="Google Shape;1351;p37"/>
              <p:cNvSpPr/>
              <p:nvPr/>
            </p:nvSpPr>
            <p:spPr>
              <a:xfrm rot="16044606">
                <a:off x="70581" y="2065"/>
                <a:ext cx="1285202" cy="1369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18980" y="1238"/>
                    </a:moveTo>
                    <a:lnTo>
                      <a:pt x="20304" y="2317"/>
                    </a:lnTo>
                    <a:lnTo>
                      <a:pt x="19281" y="5450"/>
                    </a:lnTo>
                    <a:lnTo>
                      <a:pt x="17732" y="5682"/>
                    </a:lnTo>
                    <a:lnTo>
                      <a:pt x="17642" y="3975"/>
                    </a:lnTo>
                    <a:cubicBezTo>
                      <a:pt x="17642" y="3957"/>
                      <a:pt x="17635" y="3944"/>
                      <a:pt x="17635" y="3926"/>
                    </a:cubicBezTo>
                    <a:cubicBezTo>
                      <a:pt x="17635" y="3920"/>
                      <a:pt x="17635" y="3914"/>
                      <a:pt x="17629" y="3902"/>
                    </a:cubicBezTo>
                    <a:cubicBezTo>
                      <a:pt x="17616" y="3877"/>
                      <a:pt x="17603" y="3865"/>
                      <a:pt x="17584" y="3853"/>
                    </a:cubicBezTo>
                    <a:cubicBezTo>
                      <a:pt x="17577" y="3840"/>
                      <a:pt x="17577" y="3840"/>
                      <a:pt x="17571" y="3840"/>
                    </a:cubicBezTo>
                    <a:cubicBezTo>
                      <a:pt x="17552" y="3835"/>
                      <a:pt x="17546" y="3816"/>
                      <a:pt x="17533" y="3816"/>
                    </a:cubicBezTo>
                    <a:cubicBezTo>
                      <a:pt x="17520" y="3810"/>
                      <a:pt x="17507" y="3810"/>
                      <a:pt x="17500" y="3810"/>
                    </a:cubicBezTo>
                    <a:cubicBezTo>
                      <a:pt x="17487" y="3810"/>
                      <a:pt x="17481" y="3804"/>
                      <a:pt x="17468" y="3804"/>
                    </a:cubicBezTo>
                    <a:lnTo>
                      <a:pt x="15635" y="3719"/>
                    </a:lnTo>
                    <a:lnTo>
                      <a:pt x="15848" y="2438"/>
                    </a:lnTo>
                    <a:lnTo>
                      <a:pt x="18980" y="1238"/>
                    </a:lnTo>
                    <a:close/>
                    <a:moveTo>
                      <a:pt x="15378" y="2877"/>
                    </a:moveTo>
                    <a:lnTo>
                      <a:pt x="15224" y="3804"/>
                    </a:lnTo>
                    <a:lnTo>
                      <a:pt x="1084" y="18076"/>
                    </a:lnTo>
                    <a:cubicBezTo>
                      <a:pt x="942" y="18064"/>
                      <a:pt x="814" y="18064"/>
                      <a:pt x="698" y="18064"/>
                    </a:cubicBezTo>
                    <a:lnTo>
                      <a:pt x="15378" y="2877"/>
                    </a:lnTo>
                    <a:close/>
                    <a:moveTo>
                      <a:pt x="15481" y="4072"/>
                    </a:moveTo>
                    <a:lnTo>
                      <a:pt x="17031" y="4139"/>
                    </a:lnTo>
                    <a:lnTo>
                      <a:pt x="2685" y="18625"/>
                    </a:lnTo>
                    <a:cubicBezTo>
                      <a:pt x="2299" y="18369"/>
                      <a:pt x="1907" y="18222"/>
                      <a:pt x="1540" y="18137"/>
                    </a:cubicBezTo>
                    <a:lnTo>
                      <a:pt x="15481" y="4072"/>
                    </a:lnTo>
                    <a:close/>
                    <a:moveTo>
                      <a:pt x="17282" y="4414"/>
                    </a:moveTo>
                    <a:lnTo>
                      <a:pt x="17352" y="5822"/>
                    </a:lnTo>
                    <a:lnTo>
                      <a:pt x="3643" y="19674"/>
                    </a:lnTo>
                    <a:cubicBezTo>
                      <a:pt x="3514" y="19418"/>
                      <a:pt x="3322" y="19168"/>
                      <a:pt x="3045" y="18918"/>
                    </a:cubicBezTo>
                    <a:cubicBezTo>
                      <a:pt x="3019" y="18893"/>
                      <a:pt x="3000" y="18881"/>
                      <a:pt x="2981" y="18863"/>
                    </a:cubicBezTo>
                    <a:lnTo>
                      <a:pt x="17282" y="4414"/>
                    </a:lnTo>
                    <a:close/>
                    <a:moveTo>
                      <a:pt x="18896" y="5871"/>
                    </a:moveTo>
                    <a:lnTo>
                      <a:pt x="3900" y="20789"/>
                    </a:lnTo>
                    <a:cubicBezTo>
                      <a:pt x="3913" y="20570"/>
                      <a:pt x="3888" y="20301"/>
                      <a:pt x="3791" y="20021"/>
                    </a:cubicBezTo>
                    <a:cubicBezTo>
                      <a:pt x="3810" y="20015"/>
                      <a:pt x="3823" y="20009"/>
                      <a:pt x="3836" y="19991"/>
                    </a:cubicBezTo>
                    <a:lnTo>
                      <a:pt x="17635" y="6054"/>
                    </a:lnTo>
                    <a:lnTo>
                      <a:pt x="18896" y="5871"/>
                    </a:lnTo>
                    <a:close/>
                    <a:moveTo>
                      <a:pt x="713" y="18420"/>
                    </a:moveTo>
                    <a:cubicBezTo>
                      <a:pt x="1220" y="18420"/>
                      <a:pt x="2057" y="18530"/>
                      <a:pt x="2775" y="19168"/>
                    </a:cubicBezTo>
                    <a:cubicBezTo>
                      <a:pt x="3707" y="20009"/>
                      <a:pt x="3534" y="20930"/>
                      <a:pt x="3463" y="21186"/>
                    </a:cubicBezTo>
                    <a:cubicBezTo>
                      <a:pt x="3397" y="21209"/>
                      <a:pt x="3282" y="21237"/>
                      <a:pt x="3125" y="21237"/>
                    </a:cubicBezTo>
                    <a:cubicBezTo>
                      <a:pt x="2761" y="21237"/>
                      <a:pt x="2171" y="21092"/>
                      <a:pt x="1431" y="20423"/>
                    </a:cubicBezTo>
                    <a:cubicBezTo>
                      <a:pt x="402" y="19503"/>
                      <a:pt x="363" y="18717"/>
                      <a:pt x="383" y="18436"/>
                    </a:cubicBezTo>
                    <a:cubicBezTo>
                      <a:pt x="462" y="18428"/>
                      <a:pt x="576" y="18420"/>
                      <a:pt x="713" y="18420"/>
                    </a:cubicBezTo>
                    <a:close/>
                    <a:moveTo>
                      <a:pt x="21186" y="0"/>
                    </a:moveTo>
                    <a:cubicBezTo>
                      <a:pt x="21162" y="0"/>
                      <a:pt x="21138" y="4"/>
                      <a:pt x="21114" y="12"/>
                    </a:cubicBezTo>
                    <a:lnTo>
                      <a:pt x="15591" y="2134"/>
                    </a:lnTo>
                    <a:cubicBezTo>
                      <a:pt x="15584" y="2134"/>
                      <a:pt x="15584" y="2146"/>
                      <a:pt x="15578" y="2146"/>
                    </a:cubicBezTo>
                    <a:cubicBezTo>
                      <a:pt x="15565" y="2152"/>
                      <a:pt x="15546" y="2158"/>
                      <a:pt x="15539" y="2176"/>
                    </a:cubicBezTo>
                    <a:cubicBezTo>
                      <a:pt x="15539" y="2176"/>
                      <a:pt x="15526" y="2182"/>
                      <a:pt x="15520" y="2182"/>
                    </a:cubicBezTo>
                    <a:lnTo>
                      <a:pt x="80" y="18155"/>
                    </a:lnTo>
                    <a:cubicBezTo>
                      <a:pt x="80" y="18155"/>
                      <a:pt x="80" y="18162"/>
                      <a:pt x="74" y="18162"/>
                    </a:cubicBezTo>
                    <a:cubicBezTo>
                      <a:pt x="55" y="18180"/>
                      <a:pt x="49" y="18198"/>
                      <a:pt x="42" y="18222"/>
                    </a:cubicBezTo>
                    <a:lnTo>
                      <a:pt x="29" y="18229"/>
                    </a:lnTo>
                    <a:lnTo>
                      <a:pt x="29" y="18247"/>
                    </a:lnTo>
                    <a:cubicBezTo>
                      <a:pt x="-3" y="18381"/>
                      <a:pt x="-209" y="19448"/>
                      <a:pt x="1167" y="20692"/>
                    </a:cubicBezTo>
                    <a:cubicBezTo>
                      <a:pt x="1990" y="21429"/>
                      <a:pt x="2685" y="21600"/>
                      <a:pt x="3135" y="21600"/>
                    </a:cubicBezTo>
                    <a:cubicBezTo>
                      <a:pt x="3482" y="21600"/>
                      <a:pt x="3682" y="21503"/>
                      <a:pt x="3707" y="21490"/>
                    </a:cubicBezTo>
                    <a:cubicBezTo>
                      <a:pt x="3707" y="21490"/>
                      <a:pt x="3714" y="21490"/>
                      <a:pt x="3714" y="21484"/>
                    </a:cubicBezTo>
                    <a:cubicBezTo>
                      <a:pt x="3720" y="21478"/>
                      <a:pt x="3740" y="21472"/>
                      <a:pt x="3746" y="21460"/>
                    </a:cubicBezTo>
                    <a:lnTo>
                      <a:pt x="3752" y="21454"/>
                    </a:lnTo>
                    <a:lnTo>
                      <a:pt x="19558" y="5730"/>
                    </a:lnTo>
                    <a:cubicBezTo>
                      <a:pt x="19558" y="5730"/>
                      <a:pt x="19558" y="5724"/>
                      <a:pt x="19564" y="5724"/>
                    </a:cubicBezTo>
                    <a:cubicBezTo>
                      <a:pt x="19571" y="5712"/>
                      <a:pt x="19584" y="5700"/>
                      <a:pt x="19590" y="5688"/>
                    </a:cubicBezTo>
                    <a:cubicBezTo>
                      <a:pt x="19590" y="5682"/>
                      <a:pt x="19597" y="5669"/>
                      <a:pt x="19603" y="5663"/>
                    </a:cubicBezTo>
                    <a:lnTo>
                      <a:pt x="21365" y="231"/>
                    </a:lnTo>
                    <a:cubicBezTo>
                      <a:pt x="21391" y="171"/>
                      <a:pt x="21365" y="91"/>
                      <a:pt x="21314" y="49"/>
                    </a:cubicBezTo>
                    <a:cubicBezTo>
                      <a:pt x="21279" y="16"/>
                      <a:pt x="21234" y="0"/>
                      <a:pt x="211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</p:grpSp>
      <p:pic>
        <p:nvPicPr>
          <p:cNvPr id="2875" name="Picture 8" descr="Picture 8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99172" y="2881365"/>
            <a:ext cx="601757" cy="587653"/>
          </a:xfrm>
          <a:prstGeom prst="rect">
            <a:avLst/>
          </a:prstGeom>
          <a:ln w="12700">
            <a:miter lim="400000"/>
          </a:ln>
        </p:spPr>
      </p:pic>
      <p:sp>
        <p:nvSpPr>
          <p:cNvPr id="2876" name="مربع نص 118"/>
          <p:cNvSpPr txBox="1"/>
          <p:nvPr/>
        </p:nvSpPr>
        <p:spPr>
          <a:xfrm>
            <a:off x="7184235" y="2481004"/>
            <a:ext cx="1525749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b="1"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sp>
        <p:nvSpPr>
          <p:cNvPr id="2877" name="مربع نص 119"/>
          <p:cNvSpPr txBox="1"/>
          <p:nvPr/>
        </p:nvSpPr>
        <p:spPr>
          <a:xfrm>
            <a:off x="5564506" y="3366223"/>
            <a:ext cx="1272943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sp>
        <p:nvSpPr>
          <p:cNvPr id="2878" name="مربع نص 124"/>
          <p:cNvSpPr txBox="1"/>
          <p:nvPr/>
        </p:nvSpPr>
        <p:spPr>
          <a:xfrm>
            <a:off x="4098668" y="3410938"/>
            <a:ext cx="934877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العدسة</a:t>
            </a:r>
          </a:p>
        </p:txBody>
      </p:sp>
      <p:sp>
        <p:nvSpPr>
          <p:cNvPr id="2879" name="مربع نص 126"/>
          <p:cNvSpPr txBox="1"/>
          <p:nvPr/>
        </p:nvSpPr>
        <p:spPr>
          <a:xfrm>
            <a:off x="2683586" y="3384692"/>
            <a:ext cx="934876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التحفيز</a:t>
            </a:r>
          </a:p>
        </p:txBody>
      </p:sp>
      <p:pic>
        <p:nvPicPr>
          <p:cNvPr id="2880" name="صورة 135" descr="صورة 13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2862" y="3795588"/>
            <a:ext cx="774261" cy="792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1" name="صورة 8" descr="صورة 8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53672" y="3795588"/>
            <a:ext cx="695006" cy="74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2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04571" y="3723244"/>
            <a:ext cx="640960" cy="707888"/>
          </a:xfrm>
          <a:prstGeom prst="rect">
            <a:avLst/>
          </a:prstGeom>
          <a:ln w="12700">
            <a:miter lim="400000"/>
          </a:ln>
        </p:spPr>
      </p:pic>
      <p:sp>
        <p:nvSpPr>
          <p:cNvPr id="2883" name="مستطيل 84"/>
          <p:cNvSpPr txBox="1"/>
          <p:nvPr/>
        </p:nvSpPr>
        <p:spPr>
          <a:xfrm>
            <a:off x="1609912" y="1600145"/>
            <a:ext cx="4627777" cy="615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3200">
                <a:blipFill rotWithShape="1">
                  <a:blip r:embed="rId8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lvl1pPr>
          </a:lstStyle>
          <a:p>
            <a:pPr rtl="0">
              <a:defRPr/>
            </a:pPr>
            <a:r>
              <a:t>استراتيجية حل المسألة</a:t>
            </a:r>
          </a:p>
        </p:txBody>
      </p:sp>
      <p:pic>
        <p:nvPicPr>
          <p:cNvPr id="2884" name="IMG_2759.png" descr="IMG_2759.png"/>
          <p:cNvPicPr>
            <a:picLocks noChangeAspect="1"/>
          </p:cNvPicPr>
          <p:nvPr/>
        </p:nvPicPr>
        <p:blipFill>
          <a:blip r:embed="rId9">
            <a:extLst/>
          </a:blip>
          <a:srcRect l="60264" t="26345" r="16219" b="57309"/>
          <a:stretch>
            <a:fillRect/>
          </a:stretch>
        </p:blipFill>
        <p:spPr>
          <a:xfrm>
            <a:off x="395680" y="2078866"/>
            <a:ext cx="2555002" cy="1331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9" h="21578" fill="norm" stroke="1" extrusionOk="0">
                <a:moveTo>
                  <a:pt x="20207" y="4"/>
                </a:moveTo>
                <a:cubicBezTo>
                  <a:pt x="19348" y="38"/>
                  <a:pt x="17210" y="326"/>
                  <a:pt x="13144" y="943"/>
                </a:cubicBezTo>
                <a:cubicBezTo>
                  <a:pt x="11661" y="1168"/>
                  <a:pt x="10056" y="1411"/>
                  <a:pt x="9574" y="1483"/>
                </a:cubicBezTo>
                <a:cubicBezTo>
                  <a:pt x="9092" y="1555"/>
                  <a:pt x="6756" y="1898"/>
                  <a:pt x="4384" y="2255"/>
                </a:cubicBezTo>
                <a:cubicBezTo>
                  <a:pt x="2012" y="2610"/>
                  <a:pt x="44" y="2904"/>
                  <a:pt x="14" y="2904"/>
                </a:cubicBezTo>
                <a:cubicBezTo>
                  <a:pt x="-15" y="2904"/>
                  <a:pt x="2" y="3923"/>
                  <a:pt x="51" y="5174"/>
                </a:cubicBezTo>
                <a:cubicBezTo>
                  <a:pt x="549" y="18042"/>
                  <a:pt x="511" y="17463"/>
                  <a:pt x="854" y="18593"/>
                </a:cubicBezTo>
                <a:cubicBezTo>
                  <a:pt x="1154" y="19581"/>
                  <a:pt x="1296" y="19747"/>
                  <a:pt x="2514" y="20612"/>
                </a:cubicBezTo>
                <a:cubicBezTo>
                  <a:pt x="3245" y="21131"/>
                  <a:pt x="3903" y="21562"/>
                  <a:pt x="3977" y="21577"/>
                </a:cubicBezTo>
                <a:cubicBezTo>
                  <a:pt x="4051" y="21592"/>
                  <a:pt x="4838" y="21483"/>
                  <a:pt x="5727" y="21339"/>
                </a:cubicBezTo>
                <a:cubicBezTo>
                  <a:pt x="6617" y="21196"/>
                  <a:pt x="10501" y="20618"/>
                  <a:pt x="14354" y="20047"/>
                </a:cubicBezTo>
                <a:cubicBezTo>
                  <a:pt x="18205" y="19475"/>
                  <a:pt x="21393" y="18924"/>
                  <a:pt x="21440" y="18818"/>
                </a:cubicBezTo>
                <a:cubicBezTo>
                  <a:pt x="21585" y="18494"/>
                  <a:pt x="20830" y="322"/>
                  <a:pt x="20660" y="49"/>
                </a:cubicBezTo>
                <a:cubicBezTo>
                  <a:pt x="20635" y="7"/>
                  <a:pt x="20493" y="-8"/>
                  <a:pt x="20207" y="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7555;p51"/>
          <p:cNvSpPr/>
          <p:nvPr/>
        </p:nvSpPr>
        <p:spPr>
          <a:xfrm>
            <a:off x="2483149" y="985932"/>
            <a:ext cx="4180577" cy="3273622"/>
          </a:xfrm>
          <a:prstGeom prst="rect">
            <a:avLst/>
          </a:prstGeom>
          <a:solidFill>
            <a:srgbClr val="FFD400">
              <a:alpha val="1726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926" name="Google Shape;7559;p51"/>
          <p:cNvGrpSpPr/>
          <p:nvPr/>
        </p:nvGrpSpPr>
        <p:grpSpPr>
          <a:xfrm>
            <a:off x="3042210" y="3889934"/>
            <a:ext cx="3550039" cy="172302"/>
            <a:chOff x="-18" y="1"/>
            <a:chExt cx="3550038" cy="172301"/>
          </a:xfrm>
        </p:grpSpPr>
        <p:sp>
          <p:nvSpPr>
            <p:cNvPr id="2887" name="Google Shape;7560;p51"/>
            <p:cNvSpPr/>
            <p:nvPr/>
          </p:nvSpPr>
          <p:spPr>
            <a:xfrm>
              <a:off x="1304547" y="1"/>
              <a:ext cx="1558363" cy="158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273" fill="norm" stroke="1" extrusionOk="0">
                  <a:moveTo>
                    <a:pt x="1291" y="1651"/>
                  </a:moveTo>
                  <a:lnTo>
                    <a:pt x="1578" y="1721"/>
                  </a:lnTo>
                  <a:cubicBezTo>
                    <a:pt x="1611" y="2003"/>
                    <a:pt x="1633" y="2003"/>
                    <a:pt x="1666" y="1792"/>
                  </a:cubicBezTo>
                  <a:cubicBezTo>
                    <a:pt x="1920" y="1581"/>
                    <a:pt x="2174" y="1581"/>
                    <a:pt x="2417" y="1862"/>
                  </a:cubicBezTo>
                  <a:cubicBezTo>
                    <a:pt x="2450" y="2140"/>
                    <a:pt x="2461" y="2492"/>
                    <a:pt x="2494" y="2563"/>
                  </a:cubicBezTo>
                  <a:cubicBezTo>
                    <a:pt x="2583" y="2704"/>
                    <a:pt x="2594" y="2211"/>
                    <a:pt x="2605" y="1862"/>
                  </a:cubicBezTo>
                  <a:cubicBezTo>
                    <a:pt x="2947" y="1581"/>
                    <a:pt x="3300" y="1581"/>
                    <a:pt x="3642" y="1862"/>
                  </a:cubicBezTo>
                  <a:cubicBezTo>
                    <a:pt x="3830" y="3193"/>
                    <a:pt x="3918" y="3193"/>
                    <a:pt x="4106" y="1862"/>
                  </a:cubicBezTo>
                  <a:cubicBezTo>
                    <a:pt x="4536" y="1581"/>
                    <a:pt x="4978" y="1581"/>
                    <a:pt x="5419" y="1933"/>
                  </a:cubicBezTo>
                  <a:cubicBezTo>
                    <a:pt x="5441" y="2140"/>
                    <a:pt x="5452" y="2563"/>
                    <a:pt x="5486" y="2633"/>
                  </a:cubicBezTo>
                  <a:cubicBezTo>
                    <a:pt x="5574" y="2774"/>
                    <a:pt x="5585" y="2281"/>
                    <a:pt x="5607" y="1933"/>
                  </a:cubicBezTo>
                  <a:lnTo>
                    <a:pt x="5794" y="1933"/>
                  </a:lnTo>
                  <a:cubicBezTo>
                    <a:pt x="5927" y="3123"/>
                    <a:pt x="5949" y="3123"/>
                    <a:pt x="6071" y="1862"/>
                  </a:cubicBezTo>
                  <a:cubicBezTo>
                    <a:pt x="6412" y="1651"/>
                    <a:pt x="6755" y="1651"/>
                    <a:pt x="7097" y="1862"/>
                  </a:cubicBezTo>
                  <a:cubicBezTo>
                    <a:pt x="7251" y="3263"/>
                    <a:pt x="7307" y="3263"/>
                    <a:pt x="7472" y="1862"/>
                  </a:cubicBezTo>
                  <a:cubicBezTo>
                    <a:pt x="7781" y="1651"/>
                    <a:pt x="8090" y="1581"/>
                    <a:pt x="8410" y="1721"/>
                  </a:cubicBezTo>
                  <a:cubicBezTo>
                    <a:pt x="8521" y="2633"/>
                    <a:pt x="8697" y="2281"/>
                    <a:pt x="8841" y="2633"/>
                  </a:cubicBezTo>
                  <a:cubicBezTo>
                    <a:pt x="8984" y="3052"/>
                    <a:pt x="9106" y="2492"/>
                    <a:pt x="9150" y="1440"/>
                  </a:cubicBezTo>
                  <a:cubicBezTo>
                    <a:pt x="9558" y="1091"/>
                    <a:pt x="9967" y="951"/>
                    <a:pt x="10375" y="1162"/>
                  </a:cubicBezTo>
                  <a:cubicBezTo>
                    <a:pt x="10397" y="1299"/>
                    <a:pt x="10430" y="1510"/>
                    <a:pt x="10452" y="1510"/>
                  </a:cubicBezTo>
                  <a:cubicBezTo>
                    <a:pt x="11093" y="1581"/>
                    <a:pt x="11721" y="1581"/>
                    <a:pt x="12362" y="1651"/>
                  </a:cubicBezTo>
                  <a:cubicBezTo>
                    <a:pt x="12450" y="1651"/>
                    <a:pt x="12505" y="1229"/>
                    <a:pt x="12516" y="739"/>
                  </a:cubicBezTo>
                  <a:cubicBezTo>
                    <a:pt x="12704" y="458"/>
                    <a:pt x="12891" y="458"/>
                    <a:pt x="13079" y="669"/>
                  </a:cubicBezTo>
                  <a:cubicBezTo>
                    <a:pt x="13200" y="2003"/>
                    <a:pt x="13234" y="2003"/>
                    <a:pt x="13355" y="739"/>
                  </a:cubicBezTo>
                  <a:lnTo>
                    <a:pt x="13731" y="528"/>
                  </a:lnTo>
                  <a:cubicBezTo>
                    <a:pt x="14006" y="1651"/>
                    <a:pt x="14326" y="880"/>
                    <a:pt x="14613" y="1440"/>
                  </a:cubicBezTo>
                  <a:cubicBezTo>
                    <a:pt x="14702" y="1581"/>
                    <a:pt x="14746" y="739"/>
                    <a:pt x="14768" y="180"/>
                  </a:cubicBezTo>
                  <a:cubicBezTo>
                    <a:pt x="14890" y="-102"/>
                    <a:pt x="15022" y="-32"/>
                    <a:pt x="15143" y="250"/>
                  </a:cubicBezTo>
                  <a:cubicBezTo>
                    <a:pt x="15375" y="1581"/>
                    <a:pt x="15662" y="1581"/>
                    <a:pt x="15949" y="1229"/>
                  </a:cubicBezTo>
                  <a:cubicBezTo>
                    <a:pt x="15960" y="1229"/>
                    <a:pt x="15971" y="880"/>
                    <a:pt x="15982" y="739"/>
                  </a:cubicBezTo>
                  <a:lnTo>
                    <a:pt x="16258" y="739"/>
                  </a:lnTo>
                  <a:cubicBezTo>
                    <a:pt x="16457" y="2073"/>
                    <a:pt x="16578" y="2073"/>
                    <a:pt x="16810" y="810"/>
                  </a:cubicBezTo>
                  <a:lnTo>
                    <a:pt x="17361" y="1091"/>
                  </a:lnTo>
                  <a:cubicBezTo>
                    <a:pt x="17417" y="1651"/>
                    <a:pt x="17483" y="1792"/>
                    <a:pt x="17549" y="1162"/>
                  </a:cubicBezTo>
                  <a:cubicBezTo>
                    <a:pt x="18024" y="1091"/>
                    <a:pt x="18488" y="1162"/>
                    <a:pt x="18962" y="1370"/>
                  </a:cubicBezTo>
                  <a:cubicBezTo>
                    <a:pt x="18995" y="2281"/>
                    <a:pt x="19094" y="2281"/>
                    <a:pt x="19216" y="2281"/>
                  </a:cubicBezTo>
                  <a:cubicBezTo>
                    <a:pt x="19403" y="2281"/>
                    <a:pt x="19602" y="2140"/>
                    <a:pt x="19768" y="2492"/>
                  </a:cubicBezTo>
                  <a:cubicBezTo>
                    <a:pt x="19988" y="3052"/>
                    <a:pt x="19845" y="4597"/>
                    <a:pt x="19900" y="5650"/>
                  </a:cubicBezTo>
                  <a:cubicBezTo>
                    <a:pt x="19923" y="5928"/>
                    <a:pt x="19955" y="6139"/>
                    <a:pt x="20000" y="6210"/>
                  </a:cubicBezTo>
                  <a:cubicBezTo>
                    <a:pt x="20066" y="6210"/>
                    <a:pt x="20121" y="5928"/>
                    <a:pt x="20132" y="5509"/>
                  </a:cubicBezTo>
                  <a:cubicBezTo>
                    <a:pt x="20143" y="5228"/>
                    <a:pt x="20143" y="4876"/>
                    <a:pt x="20121" y="4597"/>
                  </a:cubicBezTo>
                  <a:cubicBezTo>
                    <a:pt x="20033" y="3193"/>
                    <a:pt x="20187" y="2844"/>
                    <a:pt x="20342" y="2633"/>
                  </a:cubicBezTo>
                  <a:cubicBezTo>
                    <a:pt x="20540" y="2281"/>
                    <a:pt x="20706" y="3052"/>
                    <a:pt x="20827" y="4597"/>
                  </a:cubicBezTo>
                  <a:cubicBezTo>
                    <a:pt x="20916" y="5999"/>
                    <a:pt x="21070" y="7121"/>
                    <a:pt x="21280" y="7752"/>
                  </a:cubicBezTo>
                  <a:cubicBezTo>
                    <a:pt x="21589" y="8593"/>
                    <a:pt x="21600" y="9015"/>
                    <a:pt x="21512" y="11469"/>
                  </a:cubicBezTo>
                  <a:cubicBezTo>
                    <a:pt x="20982" y="11050"/>
                    <a:pt x="20982" y="11120"/>
                    <a:pt x="21136" y="13856"/>
                  </a:cubicBezTo>
                  <a:cubicBezTo>
                    <a:pt x="20728" y="14275"/>
                    <a:pt x="20728" y="14275"/>
                    <a:pt x="20540" y="13433"/>
                  </a:cubicBezTo>
                  <a:cubicBezTo>
                    <a:pt x="20320" y="12310"/>
                    <a:pt x="20154" y="12451"/>
                    <a:pt x="19988" y="13996"/>
                  </a:cubicBezTo>
                  <a:cubicBezTo>
                    <a:pt x="19757" y="16098"/>
                    <a:pt x="19690" y="16098"/>
                    <a:pt x="19437" y="14275"/>
                  </a:cubicBezTo>
                  <a:cubicBezTo>
                    <a:pt x="19381" y="13926"/>
                    <a:pt x="19338" y="13504"/>
                    <a:pt x="19249" y="13785"/>
                  </a:cubicBezTo>
                  <a:cubicBezTo>
                    <a:pt x="19172" y="13926"/>
                    <a:pt x="19139" y="14556"/>
                    <a:pt x="19183" y="14975"/>
                  </a:cubicBezTo>
                  <a:cubicBezTo>
                    <a:pt x="19227" y="15820"/>
                    <a:pt x="19249" y="16732"/>
                    <a:pt x="19238" y="17643"/>
                  </a:cubicBezTo>
                  <a:lnTo>
                    <a:pt x="18962" y="17710"/>
                  </a:lnTo>
                  <a:cubicBezTo>
                    <a:pt x="18907" y="17221"/>
                    <a:pt x="18807" y="17010"/>
                    <a:pt x="18719" y="17221"/>
                  </a:cubicBezTo>
                  <a:cubicBezTo>
                    <a:pt x="18212" y="18062"/>
                    <a:pt x="17693" y="17643"/>
                    <a:pt x="17174" y="17781"/>
                  </a:cubicBezTo>
                  <a:cubicBezTo>
                    <a:pt x="17063" y="17781"/>
                    <a:pt x="16964" y="17781"/>
                    <a:pt x="16909" y="18555"/>
                  </a:cubicBezTo>
                  <a:lnTo>
                    <a:pt x="16722" y="18692"/>
                  </a:lnTo>
                  <a:cubicBezTo>
                    <a:pt x="16710" y="18344"/>
                    <a:pt x="16699" y="17992"/>
                    <a:pt x="16622" y="17992"/>
                  </a:cubicBezTo>
                  <a:cubicBezTo>
                    <a:pt x="16556" y="17992"/>
                    <a:pt x="16545" y="18414"/>
                    <a:pt x="16534" y="18763"/>
                  </a:cubicBezTo>
                  <a:lnTo>
                    <a:pt x="16346" y="18904"/>
                  </a:lnTo>
                  <a:cubicBezTo>
                    <a:pt x="16214" y="18133"/>
                    <a:pt x="16015" y="18133"/>
                    <a:pt x="15883" y="18904"/>
                  </a:cubicBezTo>
                  <a:lnTo>
                    <a:pt x="15695" y="18833"/>
                  </a:lnTo>
                  <a:cubicBezTo>
                    <a:pt x="15673" y="18344"/>
                    <a:pt x="15640" y="17851"/>
                    <a:pt x="15552" y="17851"/>
                  </a:cubicBezTo>
                  <a:lnTo>
                    <a:pt x="14525" y="17851"/>
                  </a:lnTo>
                  <a:cubicBezTo>
                    <a:pt x="14437" y="17851"/>
                    <a:pt x="14404" y="18344"/>
                    <a:pt x="14393" y="18904"/>
                  </a:cubicBezTo>
                  <a:cubicBezTo>
                    <a:pt x="14018" y="19534"/>
                    <a:pt x="13642" y="19745"/>
                    <a:pt x="13256" y="19467"/>
                  </a:cubicBezTo>
                  <a:cubicBezTo>
                    <a:pt x="13200" y="18904"/>
                    <a:pt x="13135" y="18904"/>
                    <a:pt x="13079" y="19467"/>
                  </a:cubicBezTo>
                  <a:cubicBezTo>
                    <a:pt x="12958" y="19604"/>
                    <a:pt x="12825" y="19604"/>
                    <a:pt x="12704" y="19396"/>
                  </a:cubicBezTo>
                  <a:cubicBezTo>
                    <a:pt x="12660" y="17781"/>
                    <a:pt x="12472" y="17362"/>
                    <a:pt x="12295" y="17992"/>
                  </a:cubicBezTo>
                  <a:cubicBezTo>
                    <a:pt x="12086" y="18763"/>
                    <a:pt x="11964" y="18273"/>
                    <a:pt x="11788" y="17710"/>
                  </a:cubicBezTo>
                  <a:cubicBezTo>
                    <a:pt x="11501" y="16869"/>
                    <a:pt x="11192" y="15820"/>
                    <a:pt x="10905" y="17851"/>
                  </a:cubicBezTo>
                  <a:cubicBezTo>
                    <a:pt x="10839" y="18344"/>
                    <a:pt x="10739" y="18344"/>
                    <a:pt x="10651" y="18344"/>
                  </a:cubicBezTo>
                  <a:cubicBezTo>
                    <a:pt x="10375" y="18485"/>
                    <a:pt x="10110" y="17502"/>
                    <a:pt x="9823" y="18203"/>
                  </a:cubicBezTo>
                  <a:cubicBezTo>
                    <a:pt x="9746" y="18414"/>
                    <a:pt x="9669" y="17781"/>
                    <a:pt x="9624" y="17221"/>
                  </a:cubicBezTo>
                  <a:cubicBezTo>
                    <a:pt x="9503" y="15749"/>
                    <a:pt x="9349" y="15887"/>
                    <a:pt x="9150" y="16520"/>
                  </a:cubicBezTo>
                  <a:cubicBezTo>
                    <a:pt x="9062" y="16869"/>
                    <a:pt x="8929" y="16869"/>
                    <a:pt x="8852" y="17291"/>
                  </a:cubicBezTo>
                  <a:cubicBezTo>
                    <a:pt x="8675" y="18133"/>
                    <a:pt x="8454" y="18344"/>
                    <a:pt x="8245" y="17851"/>
                  </a:cubicBezTo>
                  <a:cubicBezTo>
                    <a:pt x="7814" y="16939"/>
                    <a:pt x="7351" y="17010"/>
                    <a:pt x="6931" y="18133"/>
                  </a:cubicBezTo>
                  <a:cubicBezTo>
                    <a:pt x="6699" y="18692"/>
                    <a:pt x="6446" y="18904"/>
                    <a:pt x="6203" y="18622"/>
                  </a:cubicBezTo>
                  <a:cubicBezTo>
                    <a:pt x="5927" y="18414"/>
                    <a:pt x="5838" y="19185"/>
                    <a:pt x="5784" y="20586"/>
                  </a:cubicBezTo>
                  <a:lnTo>
                    <a:pt x="5507" y="20586"/>
                  </a:lnTo>
                  <a:cubicBezTo>
                    <a:pt x="5364" y="18622"/>
                    <a:pt x="5253" y="20238"/>
                    <a:pt x="5132" y="20657"/>
                  </a:cubicBezTo>
                  <a:cubicBezTo>
                    <a:pt x="4768" y="20657"/>
                    <a:pt x="4393" y="20727"/>
                    <a:pt x="4018" y="20657"/>
                  </a:cubicBezTo>
                  <a:cubicBezTo>
                    <a:pt x="3289" y="20586"/>
                    <a:pt x="2561" y="21498"/>
                    <a:pt x="1832" y="21220"/>
                  </a:cubicBezTo>
                  <a:cubicBezTo>
                    <a:pt x="1711" y="21149"/>
                    <a:pt x="1589" y="21361"/>
                    <a:pt x="1468" y="20938"/>
                  </a:cubicBezTo>
                  <a:cubicBezTo>
                    <a:pt x="1490" y="19815"/>
                    <a:pt x="1435" y="18485"/>
                    <a:pt x="1700" y="18062"/>
                  </a:cubicBezTo>
                  <a:cubicBezTo>
                    <a:pt x="1865" y="17851"/>
                    <a:pt x="1788" y="17080"/>
                    <a:pt x="1722" y="16450"/>
                  </a:cubicBezTo>
                  <a:cubicBezTo>
                    <a:pt x="1689" y="16098"/>
                    <a:pt x="1689" y="15679"/>
                    <a:pt x="1766" y="15468"/>
                  </a:cubicBezTo>
                  <a:cubicBezTo>
                    <a:pt x="1821" y="15327"/>
                    <a:pt x="1898" y="15468"/>
                    <a:pt x="1920" y="15887"/>
                  </a:cubicBezTo>
                  <a:cubicBezTo>
                    <a:pt x="1964" y="16380"/>
                    <a:pt x="1931" y="17151"/>
                    <a:pt x="2020" y="17502"/>
                  </a:cubicBezTo>
                  <a:cubicBezTo>
                    <a:pt x="2097" y="17851"/>
                    <a:pt x="2240" y="18622"/>
                    <a:pt x="2296" y="17710"/>
                  </a:cubicBezTo>
                  <a:cubicBezTo>
                    <a:pt x="2373" y="16239"/>
                    <a:pt x="2615" y="16732"/>
                    <a:pt x="2737" y="15749"/>
                  </a:cubicBezTo>
                  <a:cubicBezTo>
                    <a:pt x="2814" y="15045"/>
                    <a:pt x="2925" y="15397"/>
                    <a:pt x="3002" y="16098"/>
                  </a:cubicBezTo>
                  <a:cubicBezTo>
                    <a:pt x="3057" y="16661"/>
                    <a:pt x="3112" y="17221"/>
                    <a:pt x="3190" y="17781"/>
                  </a:cubicBezTo>
                  <a:cubicBezTo>
                    <a:pt x="3300" y="18485"/>
                    <a:pt x="3510" y="18622"/>
                    <a:pt x="3532" y="17921"/>
                  </a:cubicBezTo>
                  <a:cubicBezTo>
                    <a:pt x="3565" y="17221"/>
                    <a:pt x="3598" y="17151"/>
                    <a:pt x="3697" y="17080"/>
                  </a:cubicBezTo>
                  <a:cubicBezTo>
                    <a:pt x="3841" y="17010"/>
                    <a:pt x="3995" y="16869"/>
                    <a:pt x="4161" y="16732"/>
                  </a:cubicBezTo>
                  <a:cubicBezTo>
                    <a:pt x="4095" y="17851"/>
                    <a:pt x="3973" y="19044"/>
                    <a:pt x="4293" y="18833"/>
                  </a:cubicBezTo>
                  <a:cubicBezTo>
                    <a:pt x="4404" y="18763"/>
                    <a:pt x="4514" y="19745"/>
                    <a:pt x="4625" y="18833"/>
                  </a:cubicBezTo>
                  <a:cubicBezTo>
                    <a:pt x="4437" y="16239"/>
                    <a:pt x="4437" y="16239"/>
                    <a:pt x="4856" y="16239"/>
                  </a:cubicBezTo>
                  <a:cubicBezTo>
                    <a:pt x="4867" y="16239"/>
                    <a:pt x="4890" y="15957"/>
                    <a:pt x="4901" y="15820"/>
                  </a:cubicBezTo>
                  <a:cubicBezTo>
                    <a:pt x="4702" y="14975"/>
                    <a:pt x="4702" y="14975"/>
                    <a:pt x="4558" y="14975"/>
                  </a:cubicBezTo>
                  <a:cubicBezTo>
                    <a:pt x="4282" y="15045"/>
                    <a:pt x="4029" y="15045"/>
                    <a:pt x="3785" y="14063"/>
                  </a:cubicBezTo>
                  <a:cubicBezTo>
                    <a:pt x="3620" y="13363"/>
                    <a:pt x="3421" y="13222"/>
                    <a:pt x="3245" y="13715"/>
                  </a:cubicBezTo>
                  <a:cubicBezTo>
                    <a:pt x="3090" y="14063"/>
                    <a:pt x="2936" y="14134"/>
                    <a:pt x="2781" y="13996"/>
                  </a:cubicBezTo>
                  <a:cubicBezTo>
                    <a:pt x="2715" y="13996"/>
                    <a:pt x="2660" y="13715"/>
                    <a:pt x="2649" y="13363"/>
                  </a:cubicBezTo>
                  <a:cubicBezTo>
                    <a:pt x="2626" y="12944"/>
                    <a:pt x="2649" y="12521"/>
                    <a:pt x="2715" y="12381"/>
                  </a:cubicBezTo>
                  <a:cubicBezTo>
                    <a:pt x="2902" y="11680"/>
                    <a:pt x="3068" y="10698"/>
                    <a:pt x="3344" y="11399"/>
                  </a:cubicBezTo>
                  <a:cubicBezTo>
                    <a:pt x="3532" y="11891"/>
                    <a:pt x="3764" y="11962"/>
                    <a:pt x="3929" y="12662"/>
                  </a:cubicBezTo>
                  <a:cubicBezTo>
                    <a:pt x="4018" y="12173"/>
                    <a:pt x="4040" y="11328"/>
                    <a:pt x="3995" y="11191"/>
                  </a:cubicBezTo>
                  <a:cubicBezTo>
                    <a:pt x="3686" y="10349"/>
                    <a:pt x="3598" y="7051"/>
                    <a:pt x="3123" y="8033"/>
                  </a:cubicBezTo>
                  <a:cubicBezTo>
                    <a:pt x="2991" y="8244"/>
                    <a:pt x="2892" y="7681"/>
                    <a:pt x="2792" y="7121"/>
                  </a:cubicBezTo>
                  <a:cubicBezTo>
                    <a:pt x="2704" y="6562"/>
                    <a:pt x="2594" y="5999"/>
                    <a:pt x="2516" y="6491"/>
                  </a:cubicBezTo>
                  <a:cubicBezTo>
                    <a:pt x="2307" y="7611"/>
                    <a:pt x="2097" y="7192"/>
                    <a:pt x="1865" y="7051"/>
                  </a:cubicBezTo>
                  <a:cubicBezTo>
                    <a:pt x="1733" y="6910"/>
                    <a:pt x="905" y="5999"/>
                    <a:pt x="817" y="5580"/>
                  </a:cubicBezTo>
                  <a:cubicBezTo>
                    <a:pt x="640" y="4738"/>
                    <a:pt x="442" y="4175"/>
                    <a:pt x="220" y="3964"/>
                  </a:cubicBezTo>
                  <a:cubicBezTo>
                    <a:pt x="33" y="3826"/>
                    <a:pt x="0" y="3123"/>
                    <a:pt x="0" y="2140"/>
                  </a:cubicBezTo>
                  <a:cubicBezTo>
                    <a:pt x="232" y="2140"/>
                    <a:pt x="463" y="2211"/>
                    <a:pt x="695" y="2140"/>
                  </a:cubicBezTo>
                  <a:cubicBezTo>
                    <a:pt x="927" y="2073"/>
                    <a:pt x="1115" y="2704"/>
                    <a:pt x="1291" y="1651"/>
                  </a:cubicBezTo>
                  <a:close/>
                  <a:moveTo>
                    <a:pt x="5154" y="15957"/>
                  </a:moveTo>
                  <a:cubicBezTo>
                    <a:pt x="5132" y="16520"/>
                    <a:pt x="5176" y="17151"/>
                    <a:pt x="5276" y="17362"/>
                  </a:cubicBezTo>
                  <a:cubicBezTo>
                    <a:pt x="5342" y="17643"/>
                    <a:pt x="5441" y="17362"/>
                    <a:pt x="5463" y="16869"/>
                  </a:cubicBezTo>
                  <a:cubicBezTo>
                    <a:pt x="5518" y="15749"/>
                    <a:pt x="5596" y="15468"/>
                    <a:pt x="5794" y="15609"/>
                  </a:cubicBezTo>
                  <a:cubicBezTo>
                    <a:pt x="5993" y="15820"/>
                    <a:pt x="6170" y="14975"/>
                    <a:pt x="6192" y="13715"/>
                  </a:cubicBezTo>
                  <a:cubicBezTo>
                    <a:pt x="6203" y="13363"/>
                    <a:pt x="6247" y="12944"/>
                    <a:pt x="6192" y="12592"/>
                  </a:cubicBezTo>
                  <a:cubicBezTo>
                    <a:pt x="6148" y="12310"/>
                    <a:pt x="6071" y="12310"/>
                    <a:pt x="6026" y="12592"/>
                  </a:cubicBezTo>
                  <a:cubicBezTo>
                    <a:pt x="5872" y="13785"/>
                    <a:pt x="5706" y="13433"/>
                    <a:pt x="5529" y="13014"/>
                  </a:cubicBezTo>
                  <a:cubicBezTo>
                    <a:pt x="5375" y="12733"/>
                    <a:pt x="5253" y="13014"/>
                    <a:pt x="5231" y="14204"/>
                  </a:cubicBezTo>
                  <a:cubicBezTo>
                    <a:pt x="5210" y="14838"/>
                    <a:pt x="5188" y="15397"/>
                    <a:pt x="5154" y="15957"/>
                  </a:cubicBezTo>
                  <a:close/>
                  <a:moveTo>
                    <a:pt x="20585" y="7544"/>
                  </a:moveTo>
                  <a:cubicBezTo>
                    <a:pt x="20651" y="7473"/>
                    <a:pt x="20728" y="7403"/>
                    <a:pt x="20728" y="6910"/>
                  </a:cubicBezTo>
                  <a:cubicBezTo>
                    <a:pt x="20728" y="6421"/>
                    <a:pt x="20662" y="5999"/>
                    <a:pt x="20585" y="5999"/>
                  </a:cubicBezTo>
                  <a:cubicBezTo>
                    <a:pt x="20508" y="5928"/>
                    <a:pt x="20430" y="6351"/>
                    <a:pt x="20430" y="6840"/>
                  </a:cubicBezTo>
                  <a:cubicBezTo>
                    <a:pt x="20430" y="7473"/>
                    <a:pt x="20508" y="7544"/>
                    <a:pt x="20585" y="7544"/>
                  </a:cubicBezTo>
                  <a:close/>
                  <a:moveTo>
                    <a:pt x="10397" y="3052"/>
                  </a:moveTo>
                  <a:cubicBezTo>
                    <a:pt x="10342" y="3052"/>
                    <a:pt x="10298" y="3334"/>
                    <a:pt x="10298" y="3615"/>
                  </a:cubicBezTo>
                  <a:cubicBezTo>
                    <a:pt x="10286" y="4457"/>
                    <a:pt x="10386" y="4597"/>
                    <a:pt x="10485" y="4597"/>
                  </a:cubicBezTo>
                  <a:cubicBezTo>
                    <a:pt x="10541" y="4597"/>
                    <a:pt x="10618" y="4386"/>
                    <a:pt x="10596" y="3964"/>
                  </a:cubicBezTo>
                  <a:cubicBezTo>
                    <a:pt x="10573" y="3263"/>
                    <a:pt x="10474" y="3123"/>
                    <a:pt x="10397" y="3052"/>
                  </a:cubicBezTo>
                  <a:close/>
                  <a:moveTo>
                    <a:pt x="9613" y="6139"/>
                  </a:moveTo>
                  <a:cubicBezTo>
                    <a:pt x="9613" y="5720"/>
                    <a:pt x="9580" y="5509"/>
                    <a:pt x="9536" y="5509"/>
                  </a:cubicBezTo>
                  <a:cubicBezTo>
                    <a:pt x="9481" y="5439"/>
                    <a:pt x="9448" y="5720"/>
                    <a:pt x="9448" y="5999"/>
                  </a:cubicBezTo>
                  <a:cubicBezTo>
                    <a:pt x="9448" y="6421"/>
                    <a:pt x="9470" y="6840"/>
                    <a:pt x="9547" y="6699"/>
                  </a:cubicBezTo>
                  <a:cubicBezTo>
                    <a:pt x="9580" y="6632"/>
                    <a:pt x="9591" y="6280"/>
                    <a:pt x="9613" y="6139"/>
                  </a:cubicBezTo>
                  <a:close/>
                  <a:moveTo>
                    <a:pt x="10806" y="6210"/>
                  </a:moveTo>
                  <a:lnTo>
                    <a:pt x="10717" y="5999"/>
                  </a:lnTo>
                  <a:cubicBezTo>
                    <a:pt x="10706" y="6210"/>
                    <a:pt x="10684" y="6421"/>
                    <a:pt x="10695" y="6491"/>
                  </a:cubicBezTo>
                  <a:cubicBezTo>
                    <a:pt x="10695" y="6632"/>
                    <a:pt x="10739" y="6632"/>
                    <a:pt x="10761" y="6770"/>
                  </a:cubicBezTo>
                  <a:cubicBezTo>
                    <a:pt x="10783" y="6562"/>
                    <a:pt x="10794" y="6351"/>
                    <a:pt x="10806" y="621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8" name="Google Shape;7561;p51"/>
            <p:cNvSpPr/>
            <p:nvPr/>
          </p:nvSpPr>
          <p:spPr>
            <a:xfrm>
              <a:off x="357512" y="3917"/>
              <a:ext cx="1300464" cy="159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fill="norm" stroke="1" extrusionOk="0">
                  <a:moveTo>
                    <a:pt x="15716" y="1663"/>
                  </a:moveTo>
                  <a:cubicBezTo>
                    <a:pt x="15716" y="2632"/>
                    <a:pt x="15756" y="3257"/>
                    <a:pt x="15981" y="3462"/>
                  </a:cubicBezTo>
                  <a:cubicBezTo>
                    <a:pt x="16233" y="3601"/>
                    <a:pt x="16485" y="4157"/>
                    <a:pt x="16697" y="5057"/>
                  </a:cubicBezTo>
                  <a:cubicBezTo>
                    <a:pt x="16789" y="5401"/>
                    <a:pt x="17797" y="6370"/>
                    <a:pt x="17956" y="6440"/>
                  </a:cubicBezTo>
                  <a:cubicBezTo>
                    <a:pt x="18221" y="6648"/>
                    <a:pt x="18486" y="7062"/>
                    <a:pt x="18737" y="5887"/>
                  </a:cubicBezTo>
                  <a:cubicBezTo>
                    <a:pt x="18844" y="5401"/>
                    <a:pt x="18976" y="6093"/>
                    <a:pt x="19069" y="6579"/>
                  </a:cubicBezTo>
                  <a:cubicBezTo>
                    <a:pt x="19162" y="7062"/>
                    <a:pt x="19307" y="7687"/>
                    <a:pt x="19466" y="7409"/>
                  </a:cubicBezTo>
                  <a:cubicBezTo>
                    <a:pt x="20036" y="6509"/>
                    <a:pt x="20142" y="9695"/>
                    <a:pt x="20513" y="10595"/>
                  </a:cubicBezTo>
                  <a:cubicBezTo>
                    <a:pt x="20566" y="10731"/>
                    <a:pt x="20540" y="11495"/>
                    <a:pt x="20433" y="11978"/>
                  </a:cubicBezTo>
                  <a:cubicBezTo>
                    <a:pt x="20222" y="11356"/>
                    <a:pt x="19957" y="11217"/>
                    <a:pt x="19732" y="10800"/>
                  </a:cubicBezTo>
                  <a:cubicBezTo>
                    <a:pt x="19400" y="10109"/>
                    <a:pt x="19202" y="11009"/>
                    <a:pt x="18963" y="11700"/>
                  </a:cubicBezTo>
                  <a:cubicBezTo>
                    <a:pt x="18896" y="11909"/>
                    <a:pt x="18857" y="12325"/>
                    <a:pt x="18883" y="12669"/>
                  </a:cubicBezTo>
                  <a:cubicBezTo>
                    <a:pt x="18910" y="13086"/>
                    <a:pt x="18976" y="13295"/>
                    <a:pt x="19055" y="13295"/>
                  </a:cubicBezTo>
                  <a:cubicBezTo>
                    <a:pt x="19241" y="13500"/>
                    <a:pt x="19426" y="13430"/>
                    <a:pt x="19612" y="13086"/>
                  </a:cubicBezTo>
                  <a:cubicBezTo>
                    <a:pt x="19811" y="12600"/>
                    <a:pt x="20063" y="12739"/>
                    <a:pt x="20248" y="13430"/>
                  </a:cubicBezTo>
                  <a:cubicBezTo>
                    <a:pt x="20553" y="14400"/>
                    <a:pt x="20858" y="14330"/>
                    <a:pt x="21189" y="14261"/>
                  </a:cubicBezTo>
                  <a:cubicBezTo>
                    <a:pt x="21361" y="14261"/>
                    <a:pt x="21361" y="14195"/>
                    <a:pt x="21600" y="15161"/>
                  </a:cubicBezTo>
                  <a:cubicBezTo>
                    <a:pt x="21573" y="15300"/>
                    <a:pt x="21560" y="15578"/>
                    <a:pt x="21533" y="15578"/>
                  </a:cubicBezTo>
                  <a:cubicBezTo>
                    <a:pt x="21043" y="15508"/>
                    <a:pt x="21043" y="15508"/>
                    <a:pt x="21269" y="18138"/>
                  </a:cubicBezTo>
                  <a:cubicBezTo>
                    <a:pt x="21136" y="18899"/>
                    <a:pt x="21003" y="17999"/>
                    <a:pt x="20871" y="18138"/>
                  </a:cubicBezTo>
                  <a:cubicBezTo>
                    <a:pt x="20487" y="18347"/>
                    <a:pt x="20632" y="17169"/>
                    <a:pt x="20712" y="16061"/>
                  </a:cubicBezTo>
                  <a:cubicBezTo>
                    <a:pt x="20500" y="16199"/>
                    <a:pt x="20328" y="16338"/>
                    <a:pt x="20142" y="16338"/>
                  </a:cubicBezTo>
                  <a:cubicBezTo>
                    <a:pt x="20036" y="16338"/>
                    <a:pt x="19996" y="16338"/>
                    <a:pt x="19957" y="17238"/>
                  </a:cubicBezTo>
                  <a:cubicBezTo>
                    <a:pt x="19917" y="18069"/>
                    <a:pt x="19665" y="17725"/>
                    <a:pt x="19546" y="17030"/>
                  </a:cubicBezTo>
                  <a:cubicBezTo>
                    <a:pt x="19453" y="16547"/>
                    <a:pt x="19374" y="15994"/>
                    <a:pt x="19307" y="15439"/>
                  </a:cubicBezTo>
                  <a:cubicBezTo>
                    <a:pt x="19214" y="14747"/>
                    <a:pt x="19095" y="14400"/>
                    <a:pt x="18989" y="15094"/>
                  </a:cubicBezTo>
                  <a:cubicBezTo>
                    <a:pt x="18857" y="16061"/>
                    <a:pt x="18552" y="15508"/>
                    <a:pt x="18459" y="17030"/>
                  </a:cubicBezTo>
                  <a:cubicBezTo>
                    <a:pt x="18406" y="17860"/>
                    <a:pt x="18234" y="17169"/>
                    <a:pt x="18128" y="16755"/>
                  </a:cubicBezTo>
                  <a:cubicBezTo>
                    <a:pt x="18035" y="16408"/>
                    <a:pt x="18075" y="15716"/>
                    <a:pt x="18022" y="15161"/>
                  </a:cubicBezTo>
                  <a:cubicBezTo>
                    <a:pt x="17982" y="14817"/>
                    <a:pt x="17903" y="14608"/>
                    <a:pt x="17836" y="14817"/>
                  </a:cubicBezTo>
                  <a:cubicBezTo>
                    <a:pt x="17744" y="14956"/>
                    <a:pt x="17744" y="15369"/>
                    <a:pt x="17784" y="15786"/>
                  </a:cubicBezTo>
                  <a:cubicBezTo>
                    <a:pt x="17863" y="16338"/>
                    <a:pt x="17956" y="17099"/>
                    <a:pt x="17757" y="17377"/>
                  </a:cubicBezTo>
                  <a:cubicBezTo>
                    <a:pt x="17426" y="17794"/>
                    <a:pt x="17505" y="19038"/>
                    <a:pt x="17478" y="20146"/>
                  </a:cubicBezTo>
                  <a:lnTo>
                    <a:pt x="16485" y="20007"/>
                  </a:lnTo>
                  <a:cubicBezTo>
                    <a:pt x="16366" y="18555"/>
                    <a:pt x="16366" y="18555"/>
                    <a:pt x="16034" y="19868"/>
                  </a:cubicBezTo>
                  <a:lnTo>
                    <a:pt x="15703" y="19938"/>
                  </a:lnTo>
                  <a:cubicBezTo>
                    <a:pt x="15623" y="19316"/>
                    <a:pt x="15557" y="19316"/>
                    <a:pt x="15478" y="19938"/>
                  </a:cubicBezTo>
                  <a:lnTo>
                    <a:pt x="15252" y="19868"/>
                  </a:lnTo>
                  <a:cubicBezTo>
                    <a:pt x="15226" y="18969"/>
                    <a:pt x="15133" y="18624"/>
                    <a:pt x="14974" y="18899"/>
                  </a:cubicBezTo>
                  <a:cubicBezTo>
                    <a:pt x="14683" y="19594"/>
                    <a:pt x="14404" y="19524"/>
                    <a:pt x="14179" y="18208"/>
                  </a:cubicBezTo>
                  <a:cubicBezTo>
                    <a:pt x="14113" y="17794"/>
                    <a:pt x="14007" y="17516"/>
                    <a:pt x="13927" y="17860"/>
                  </a:cubicBezTo>
                  <a:cubicBezTo>
                    <a:pt x="13715" y="18830"/>
                    <a:pt x="13357" y="18760"/>
                    <a:pt x="13225" y="20494"/>
                  </a:cubicBezTo>
                  <a:lnTo>
                    <a:pt x="12337" y="20563"/>
                  </a:lnTo>
                  <a:cubicBezTo>
                    <a:pt x="12258" y="19938"/>
                    <a:pt x="12178" y="19938"/>
                    <a:pt x="12099" y="20563"/>
                  </a:cubicBezTo>
                  <a:lnTo>
                    <a:pt x="11887" y="20563"/>
                  </a:lnTo>
                  <a:cubicBezTo>
                    <a:pt x="11741" y="19663"/>
                    <a:pt x="11621" y="19663"/>
                    <a:pt x="11542" y="20838"/>
                  </a:cubicBezTo>
                  <a:cubicBezTo>
                    <a:pt x="11290" y="21185"/>
                    <a:pt x="11012" y="21255"/>
                    <a:pt x="10760" y="21046"/>
                  </a:cubicBezTo>
                  <a:cubicBezTo>
                    <a:pt x="10681" y="19729"/>
                    <a:pt x="10641" y="18069"/>
                    <a:pt x="10270" y="19663"/>
                  </a:cubicBezTo>
                  <a:cubicBezTo>
                    <a:pt x="10191" y="20007"/>
                    <a:pt x="10098" y="19594"/>
                    <a:pt x="10005" y="19594"/>
                  </a:cubicBezTo>
                  <a:cubicBezTo>
                    <a:pt x="9846" y="19594"/>
                    <a:pt x="9872" y="20285"/>
                    <a:pt x="9859" y="20838"/>
                  </a:cubicBezTo>
                  <a:cubicBezTo>
                    <a:pt x="9673" y="21116"/>
                    <a:pt x="9475" y="21116"/>
                    <a:pt x="9290" y="20838"/>
                  </a:cubicBezTo>
                  <a:cubicBezTo>
                    <a:pt x="9170" y="19524"/>
                    <a:pt x="9011" y="19799"/>
                    <a:pt x="8852" y="20563"/>
                  </a:cubicBezTo>
                  <a:cubicBezTo>
                    <a:pt x="8136" y="20768"/>
                    <a:pt x="7421" y="20699"/>
                    <a:pt x="6719" y="20355"/>
                  </a:cubicBezTo>
                  <a:cubicBezTo>
                    <a:pt x="6692" y="19177"/>
                    <a:pt x="6467" y="19316"/>
                    <a:pt x="6334" y="18899"/>
                  </a:cubicBezTo>
                  <a:cubicBezTo>
                    <a:pt x="5937" y="17725"/>
                    <a:pt x="5870" y="17930"/>
                    <a:pt x="5818" y="20494"/>
                  </a:cubicBezTo>
                  <a:cubicBezTo>
                    <a:pt x="5221" y="21463"/>
                    <a:pt x="4625" y="20977"/>
                    <a:pt x="4015" y="20907"/>
                  </a:cubicBezTo>
                  <a:cubicBezTo>
                    <a:pt x="4029" y="19729"/>
                    <a:pt x="4360" y="20146"/>
                    <a:pt x="4360" y="18830"/>
                  </a:cubicBezTo>
                  <a:cubicBezTo>
                    <a:pt x="4360" y="17377"/>
                    <a:pt x="4585" y="16616"/>
                    <a:pt x="4784" y="15925"/>
                  </a:cubicBezTo>
                  <a:cubicBezTo>
                    <a:pt x="4970" y="15439"/>
                    <a:pt x="5115" y="14678"/>
                    <a:pt x="5221" y="13708"/>
                  </a:cubicBezTo>
                  <a:cubicBezTo>
                    <a:pt x="5314" y="12669"/>
                    <a:pt x="5234" y="10939"/>
                    <a:pt x="5089" y="10870"/>
                  </a:cubicBezTo>
                  <a:cubicBezTo>
                    <a:pt x="4850" y="10800"/>
                    <a:pt x="4970" y="12117"/>
                    <a:pt x="4850" y="12531"/>
                  </a:cubicBezTo>
                  <a:cubicBezTo>
                    <a:pt x="4837" y="12600"/>
                    <a:pt x="4811" y="12531"/>
                    <a:pt x="4757" y="12600"/>
                  </a:cubicBezTo>
                  <a:cubicBezTo>
                    <a:pt x="4651" y="11631"/>
                    <a:pt x="4612" y="10317"/>
                    <a:pt x="4373" y="9695"/>
                  </a:cubicBezTo>
                  <a:cubicBezTo>
                    <a:pt x="4307" y="9487"/>
                    <a:pt x="4254" y="9070"/>
                    <a:pt x="4281" y="8726"/>
                  </a:cubicBezTo>
                  <a:cubicBezTo>
                    <a:pt x="4426" y="7201"/>
                    <a:pt x="4148" y="6162"/>
                    <a:pt x="4134" y="4849"/>
                  </a:cubicBezTo>
                  <a:cubicBezTo>
                    <a:pt x="4134" y="4018"/>
                    <a:pt x="4082" y="3118"/>
                    <a:pt x="3883" y="3188"/>
                  </a:cubicBezTo>
                  <a:cubicBezTo>
                    <a:pt x="3697" y="3327"/>
                    <a:pt x="3618" y="4018"/>
                    <a:pt x="3604" y="5057"/>
                  </a:cubicBezTo>
                  <a:cubicBezTo>
                    <a:pt x="3538" y="6579"/>
                    <a:pt x="3512" y="8170"/>
                    <a:pt x="3512" y="9695"/>
                  </a:cubicBezTo>
                  <a:cubicBezTo>
                    <a:pt x="2823" y="9900"/>
                    <a:pt x="2597" y="6579"/>
                    <a:pt x="2134" y="5127"/>
                  </a:cubicBezTo>
                  <a:cubicBezTo>
                    <a:pt x="2001" y="4710"/>
                    <a:pt x="1975" y="3393"/>
                    <a:pt x="1723" y="3949"/>
                  </a:cubicBezTo>
                  <a:cubicBezTo>
                    <a:pt x="1511" y="4432"/>
                    <a:pt x="1339" y="3257"/>
                    <a:pt x="1127" y="3671"/>
                  </a:cubicBezTo>
                  <a:cubicBezTo>
                    <a:pt x="1073" y="3740"/>
                    <a:pt x="1007" y="3949"/>
                    <a:pt x="1034" y="4227"/>
                  </a:cubicBezTo>
                  <a:cubicBezTo>
                    <a:pt x="1113" y="5471"/>
                    <a:pt x="1007" y="6579"/>
                    <a:pt x="928" y="7618"/>
                  </a:cubicBezTo>
                  <a:cubicBezTo>
                    <a:pt x="822" y="9001"/>
                    <a:pt x="1140" y="9695"/>
                    <a:pt x="1153" y="10870"/>
                  </a:cubicBezTo>
                  <a:cubicBezTo>
                    <a:pt x="597" y="11217"/>
                    <a:pt x="345" y="9070"/>
                    <a:pt x="0" y="7548"/>
                  </a:cubicBezTo>
                  <a:cubicBezTo>
                    <a:pt x="358" y="6026"/>
                    <a:pt x="384" y="4293"/>
                    <a:pt x="146" y="2357"/>
                  </a:cubicBezTo>
                  <a:cubicBezTo>
                    <a:pt x="120" y="1941"/>
                    <a:pt x="93" y="1593"/>
                    <a:pt x="93" y="1180"/>
                  </a:cubicBezTo>
                  <a:cubicBezTo>
                    <a:pt x="199" y="1180"/>
                    <a:pt x="331" y="1319"/>
                    <a:pt x="424" y="693"/>
                  </a:cubicBezTo>
                  <a:lnTo>
                    <a:pt x="875" y="558"/>
                  </a:lnTo>
                  <a:cubicBezTo>
                    <a:pt x="1206" y="2149"/>
                    <a:pt x="1842" y="2080"/>
                    <a:pt x="2333" y="349"/>
                  </a:cubicBezTo>
                  <a:cubicBezTo>
                    <a:pt x="2823" y="-68"/>
                    <a:pt x="3313" y="-137"/>
                    <a:pt x="3803" y="280"/>
                  </a:cubicBezTo>
                  <a:cubicBezTo>
                    <a:pt x="4002" y="1732"/>
                    <a:pt x="4227" y="1388"/>
                    <a:pt x="4466" y="627"/>
                  </a:cubicBezTo>
                  <a:lnTo>
                    <a:pt x="5036" y="832"/>
                  </a:lnTo>
                  <a:cubicBezTo>
                    <a:pt x="5194" y="2080"/>
                    <a:pt x="5221" y="2080"/>
                    <a:pt x="5367" y="832"/>
                  </a:cubicBezTo>
                  <a:lnTo>
                    <a:pt x="5606" y="693"/>
                  </a:lnTo>
                  <a:lnTo>
                    <a:pt x="6162" y="2357"/>
                  </a:lnTo>
                  <a:cubicBezTo>
                    <a:pt x="6493" y="2840"/>
                    <a:pt x="6825" y="3118"/>
                    <a:pt x="7050" y="1249"/>
                  </a:cubicBezTo>
                  <a:cubicBezTo>
                    <a:pt x="7143" y="1249"/>
                    <a:pt x="7222" y="1110"/>
                    <a:pt x="7275" y="693"/>
                  </a:cubicBezTo>
                  <a:lnTo>
                    <a:pt x="7500" y="832"/>
                  </a:lnTo>
                  <a:cubicBezTo>
                    <a:pt x="7554" y="2010"/>
                    <a:pt x="7752" y="1802"/>
                    <a:pt x="7911" y="1802"/>
                  </a:cubicBezTo>
                  <a:lnTo>
                    <a:pt x="9634" y="1802"/>
                  </a:lnTo>
                  <a:cubicBezTo>
                    <a:pt x="9661" y="2632"/>
                    <a:pt x="9568" y="3949"/>
                    <a:pt x="9713" y="4293"/>
                  </a:cubicBezTo>
                  <a:cubicBezTo>
                    <a:pt x="10005" y="4918"/>
                    <a:pt x="10270" y="6162"/>
                    <a:pt x="10628" y="5887"/>
                  </a:cubicBezTo>
                  <a:cubicBezTo>
                    <a:pt x="10708" y="5818"/>
                    <a:pt x="10787" y="5818"/>
                    <a:pt x="10813" y="5401"/>
                  </a:cubicBezTo>
                  <a:cubicBezTo>
                    <a:pt x="10840" y="4779"/>
                    <a:pt x="10760" y="4501"/>
                    <a:pt x="10668" y="4293"/>
                  </a:cubicBezTo>
                  <a:cubicBezTo>
                    <a:pt x="10601" y="4157"/>
                    <a:pt x="10522" y="4157"/>
                    <a:pt x="10455" y="4157"/>
                  </a:cubicBezTo>
                  <a:cubicBezTo>
                    <a:pt x="10151" y="4157"/>
                    <a:pt x="10071" y="3118"/>
                    <a:pt x="10084" y="1802"/>
                  </a:cubicBezTo>
                  <a:cubicBezTo>
                    <a:pt x="10350" y="1871"/>
                    <a:pt x="10614" y="1663"/>
                    <a:pt x="10880" y="1249"/>
                  </a:cubicBezTo>
                  <a:cubicBezTo>
                    <a:pt x="10853" y="2910"/>
                    <a:pt x="11065" y="3462"/>
                    <a:pt x="11317" y="3462"/>
                  </a:cubicBezTo>
                  <a:cubicBezTo>
                    <a:pt x="11582" y="3393"/>
                    <a:pt x="11847" y="3810"/>
                    <a:pt x="12059" y="4710"/>
                  </a:cubicBezTo>
                  <a:cubicBezTo>
                    <a:pt x="12032" y="3462"/>
                    <a:pt x="12019" y="2632"/>
                    <a:pt x="11993" y="1802"/>
                  </a:cubicBezTo>
                  <a:cubicBezTo>
                    <a:pt x="12125" y="1802"/>
                    <a:pt x="12258" y="1871"/>
                    <a:pt x="12337" y="1110"/>
                  </a:cubicBezTo>
                  <a:lnTo>
                    <a:pt x="12775" y="1110"/>
                  </a:lnTo>
                  <a:cubicBezTo>
                    <a:pt x="12814" y="2493"/>
                    <a:pt x="13026" y="2632"/>
                    <a:pt x="13212" y="2979"/>
                  </a:cubicBezTo>
                  <a:cubicBezTo>
                    <a:pt x="13609" y="3671"/>
                    <a:pt x="14033" y="3601"/>
                    <a:pt x="14418" y="4501"/>
                  </a:cubicBezTo>
                  <a:cubicBezTo>
                    <a:pt x="14775" y="5332"/>
                    <a:pt x="14988" y="4293"/>
                    <a:pt x="15027" y="1802"/>
                  </a:cubicBezTo>
                  <a:lnTo>
                    <a:pt x="15146" y="1041"/>
                  </a:lnTo>
                  <a:lnTo>
                    <a:pt x="15464" y="1041"/>
                  </a:lnTo>
                  <a:cubicBezTo>
                    <a:pt x="15518" y="1527"/>
                    <a:pt x="15623" y="1732"/>
                    <a:pt x="15716" y="1663"/>
                  </a:cubicBezTo>
                  <a:close/>
                  <a:moveTo>
                    <a:pt x="5831" y="12669"/>
                  </a:moveTo>
                  <a:cubicBezTo>
                    <a:pt x="5963" y="12739"/>
                    <a:pt x="6043" y="12395"/>
                    <a:pt x="6043" y="11909"/>
                  </a:cubicBezTo>
                  <a:cubicBezTo>
                    <a:pt x="6043" y="11148"/>
                    <a:pt x="5937" y="10595"/>
                    <a:pt x="5804" y="10526"/>
                  </a:cubicBezTo>
                  <a:cubicBezTo>
                    <a:pt x="5711" y="10387"/>
                    <a:pt x="5619" y="10800"/>
                    <a:pt x="5632" y="11356"/>
                  </a:cubicBezTo>
                  <a:cubicBezTo>
                    <a:pt x="5619" y="11978"/>
                    <a:pt x="5698" y="12600"/>
                    <a:pt x="5831" y="12669"/>
                  </a:cubicBezTo>
                  <a:close/>
                  <a:moveTo>
                    <a:pt x="4678" y="3532"/>
                  </a:moveTo>
                  <a:cubicBezTo>
                    <a:pt x="4678" y="3118"/>
                    <a:pt x="4599" y="2840"/>
                    <a:pt x="4532" y="2910"/>
                  </a:cubicBezTo>
                  <a:cubicBezTo>
                    <a:pt x="4453" y="2910"/>
                    <a:pt x="4386" y="3257"/>
                    <a:pt x="4400" y="3671"/>
                  </a:cubicBezTo>
                  <a:cubicBezTo>
                    <a:pt x="4386" y="4227"/>
                    <a:pt x="4479" y="4571"/>
                    <a:pt x="4585" y="4432"/>
                  </a:cubicBezTo>
                  <a:cubicBezTo>
                    <a:pt x="4664" y="4362"/>
                    <a:pt x="4691" y="4018"/>
                    <a:pt x="4678" y="3601"/>
                  </a:cubicBezTo>
                  <a:close/>
                  <a:moveTo>
                    <a:pt x="15332" y="13778"/>
                  </a:moveTo>
                  <a:cubicBezTo>
                    <a:pt x="15305" y="13708"/>
                    <a:pt x="15266" y="13569"/>
                    <a:pt x="15239" y="13569"/>
                  </a:cubicBezTo>
                  <a:cubicBezTo>
                    <a:pt x="15226" y="13639"/>
                    <a:pt x="15213" y="13917"/>
                    <a:pt x="15200" y="14056"/>
                  </a:cubicBezTo>
                  <a:cubicBezTo>
                    <a:pt x="15226" y="14125"/>
                    <a:pt x="15266" y="14261"/>
                    <a:pt x="15292" y="14261"/>
                  </a:cubicBezTo>
                  <a:cubicBezTo>
                    <a:pt x="15319" y="14195"/>
                    <a:pt x="15319" y="13986"/>
                    <a:pt x="15332" y="13847"/>
                  </a:cubicBezTo>
                  <a:close/>
                  <a:moveTo>
                    <a:pt x="13317" y="4432"/>
                  </a:moveTo>
                  <a:cubicBezTo>
                    <a:pt x="13278" y="4293"/>
                    <a:pt x="13238" y="4157"/>
                    <a:pt x="13225" y="4227"/>
                  </a:cubicBezTo>
                  <a:cubicBezTo>
                    <a:pt x="13198" y="4227"/>
                    <a:pt x="13198" y="4501"/>
                    <a:pt x="13172" y="4710"/>
                  </a:cubicBezTo>
                  <a:cubicBezTo>
                    <a:pt x="13212" y="4779"/>
                    <a:pt x="13252" y="4918"/>
                    <a:pt x="13265" y="4849"/>
                  </a:cubicBezTo>
                  <a:cubicBezTo>
                    <a:pt x="13291" y="4779"/>
                    <a:pt x="13305" y="4571"/>
                    <a:pt x="13317" y="443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9" name="Google Shape;7562;p51"/>
            <p:cNvSpPr/>
            <p:nvPr/>
          </p:nvSpPr>
          <p:spPr>
            <a:xfrm>
              <a:off x="2675969" y="7216"/>
              <a:ext cx="874051" cy="124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008" fill="norm" stroke="1" extrusionOk="0">
                  <a:moveTo>
                    <a:pt x="511" y="20785"/>
                  </a:moveTo>
                  <a:cubicBezTo>
                    <a:pt x="531" y="19639"/>
                    <a:pt x="491" y="18493"/>
                    <a:pt x="394" y="17524"/>
                  </a:cubicBezTo>
                  <a:cubicBezTo>
                    <a:pt x="315" y="16904"/>
                    <a:pt x="374" y="16201"/>
                    <a:pt x="511" y="15935"/>
                  </a:cubicBezTo>
                  <a:cubicBezTo>
                    <a:pt x="669" y="15670"/>
                    <a:pt x="766" y="16112"/>
                    <a:pt x="845" y="16639"/>
                  </a:cubicBezTo>
                  <a:cubicBezTo>
                    <a:pt x="1297" y="18931"/>
                    <a:pt x="1435" y="18843"/>
                    <a:pt x="1828" y="16289"/>
                  </a:cubicBezTo>
                  <a:cubicBezTo>
                    <a:pt x="2143" y="14347"/>
                    <a:pt x="2418" y="14170"/>
                    <a:pt x="2810" y="15493"/>
                  </a:cubicBezTo>
                  <a:cubicBezTo>
                    <a:pt x="3145" y="16639"/>
                    <a:pt x="3145" y="16639"/>
                    <a:pt x="3892" y="16112"/>
                  </a:cubicBezTo>
                  <a:cubicBezTo>
                    <a:pt x="3597" y="12585"/>
                    <a:pt x="3616" y="12585"/>
                    <a:pt x="4560" y="13112"/>
                  </a:cubicBezTo>
                  <a:cubicBezTo>
                    <a:pt x="4698" y="9939"/>
                    <a:pt x="4678" y="9412"/>
                    <a:pt x="4147" y="8350"/>
                  </a:cubicBezTo>
                  <a:cubicBezTo>
                    <a:pt x="3774" y="7558"/>
                    <a:pt x="3479" y="6147"/>
                    <a:pt x="3341" y="4474"/>
                  </a:cubicBezTo>
                  <a:cubicBezTo>
                    <a:pt x="3125" y="2447"/>
                    <a:pt x="2810" y="1562"/>
                    <a:pt x="2477" y="2004"/>
                  </a:cubicBezTo>
                  <a:cubicBezTo>
                    <a:pt x="2182" y="2358"/>
                    <a:pt x="1907" y="2708"/>
                    <a:pt x="2083" y="4474"/>
                  </a:cubicBezTo>
                  <a:cubicBezTo>
                    <a:pt x="2103" y="4828"/>
                    <a:pt x="2123" y="5177"/>
                    <a:pt x="2103" y="5620"/>
                  </a:cubicBezTo>
                  <a:cubicBezTo>
                    <a:pt x="2083" y="6058"/>
                    <a:pt x="1966" y="6412"/>
                    <a:pt x="1848" y="6412"/>
                  </a:cubicBezTo>
                  <a:cubicBezTo>
                    <a:pt x="1769" y="6323"/>
                    <a:pt x="1711" y="6058"/>
                    <a:pt x="1691" y="5797"/>
                  </a:cubicBezTo>
                  <a:cubicBezTo>
                    <a:pt x="1572" y="4474"/>
                    <a:pt x="1848" y="2447"/>
                    <a:pt x="1435" y="1827"/>
                  </a:cubicBezTo>
                  <a:cubicBezTo>
                    <a:pt x="1140" y="1301"/>
                    <a:pt x="786" y="1562"/>
                    <a:pt x="453" y="1562"/>
                  </a:cubicBezTo>
                  <a:cubicBezTo>
                    <a:pt x="255" y="1562"/>
                    <a:pt x="59" y="1473"/>
                    <a:pt x="0" y="416"/>
                  </a:cubicBezTo>
                  <a:cubicBezTo>
                    <a:pt x="1946" y="-23"/>
                    <a:pt x="3892" y="154"/>
                    <a:pt x="5838" y="154"/>
                  </a:cubicBezTo>
                  <a:cubicBezTo>
                    <a:pt x="6997" y="-111"/>
                    <a:pt x="8157" y="-23"/>
                    <a:pt x="9336" y="327"/>
                  </a:cubicBezTo>
                  <a:cubicBezTo>
                    <a:pt x="10633" y="947"/>
                    <a:pt x="11930" y="416"/>
                    <a:pt x="13228" y="1473"/>
                  </a:cubicBezTo>
                  <a:cubicBezTo>
                    <a:pt x="13503" y="1650"/>
                    <a:pt x="13778" y="1650"/>
                    <a:pt x="14053" y="1562"/>
                  </a:cubicBezTo>
                  <a:cubicBezTo>
                    <a:pt x="15567" y="1562"/>
                    <a:pt x="17100" y="2093"/>
                    <a:pt x="18613" y="2974"/>
                  </a:cubicBezTo>
                  <a:cubicBezTo>
                    <a:pt x="18849" y="3239"/>
                    <a:pt x="19104" y="3239"/>
                    <a:pt x="19340" y="3150"/>
                  </a:cubicBezTo>
                  <a:cubicBezTo>
                    <a:pt x="20126" y="2535"/>
                    <a:pt x="20716" y="4208"/>
                    <a:pt x="21325" y="6147"/>
                  </a:cubicBezTo>
                  <a:cubicBezTo>
                    <a:pt x="21600" y="6943"/>
                    <a:pt x="21542" y="7735"/>
                    <a:pt x="21483" y="8970"/>
                  </a:cubicBezTo>
                  <a:cubicBezTo>
                    <a:pt x="21423" y="10116"/>
                    <a:pt x="21443" y="11705"/>
                    <a:pt x="21069" y="11705"/>
                  </a:cubicBezTo>
                  <a:cubicBezTo>
                    <a:pt x="20716" y="11877"/>
                    <a:pt x="20342" y="12497"/>
                    <a:pt x="20028" y="13289"/>
                  </a:cubicBezTo>
                  <a:cubicBezTo>
                    <a:pt x="19851" y="13731"/>
                    <a:pt x="19674" y="13997"/>
                    <a:pt x="19478" y="13997"/>
                  </a:cubicBezTo>
                  <a:cubicBezTo>
                    <a:pt x="18495" y="13554"/>
                    <a:pt x="17591" y="15847"/>
                    <a:pt x="16608" y="15670"/>
                  </a:cubicBezTo>
                  <a:cubicBezTo>
                    <a:pt x="16490" y="15581"/>
                    <a:pt x="16392" y="15670"/>
                    <a:pt x="16294" y="15935"/>
                  </a:cubicBezTo>
                  <a:cubicBezTo>
                    <a:pt x="15331" y="19020"/>
                    <a:pt x="14250" y="17785"/>
                    <a:pt x="13228" y="17697"/>
                  </a:cubicBezTo>
                  <a:cubicBezTo>
                    <a:pt x="12579" y="17524"/>
                    <a:pt x="11911" y="17524"/>
                    <a:pt x="11263" y="17874"/>
                  </a:cubicBezTo>
                  <a:cubicBezTo>
                    <a:pt x="10338" y="18404"/>
                    <a:pt x="9395" y="17697"/>
                    <a:pt x="8471" y="18670"/>
                  </a:cubicBezTo>
                  <a:cubicBezTo>
                    <a:pt x="7469" y="19728"/>
                    <a:pt x="6427" y="19551"/>
                    <a:pt x="5425" y="19816"/>
                  </a:cubicBezTo>
                  <a:cubicBezTo>
                    <a:pt x="3774" y="20343"/>
                    <a:pt x="2143" y="21489"/>
                    <a:pt x="511" y="2078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0" name="Google Shape;7563;p51"/>
            <p:cNvSpPr/>
            <p:nvPr/>
          </p:nvSpPr>
          <p:spPr>
            <a:xfrm>
              <a:off x="-19" y="9016"/>
              <a:ext cx="675066" cy="15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52" fill="norm" stroke="1" extrusionOk="0">
                  <a:moveTo>
                    <a:pt x="11578" y="449"/>
                  </a:moveTo>
                  <a:cubicBezTo>
                    <a:pt x="11578" y="807"/>
                    <a:pt x="11628" y="1233"/>
                    <a:pt x="11679" y="1591"/>
                  </a:cubicBezTo>
                  <a:cubicBezTo>
                    <a:pt x="12136" y="3588"/>
                    <a:pt x="12085" y="5370"/>
                    <a:pt x="11426" y="6937"/>
                  </a:cubicBezTo>
                  <a:cubicBezTo>
                    <a:pt x="12085" y="8505"/>
                    <a:pt x="12543" y="10716"/>
                    <a:pt x="13609" y="10358"/>
                  </a:cubicBezTo>
                  <a:cubicBezTo>
                    <a:pt x="13584" y="9149"/>
                    <a:pt x="12973" y="8505"/>
                    <a:pt x="13177" y="7009"/>
                  </a:cubicBezTo>
                  <a:cubicBezTo>
                    <a:pt x="13329" y="5939"/>
                    <a:pt x="13533" y="4797"/>
                    <a:pt x="13380" y="3588"/>
                  </a:cubicBezTo>
                  <a:cubicBezTo>
                    <a:pt x="13354" y="3230"/>
                    <a:pt x="13456" y="3015"/>
                    <a:pt x="13558" y="2944"/>
                  </a:cubicBezTo>
                  <a:cubicBezTo>
                    <a:pt x="13963" y="2518"/>
                    <a:pt x="14319" y="3727"/>
                    <a:pt x="14725" y="3230"/>
                  </a:cubicBezTo>
                  <a:cubicBezTo>
                    <a:pt x="15182" y="2661"/>
                    <a:pt x="15233" y="4014"/>
                    <a:pt x="15487" y="4443"/>
                  </a:cubicBezTo>
                  <a:cubicBezTo>
                    <a:pt x="16375" y="5939"/>
                    <a:pt x="16807" y="9360"/>
                    <a:pt x="18152" y="9220"/>
                  </a:cubicBezTo>
                  <a:cubicBezTo>
                    <a:pt x="18127" y="7578"/>
                    <a:pt x="18178" y="5939"/>
                    <a:pt x="18304" y="4371"/>
                  </a:cubicBezTo>
                  <a:cubicBezTo>
                    <a:pt x="18355" y="3302"/>
                    <a:pt x="18533" y="2589"/>
                    <a:pt x="18863" y="2518"/>
                  </a:cubicBezTo>
                  <a:cubicBezTo>
                    <a:pt x="19167" y="2375"/>
                    <a:pt x="19294" y="3302"/>
                    <a:pt x="19319" y="4157"/>
                  </a:cubicBezTo>
                  <a:cubicBezTo>
                    <a:pt x="19345" y="5513"/>
                    <a:pt x="19878" y="6580"/>
                    <a:pt x="19599" y="8150"/>
                  </a:cubicBezTo>
                  <a:cubicBezTo>
                    <a:pt x="19548" y="8505"/>
                    <a:pt x="19649" y="9006"/>
                    <a:pt x="19776" y="9149"/>
                  </a:cubicBezTo>
                  <a:cubicBezTo>
                    <a:pt x="20234" y="9789"/>
                    <a:pt x="20309" y="11214"/>
                    <a:pt x="20513" y="12141"/>
                  </a:cubicBezTo>
                  <a:cubicBezTo>
                    <a:pt x="20613" y="12141"/>
                    <a:pt x="20664" y="12141"/>
                    <a:pt x="20690" y="12141"/>
                  </a:cubicBezTo>
                  <a:cubicBezTo>
                    <a:pt x="20919" y="11715"/>
                    <a:pt x="20690" y="10358"/>
                    <a:pt x="21147" y="10430"/>
                  </a:cubicBezTo>
                  <a:cubicBezTo>
                    <a:pt x="21426" y="10502"/>
                    <a:pt x="21579" y="12212"/>
                    <a:pt x="21401" y="13354"/>
                  </a:cubicBezTo>
                  <a:cubicBezTo>
                    <a:pt x="21198" y="14280"/>
                    <a:pt x="20919" y="15064"/>
                    <a:pt x="20564" y="15637"/>
                  </a:cubicBezTo>
                  <a:cubicBezTo>
                    <a:pt x="20183" y="16349"/>
                    <a:pt x="19751" y="17061"/>
                    <a:pt x="19751" y="18560"/>
                  </a:cubicBezTo>
                  <a:cubicBezTo>
                    <a:pt x="19751" y="19913"/>
                    <a:pt x="19116" y="19559"/>
                    <a:pt x="19116" y="20697"/>
                  </a:cubicBezTo>
                  <a:cubicBezTo>
                    <a:pt x="18837" y="20983"/>
                    <a:pt x="18533" y="21055"/>
                    <a:pt x="18254" y="20840"/>
                  </a:cubicBezTo>
                  <a:cubicBezTo>
                    <a:pt x="18254" y="19770"/>
                    <a:pt x="18254" y="18628"/>
                    <a:pt x="18203" y="17562"/>
                  </a:cubicBezTo>
                  <a:cubicBezTo>
                    <a:pt x="18178" y="17133"/>
                    <a:pt x="18025" y="16775"/>
                    <a:pt x="17873" y="16918"/>
                  </a:cubicBezTo>
                  <a:cubicBezTo>
                    <a:pt x="17720" y="16918"/>
                    <a:pt x="17644" y="17276"/>
                    <a:pt x="17618" y="17702"/>
                  </a:cubicBezTo>
                  <a:cubicBezTo>
                    <a:pt x="17518" y="18489"/>
                    <a:pt x="17797" y="19201"/>
                    <a:pt x="17669" y="20056"/>
                  </a:cubicBezTo>
                  <a:cubicBezTo>
                    <a:pt x="17314" y="20554"/>
                    <a:pt x="16883" y="20414"/>
                    <a:pt x="16579" y="19698"/>
                  </a:cubicBezTo>
                  <a:cubicBezTo>
                    <a:pt x="16019" y="18771"/>
                    <a:pt x="16121" y="20128"/>
                    <a:pt x="16096" y="20983"/>
                  </a:cubicBezTo>
                  <a:lnTo>
                    <a:pt x="15664" y="20983"/>
                  </a:lnTo>
                  <a:cubicBezTo>
                    <a:pt x="15613" y="19913"/>
                    <a:pt x="15766" y="18771"/>
                    <a:pt x="15487" y="17562"/>
                  </a:cubicBezTo>
                  <a:cubicBezTo>
                    <a:pt x="14751" y="20056"/>
                    <a:pt x="13786" y="18986"/>
                    <a:pt x="12898" y="19201"/>
                  </a:cubicBezTo>
                  <a:cubicBezTo>
                    <a:pt x="12771" y="19201"/>
                    <a:pt x="12619" y="19058"/>
                    <a:pt x="12517" y="18771"/>
                  </a:cubicBezTo>
                  <a:cubicBezTo>
                    <a:pt x="11908" y="17419"/>
                    <a:pt x="11857" y="17490"/>
                    <a:pt x="11527" y="19201"/>
                  </a:cubicBezTo>
                  <a:cubicBezTo>
                    <a:pt x="11451" y="19698"/>
                    <a:pt x="11451" y="20414"/>
                    <a:pt x="11198" y="20554"/>
                  </a:cubicBezTo>
                  <a:cubicBezTo>
                    <a:pt x="10740" y="19416"/>
                    <a:pt x="10715" y="19344"/>
                    <a:pt x="10182" y="20056"/>
                  </a:cubicBezTo>
                  <a:cubicBezTo>
                    <a:pt x="9903" y="20485"/>
                    <a:pt x="9725" y="20056"/>
                    <a:pt x="9497" y="19841"/>
                  </a:cubicBezTo>
                  <a:cubicBezTo>
                    <a:pt x="8913" y="19129"/>
                    <a:pt x="8177" y="19841"/>
                    <a:pt x="7694" y="21480"/>
                  </a:cubicBezTo>
                  <a:lnTo>
                    <a:pt x="6172" y="21552"/>
                  </a:lnTo>
                  <a:cubicBezTo>
                    <a:pt x="5740" y="20554"/>
                    <a:pt x="5156" y="21198"/>
                    <a:pt x="4674" y="20697"/>
                  </a:cubicBezTo>
                  <a:cubicBezTo>
                    <a:pt x="4547" y="20554"/>
                    <a:pt x="4496" y="21198"/>
                    <a:pt x="4471" y="21552"/>
                  </a:cubicBezTo>
                  <a:lnTo>
                    <a:pt x="4039" y="21552"/>
                  </a:lnTo>
                  <a:cubicBezTo>
                    <a:pt x="3862" y="19985"/>
                    <a:pt x="3532" y="20271"/>
                    <a:pt x="3177" y="20983"/>
                  </a:cubicBezTo>
                  <a:cubicBezTo>
                    <a:pt x="2796" y="20983"/>
                    <a:pt x="2415" y="20625"/>
                    <a:pt x="2085" y="19985"/>
                  </a:cubicBezTo>
                  <a:cubicBezTo>
                    <a:pt x="2289" y="17419"/>
                    <a:pt x="2161" y="16635"/>
                    <a:pt x="1299" y="15780"/>
                  </a:cubicBezTo>
                  <a:cubicBezTo>
                    <a:pt x="1146" y="15637"/>
                    <a:pt x="969" y="15637"/>
                    <a:pt x="791" y="15637"/>
                  </a:cubicBezTo>
                  <a:cubicBezTo>
                    <a:pt x="714" y="15422"/>
                    <a:pt x="663" y="15207"/>
                    <a:pt x="588" y="15064"/>
                  </a:cubicBezTo>
                  <a:cubicBezTo>
                    <a:pt x="791" y="14137"/>
                    <a:pt x="816" y="12999"/>
                    <a:pt x="1070" y="12072"/>
                  </a:cubicBezTo>
                  <a:cubicBezTo>
                    <a:pt x="1323" y="11146"/>
                    <a:pt x="1323" y="9933"/>
                    <a:pt x="1095" y="9006"/>
                  </a:cubicBezTo>
                  <a:cubicBezTo>
                    <a:pt x="892" y="8150"/>
                    <a:pt x="663" y="6937"/>
                    <a:pt x="182" y="8079"/>
                  </a:cubicBezTo>
                  <a:cubicBezTo>
                    <a:pt x="131" y="8222"/>
                    <a:pt x="-21" y="7864"/>
                    <a:pt x="3" y="7578"/>
                  </a:cubicBezTo>
                  <a:cubicBezTo>
                    <a:pt x="3" y="7224"/>
                    <a:pt x="54" y="6866"/>
                    <a:pt x="105" y="6794"/>
                  </a:cubicBezTo>
                  <a:cubicBezTo>
                    <a:pt x="639" y="6082"/>
                    <a:pt x="1222" y="5581"/>
                    <a:pt x="1831" y="5370"/>
                  </a:cubicBezTo>
                  <a:cubicBezTo>
                    <a:pt x="2085" y="5370"/>
                    <a:pt x="2389" y="5227"/>
                    <a:pt x="2415" y="4371"/>
                  </a:cubicBezTo>
                  <a:cubicBezTo>
                    <a:pt x="2466" y="3302"/>
                    <a:pt x="2059" y="3727"/>
                    <a:pt x="1882" y="3373"/>
                  </a:cubicBezTo>
                  <a:cubicBezTo>
                    <a:pt x="1831" y="3230"/>
                    <a:pt x="1806" y="3015"/>
                    <a:pt x="1780" y="2872"/>
                  </a:cubicBezTo>
                  <a:cubicBezTo>
                    <a:pt x="1882" y="2160"/>
                    <a:pt x="2338" y="2303"/>
                    <a:pt x="2314" y="1305"/>
                  </a:cubicBezTo>
                  <a:lnTo>
                    <a:pt x="2949" y="1162"/>
                  </a:lnTo>
                  <a:cubicBezTo>
                    <a:pt x="3279" y="2303"/>
                    <a:pt x="3938" y="1233"/>
                    <a:pt x="4243" y="2801"/>
                  </a:cubicBezTo>
                  <a:cubicBezTo>
                    <a:pt x="4471" y="3942"/>
                    <a:pt x="4775" y="3727"/>
                    <a:pt x="4877" y="2375"/>
                  </a:cubicBezTo>
                  <a:cubicBezTo>
                    <a:pt x="4954" y="1806"/>
                    <a:pt x="5029" y="1305"/>
                    <a:pt x="5080" y="736"/>
                  </a:cubicBezTo>
                  <a:cubicBezTo>
                    <a:pt x="5512" y="449"/>
                    <a:pt x="5944" y="449"/>
                    <a:pt x="6374" y="664"/>
                  </a:cubicBezTo>
                  <a:cubicBezTo>
                    <a:pt x="6502" y="2446"/>
                    <a:pt x="6502" y="2446"/>
                    <a:pt x="6959" y="1591"/>
                  </a:cubicBezTo>
                  <a:lnTo>
                    <a:pt x="7238" y="1162"/>
                  </a:lnTo>
                  <a:lnTo>
                    <a:pt x="7669" y="1162"/>
                  </a:lnTo>
                  <a:cubicBezTo>
                    <a:pt x="7796" y="2375"/>
                    <a:pt x="7872" y="3588"/>
                    <a:pt x="7441" y="4586"/>
                  </a:cubicBezTo>
                  <a:cubicBezTo>
                    <a:pt x="7162" y="5227"/>
                    <a:pt x="7136" y="6368"/>
                    <a:pt x="7364" y="7080"/>
                  </a:cubicBezTo>
                  <a:cubicBezTo>
                    <a:pt x="7543" y="7864"/>
                    <a:pt x="7771" y="8505"/>
                    <a:pt x="8151" y="8222"/>
                  </a:cubicBezTo>
                  <a:cubicBezTo>
                    <a:pt x="8659" y="7864"/>
                    <a:pt x="9318" y="9575"/>
                    <a:pt x="9674" y="7367"/>
                  </a:cubicBezTo>
                  <a:cubicBezTo>
                    <a:pt x="9674" y="7295"/>
                    <a:pt x="9878" y="7435"/>
                    <a:pt x="9978" y="7435"/>
                  </a:cubicBezTo>
                  <a:cubicBezTo>
                    <a:pt x="10359" y="7435"/>
                    <a:pt x="11223" y="5298"/>
                    <a:pt x="11274" y="4300"/>
                  </a:cubicBezTo>
                  <a:cubicBezTo>
                    <a:pt x="11298" y="3871"/>
                    <a:pt x="11274" y="3302"/>
                    <a:pt x="11147" y="3230"/>
                  </a:cubicBezTo>
                  <a:cubicBezTo>
                    <a:pt x="10308" y="3015"/>
                    <a:pt x="10638" y="1448"/>
                    <a:pt x="10689" y="235"/>
                  </a:cubicBezTo>
                  <a:cubicBezTo>
                    <a:pt x="10968" y="-48"/>
                    <a:pt x="11248" y="-48"/>
                    <a:pt x="11527" y="92"/>
                  </a:cubicBezTo>
                  <a:cubicBezTo>
                    <a:pt x="11553" y="235"/>
                    <a:pt x="11553" y="306"/>
                    <a:pt x="11578" y="449"/>
                  </a:cubicBezTo>
                  <a:close/>
                  <a:moveTo>
                    <a:pt x="14903" y="8150"/>
                  </a:moveTo>
                  <a:cubicBezTo>
                    <a:pt x="14953" y="8079"/>
                    <a:pt x="15106" y="8007"/>
                    <a:pt x="15106" y="7864"/>
                  </a:cubicBezTo>
                  <a:cubicBezTo>
                    <a:pt x="15182" y="7367"/>
                    <a:pt x="15055" y="7152"/>
                    <a:pt x="14903" y="7152"/>
                  </a:cubicBezTo>
                  <a:cubicBezTo>
                    <a:pt x="14802" y="7152"/>
                    <a:pt x="14700" y="7295"/>
                    <a:pt x="14700" y="7649"/>
                  </a:cubicBezTo>
                  <a:cubicBezTo>
                    <a:pt x="14674" y="7936"/>
                    <a:pt x="14751" y="8150"/>
                    <a:pt x="14903" y="815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1" name="Google Shape;7564;p51"/>
            <p:cNvSpPr/>
            <p:nvPr/>
          </p:nvSpPr>
          <p:spPr>
            <a:xfrm>
              <a:off x="1722604" y="119271"/>
              <a:ext cx="501031" cy="3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7" fill="norm" stroke="1" extrusionOk="0">
                  <a:moveTo>
                    <a:pt x="0" y="19071"/>
                  </a:moveTo>
                  <a:cubicBezTo>
                    <a:pt x="205" y="13061"/>
                    <a:pt x="515" y="10063"/>
                    <a:pt x="1341" y="10967"/>
                  </a:cubicBezTo>
                  <a:cubicBezTo>
                    <a:pt x="2098" y="11856"/>
                    <a:pt x="2888" y="11254"/>
                    <a:pt x="3612" y="8557"/>
                  </a:cubicBezTo>
                  <a:cubicBezTo>
                    <a:pt x="4918" y="4054"/>
                    <a:pt x="6362" y="3451"/>
                    <a:pt x="7703" y="7353"/>
                  </a:cubicBezTo>
                  <a:cubicBezTo>
                    <a:pt x="8357" y="9762"/>
                    <a:pt x="9044" y="8859"/>
                    <a:pt x="9595" y="5259"/>
                  </a:cubicBezTo>
                  <a:cubicBezTo>
                    <a:pt x="9837" y="3451"/>
                    <a:pt x="10215" y="3165"/>
                    <a:pt x="10524" y="1960"/>
                  </a:cubicBezTo>
                  <a:cubicBezTo>
                    <a:pt x="11109" y="-737"/>
                    <a:pt x="11625" y="-1339"/>
                    <a:pt x="11969" y="4656"/>
                  </a:cubicBezTo>
                  <a:cubicBezTo>
                    <a:pt x="12107" y="7066"/>
                    <a:pt x="12347" y="10063"/>
                    <a:pt x="12623" y="9160"/>
                  </a:cubicBezTo>
                  <a:cubicBezTo>
                    <a:pt x="13483" y="5861"/>
                    <a:pt x="14342" y="10063"/>
                    <a:pt x="15168" y="9762"/>
                  </a:cubicBezTo>
                  <a:cubicBezTo>
                    <a:pt x="15477" y="9461"/>
                    <a:pt x="15753" y="9762"/>
                    <a:pt x="15993" y="7654"/>
                  </a:cubicBezTo>
                  <a:cubicBezTo>
                    <a:pt x="16887" y="-1038"/>
                    <a:pt x="17850" y="3451"/>
                    <a:pt x="18745" y="7066"/>
                  </a:cubicBezTo>
                  <a:cubicBezTo>
                    <a:pt x="19295" y="9160"/>
                    <a:pt x="19673" y="11555"/>
                    <a:pt x="20292" y="8256"/>
                  </a:cubicBezTo>
                  <a:cubicBezTo>
                    <a:pt x="20877" y="5259"/>
                    <a:pt x="21427" y="7353"/>
                    <a:pt x="21600" y="13965"/>
                  </a:cubicBezTo>
                  <a:cubicBezTo>
                    <a:pt x="19812" y="14266"/>
                    <a:pt x="17988" y="13965"/>
                    <a:pt x="16200" y="14868"/>
                  </a:cubicBezTo>
                  <a:cubicBezTo>
                    <a:pt x="13379" y="16360"/>
                    <a:pt x="10524" y="16661"/>
                    <a:pt x="7670" y="17565"/>
                  </a:cubicBezTo>
                  <a:cubicBezTo>
                    <a:pt x="5124" y="18769"/>
                    <a:pt x="2579" y="20261"/>
                    <a:pt x="0" y="190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2" name="Google Shape;7565;p51"/>
            <p:cNvSpPr/>
            <p:nvPr/>
          </p:nvSpPr>
          <p:spPr>
            <a:xfrm>
              <a:off x="227682" y="7843"/>
              <a:ext cx="127709" cy="6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18994" fill="norm" stroke="1" extrusionOk="0">
                  <a:moveTo>
                    <a:pt x="18012" y="556"/>
                  </a:moveTo>
                  <a:cubicBezTo>
                    <a:pt x="17747" y="3239"/>
                    <a:pt x="16035" y="6706"/>
                    <a:pt x="20385" y="7181"/>
                  </a:cubicBezTo>
                  <a:cubicBezTo>
                    <a:pt x="21040" y="7181"/>
                    <a:pt x="21172" y="8597"/>
                    <a:pt x="21040" y="9547"/>
                  </a:cubicBezTo>
                  <a:cubicBezTo>
                    <a:pt x="20782" y="11755"/>
                    <a:pt x="16299" y="16488"/>
                    <a:pt x="14322" y="16488"/>
                  </a:cubicBezTo>
                  <a:cubicBezTo>
                    <a:pt x="13800" y="16488"/>
                    <a:pt x="12874" y="16172"/>
                    <a:pt x="12874" y="16330"/>
                  </a:cubicBezTo>
                  <a:cubicBezTo>
                    <a:pt x="10898" y="21372"/>
                    <a:pt x="7473" y="17589"/>
                    <a:pt x="4841" y="18222"/>
                  </a:cubicBezTo>
                  <a:cubicBezTo>
                    <a:pt x="2865" y="18847"/>
                    <a:pt x="1681" y="17430"/>
                    <a:pt x="756" y="15697"/>
                  </a:cubicBezTo>
                  <a:cubicBezTo>
                    <a:pt x="-428" y="14122"/>
                    <a:pt x="-164" y="11597"/>
                    <a:pt x="1152" y="10180"/>
                  </a:cubicBezTo>
                  <a:cubicBezTo>
                    <a:pt x="3526" y="7972"/>
                    <a:pt x="2997" y="5289"/>
                    <a:pt x="2336" y="2606"/>
                  </a:cubicBezTo>
                  <a:cubicBezTo>
                    <a:pt x="3393" y="2606"/>
                    <a:pt x="4313" y="2139"/>
                    <a:pt x="4577" y="714"/>
                  </a:cubicBezTo>
                  <a:cubicBezTo>
                    <a:pt x="6025" y="-70"/>
                    <a:pt x="7605" y="-228"/>
                    <a:pt x="9053" y="398"/>
                  </a:cubicBezTo>
                  <a:cubicBezTo>
                    <a:pt x="10640" y="3239"/>
                    <a:pt x="10898" y="3239"/>
                    <a:pt x="12352" y="398"/>
                  </a:cubicBezTo>
                  <a:cubicBezTo>
                    <a:pt x="14190" y="-228"/>
                    <a:pt x="16167" y="-70"/>
                    <a:pt x="18012" y="55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3" name="Google Shape;7566;p51"/>
            <p:cNvSpPr/>
            <p:nvPr/>
          </p:nvSpPr>
          <p:spPr>
            <a:xfrm>
              <a:off x="241826" y="137336"/>
              <a:ext cx="250516" cy="30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18623" fill="norm" stroke="1" extrusionOk="0">
                  <a:moveTo>
                    <a:pt x="0" y="17733"/>
                  </a:moveTo>
                  <a:cubicBezTo>
                    <a:pt x="1360" y="10307"/>
                    <a:pt x="3331" y="7087"/>
                    <a:pt x="4892" y="10307"/>
                  </a:cubicBezTo>
                  <a:cubicBezTo>
                    <a:pt x="5502" y="11601"/>
                    <a:pt x="5911" y="13219"/>
                    <a:pt x="6726" y="11601"/>
                  </a:cubicBezTo>
                  <a:cubicBezTo>
                    <a:pt x="8083" y="8058"/>
                    <a:pt x="8151" y="8381"/>
                    <a:pt x="9375" y="13542"/>
                  </a:cubicBezTo>
                  <a:cubicBezTo>
                    <a:pt x="10053" y="12895"/>
                    <a:pt x="10053" y="9660"/>
                    <a:pt x="10326" y="7411"/>
                  </a:cubicBezTo>
                  <a:cubicBezTo>
                    <a:pt x="11141" y="-647"/>
                    <a:pt x="11277" y="-647"/>
                    <a:pt x="12907" y="5469"/>
                  </a:cubicBezTo>
                  <a:cubicBezTo>
                    <a:pt x="13244" y="6764"/>
                    <a:pt x="13585" y="7411"/>
                    <a:pt x="13994" y="7411"/>
                  </a:cubicBezTo>
                  <a:cubicBezTo>
                    <a:pt x="16302" y="6440"/>
                    <a:pt x="18951" y="11278"/>
                    <a:pt x="20853" y="0"/>
                  </a:cubicBezTo>
                  <a:cubicBezTo>
                    <a:pt x="21600" y="5469"/>
                    <a:pt x="21191" y="10631"/>
                    <a:pt x="21327" y="15468"/>
                  </a:cubicBezTo>
                  <a:cubicBezTo>
                    <a:pt x="15556" y="20953"/>
                    <a:pt x="9781" y="17409"/>
                    <a:pt x="4009" y="18365"/>
                  </a:cubicBezTo>
                  <a:cubicBezTo>
                    <a:pt x="2649" y="18365"/>
                    <a:pt x="1360" y="18041"/>
                    <a:pt x="0" y="1773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4" name="Google Shape;7567;p51"/>
            <p:cNvSpPr/>
            <p:nvPr/>
          </p:nvSpPr>
          <p:spPr>
            <a:xfrm>
              <a:off x="1127433" y="8063"/>
              <a:ext cx="135630" cy="30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84" fill="norm" stroke="1" extrusionOk="0">
                  <a:moveTo>
                    <a:pt x="21600" y="5113"/>
                  </a:moveTo>
                  <a:cubicBezTo>
                    <a:pt x="21090" y="16240"/>
                    <a:pt x="19183" y="21006"/>
                    <a:pt x="15752" y="17181"/>
                  </a:cubicBezTo>
                  <a:cubicBezTo>
                    <a:pt x="11939" y="13371"/>
                    <a:pt x="8004" y="13690"/>
                    <a:pt x="4190" y="10517"/>
                  </a:cubicBezTo>
                  <a:cubicBezTo>
                    <a:pt x="2283" y="8923"/>
                    <a:pt x="249" y="8301"/>
                    <a:pt x="0" y="1941"/>
                  </a:cubicBezTo>
                  <a:cubicBezTo>
                    <a:pt x="887" y="-275"/>
                    <a:pt x="2283" y="-594"/>
                    <a:pt x="3303" y="985"/>
                  </a:cubicBezTo>
                  <a:cubicBezTo>
                    <a:pt x="3935" y="6388"/>
                    <a:pt x="5842" y="4795"/>
                    <a:pt x="7366" y="4795"/>
                  </a:cubicBezTo>
                  <a:cubicBezTo>
                    <a:pt x="12066" y="5751"/>
                    <a:pt x="16894" y="2897"/>
                    <a:pt x="21600" y="511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5" name="Google Shape;7568;p51"/>
            <p:cNvSpPr/>
            <p:nvPr/>
          </p:nvSpPr>
          <p:spPr>
            <a:xfrm>
              <a:off x="1155344" y="137179"/>
              <a:ext cx="121255" cy="2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4" fill="norm" stroke="1" extrusionOk="0">
                  <a:moveTo>
                    <a:pt x="0" y="16742"/>
                  </a:moveTo>
                  <a:cubicBezTo>
                    <a:pt x="1277" y="6359"/>
                    <a:pt x="5115" y="6756"/>
                    <a:pt x="7533" y="959"/>
                  </a:cubicBezTo>
                  <a:cubicBezTo>
                    <a:pt x="8382" y="-1126"/>
                    <a:pt x="9523" y="542"/>
                    <a:pt x="10087" y="2606"/>
                  </a:cubicBezTo>
                  <a:cubicBezTo>
                    <a:pt x="12648" y="10925"/>
                    <a:pt x="15494" y="10925"/>
                    <a:pt x="18761" y="7173"/>
                  </a:cubicBezTo>
                  <a:cubicBezTo>
                    <a:pt x="20323" y="5108"/>
                    <a:pt x="21457" y="7589"/>
                    <a:pt x="21600" y="12573"/>
                  </a:cubicBezTo>
                  <a:cubicBezTo>
                    <a:pt x="15629" y="17973"/>
                    <a:pt x="9380" y="17159"/>
                    <a:pt x="3267" y="19223"/>
                  </a:cubicBezTo>
                  <a:cubicBezTo>
                    <a:pt x="2133" y="20474"/>
                    <a:pt x="849" y="19223"/>
                    <a:pt x="0" y="1674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6" name="Google Shape;7569;p51"/>
            <p:cNvSpPr/>
            <p:nvPr/>
          </p:nvSpPr>
          <p:spPr>
            <a:xfrm>
              <a:off x="2527567" y="127067"/>
              <a:ext cx="148404" cy="15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92" fill="norm" stroke="1" extrusionOk="0">
                  <a:moveTo>
                    <a:pt x="0" y="10870"/>
                  </a:moveTo>
                  <a:cubicBezTo>
                    <a:pt x="583" y="4551"/>
                    <a:pt x="1626" y="5054"/>
                    <a:pt x="2792" y="4551"/>
                  </a:cubicBezTo>
                  <a:cubicBezTo>
                    <a:pt x="8247" y="4022"/>
                    <a:pt x="13703" y="7169"/>
                    <a:pt x="19047" y="321"/>
                  </a:cubicBezTo>
                  <a:cubicBezTo>
                    <a:pt x="19974" y="-736"/>
                    <a:pt x="21023" y="850"/>
                    <a:pt x="21600" y="4551"/>
                  </a:cubicBezTo>
                  <a:cubicBezTo>
                    <a:pt x="17421" y="10870"/>
                    <a:pt x="13475" y="20864"/>
                    <a:pt x="8713" y="13488"/>
                  </a:cubicBezTo>
                  <a:cubicBezTo>
                    <a:pt x="6044" y="9284"/>
                    <a:pt x="2908" y="14545"/>
                    <a:pt x="0" y="108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7" name="Google Shape;7570;p51"/>
            <p:cNvSpPr/>
            <p:nvPr/>
          </p:nvSpPr>
          <p:spPr>
            <a:xfrm>
              <a:off x="1012509" y="7535"/>
              <a:ext cx="71839" cy="3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290" fill="norm" stroke="1" extrusionOk="0">
                  <a:moveTo>
                    <a:pt x="11" y="3287"/>
                  </a:moveTo>
                  <a:lnTo>
                    <a:pt x="11" y="774"/>
                  </a:lnTo>
                  <a:cubicBezTo>
                    <a:pt x="3324" y="-310"/>
                    <a:pt x="6886" y="-310"/>
                    <a:pt x="10210" y="1119"/>
                  </a:cubicBezTo>
                  <a:cubicBezTo>
                    <a:pt x="12116" y="9776"/>
                    <a:pt x="16858" y="4733"/>
                    <a:pt x="20182" y="6161"/>
                  </a:cubicBezTo>
                  <a:cubicBezTo>
                    <a:pt x="20658" y="10481"/>
                    <a:pt x="20897" y="14819"/>
                    <a:pt x="21373" y="21290"/>
                  </a:cubicBezTo>
                  <a:cubicBezTo>
                    <a:pt x="17573" y="16970"/>
                    <a:pt x="12819" y="14819"/>
                    <a:pt x="8077" y="15163"/>
                  </a:cubicBezTo>
                  <a:cubicBezTo>
                    <a:pt x="3562" y="15163"/>
                    <a:pt x="-227" y="11927"/>
                    <a:pt x="11" y="3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8" name="Google Shape;7571;p51"/>
            <p:cNvSpPr/>
            <p:nvPr/>
          </p:nvSpPr>
          <p:spPr>
            <a:xfrm>
              <a:off x="505914" y="132863"/>
              <a:ext cx="67835" cy="33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1" h="20124" fill="norm" stroke="1" extrusionOk="0">
                  <a:moveTo>
                    <a:pt x="0" y="17695"/>
                  </a:moveTo>
                  <a:cubicBezTo>
                    <a:pt x="246" y="14254"/>
                    <a:pt x="-739" y="8301"/>
                    <a:pt x="4667" y="12369"/>
                  </a:cubicBezTo>
                  <a:cubicBezTo>
                    <a:pt x="7610" y="15511"/>
                    <a:pt x="11773" y="15825"/>
                    <a:pt x="15209" y="13940"/>
                  </a:cubicBezTo>
                  <a:cubicBezTo>
                    <a:pt x="16686" y="10185"/>
                    <a:pt x="13743" y="7059"/>
                    <a:pt x="14716" y="3604"/>
                  </a:cubicBezTo>
                  <a:cubicBezTo>
                    <a:pt x="15209" y="1734"/>
                    <a:pt x="15701" y="163"/>
                    <a:pt x="17425" y="163"/>
                  </a:cubicBezTo>
                  <a:cubicBezTo>
                    <a:pt x="18891" y="-465"/>
                    <a:pt x="20122" y="792"/>
                    <a:pt x="20368" y="2676"/>
                  </a:cubicBezTo>
                  <a:cubicBezTo>
                    <a:pt x="20615" y="7672"/>
                    <a:pt x="20615" y="12369"/>
                    <a:pt x="20861" y="17380"/>
                  </a:cubicBezTo>
                  <a:cubicBezTo>
                    <a:pt x="14236" y="20821"/>
                    <a:pt x="6625" y="21135"/>
                    <a:pt x="0" y="1769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9" name="Google Shape;7572;p51"/>
            <p:cNvSpPr/>
            <p:nvPr/>
          </p:nvSpPr>
          <p:spPr>
            <a:xfrm>
              <a:off x="93462" y="12301"/>
              <a:ext cx="67797" cy="2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37" fill="norm" stroke="1" extrusionOk="0">
                  <a:moveTo>
                    <a:pt x="21600" y="812"/>
                  </a:moveTo>
                  <a:cubicBezTo>
                    <a:pt x="20835" y="4007"/>
                    <a:pt x="20069" y="7221"/>
                    <a:pt x="19571" y="10416"/>
                  </a:cubicBezTo>
                  <a:cubicBezTo>
                    <a:pt x="18040" y="17227"/>
                    <a:pt x="15246" y="18815"/>
                    <a:pt x="13218" y="12827"/>
                  </a:cubicBezTo>
                  <a:cubicBezTo>
                    <a:pt x="9913" y="4007"/>
                    <a:pt x="3304" y="9613"/>
                    <a:pt x="0" y="3203"/>
                  </a:cubicBezTo>
                  <a:cubicBezTo>
                    <a:pt x="6852" y="-2785"/>
                    <a:pt x="14226" y="1615"/>
                    <a:pt x="21600" y="8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0" name="Google Shape;7573;p51"/>
            <p:cNvSpPr/>
            <p:nvPr/>
          </p:nvSpPr>
          <p:spPr>
            <a:xfrm>
              <a:off x="2344887" y="129661"/>
              <a:ext cx="9494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64" y="11557"/>
                    <a:pt x="911" y="0"/>
                    <a:pt x="2360" y="0"/>
                  </a:cubicBezTo>
                  <a:lnTo>
                    <a:pt x="19058" y="0"/>
                  </a:lnTo>
                  <a:cubicBezTo>
                    <a:pt x="20507" y="0"/>
                    <a:pt x="21236" y="10112"/>
                    <a:pt x="21600" y="2015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1" name="Google Shape;7574;p51"/>
            <p:cNvSpPr/>
            <p:nvPr/>
          </p:nvSpPr>
          <p:spPr>
            <a:xfrm>
              <a:off x="708575" y="140498"/>
              <a:ext cx="54223" cy="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96" fill="norm" stroke="1" extrusionOk="0">
                  <a:moveTo>
                    <a:pt x="0" y="17796"/>
                  </a:moveTo>
                  <a:cubicBezTo>
                    <a:pt x="1261" y="-2178"/>
                    <a:pt x="2856" y="-3804"/>
                    <a:pt x="12395" y="5357"/>
                  </a:cubicBezTo>
                  <a:cubicBezTo>
                    <a:pt x="15570" y="8609"/>
                    <a:pt x="20977" y="7525"/>
                    <a:pt x="21600" y="167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2" name="Google Shape;7575;p51"/>
            <p:cNvSpPr/>
            <p:nvPr/>
          </p:nvSpPr>
          <p:spPr>
            <a:xfrm>
              <a:off x="951882" y="146940"/>
              <a:ext cx="54261" cy="15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14544" fill="norm" stroke="1" extrusionOk="0">
                  <a:moveTo>
                    <a:pt x="0" y="12287"/>
                  </a:moveTo>
                  <a:cubicBezTo>
                    <a:pt x="314" y="8939"/>
                    <a:pt x="-314" y="3665"/>
                    <a:pt x="3456" y="3665"/>
                  </a:cubicBezTo>
                  <a:cubicBezTo>
                    <a:pt x="5639" y="3665"/>
                    <a:pt x="7823" y="7013"/>
                    <a:pt x="9708" y="4628"/>
                  </a:cubicBezTo>
                  <a:cubicBezTo>
                    <a:pt x="18788" y="-6424"/>
                    <a:pt x="19416" y="4628"/>
                    <a:pt x="21286" y="13731"/>
                  </a:cubicBezTo>
                  <a:cubicBezTo>
                    <a:pt x="14091" y="15176"/>
                    <a:pt x="6896" y="14694"/>
                    <a:pt x="0" y="12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3" name="Google Shape;7576;p51"/>
            <p:cNvSpPr/>
            <p:nvPr/>
          </p:nvSpPr>
          <p:spPr>
            <a:xfrm>
              <a:off x="140514" y="159600"/>
              <a:ext cx="54261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16" fill="norm" stroke="1" extrusionOk="0">
                  <a:moveTo>
                    <a:pt x="0" y="9899"/>
                  </a:moveTo>
                  <a:cubicBezTo>
                    <a:pt x="319" y="5444"/>
                    <a:pt x="956" y="-1257"/>
                    <a:pt x="2535" y="204"/>
                  </a:cubicBezTo>
                  <a:cubicBezTo>
                    <a:pt x="8576" y="6193"/>
                    <a:pt x="15877" y="-1257"/>
                    <a:pt x="21600" y="9899"/>
                  </a:cubicBezTo>
                  <a:cubicBezTo>
                    <a:pt x="14299" y="20343"/>
                    <a:pt x="6982" y="16636"/>
                    <a:pt x="0" y="989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4" name="Google Shape;7577;p51"/>
            <p:cNvSpPr/>
            <p:nvPr/>
          </p:nvSpPr>
          <p:spPr>
            <a:xfrm>
              <a:off x="1676314" y="145417"/>
              <a:ext cx="2631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072" fill="norm" stroke="1" extrusionOk="0">
                  <a:moveTo>
                    <a:pt x="0" y="7863"/>
                  </a:moveTo>
                  <a:cubicBezTo>
                    <a:pt x="6543" y="4637"/>
                    <a:pt x="13743" y="-7776"/>
                    <a:pt x="21600" y="7321"/>
                  </a:cubicBezTo>
                  <a:cubicBezTo>
                    <a:pt x="16372" y="13282"/>
                    <a:pt x="5228" y="13824"/>
                    <a:pt x="0" y="786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5" name="Google Shape;7578;p51"/>
            <p:cNvSpPr/>
            <p:nvPr/>
          </p:nvSpPr>
          <p:spPr>
            <a:xfrm>
              <a:off x="1323688" y="145673"/>
              <a:ext cx="27913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68" fill="norm" stroke="1" extrusionOk="0">
                  <a:moveTo>
                    <a:pt x="0" y="10068"/>
                  </a:moveTo>
                  <a:cubicBezTo>
                    <a:pt x="15433" y="-3587"/>
                    <a:pt x="15433" y="-3587"/>
                    <a:pt x="21600" y="11512"/>
                  </a:cubicBezTo>
                  <a:cubicBezTo>
                    <a:pt x="15433" y="18013"/>
                    <a:pt x="5548" y="17291"/>
                    <a:pt x="0" y="1006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6" name="Google Shape;7579;p51"/>
            <p:cNvSpPr/>
            <p:nvPr/>
          </p:nvSpPr>
          <p:spPr>
            <a:xfrm>
              <a:off x="2453405" y="133783"/>
              <a:ext cx="33480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7746"/>
                  </a:moveTo>
                  <a:cubicBezTo>
                    <a:pt x="6175" y="-2582"/>
                    <a:pt x="15425" y="-2582"/>
                    <a:pt x="21600" y="7746"/>
                  </a:cubicBezTo>
                  <a:cubicBezTo>
                    <a:pt x="15425" y="19018"/>
                    <a:pt x="6175" y="19018"/>
                    <a:pt x="0" y="774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7" name="Google Shape;7580;p51"/>
            <p:cNvSpPr/>
            <p:nvPr/>
          </p:nvSpPr>
          <p:spPr>
            <a:xfrm>
              <a:off x="201141" y="11131"/>
              <a:ext cx="2715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66" fill="norm" stroke="1" extrusionOk="0">
                  <a:moveTo>
                    <a:pt x="21600" y="7468"/>
                  </a:moveTo>
                  <a:lnTo>
                    <a:pt x="15229" y="11951"/>
                  </a:lnTo>
                  <a:cubicBezTo>
                    <a:pt x="3185" y="20883"/>
                    <a:pt x="3185" y="20883"/>
                    <a:pt x="0" y="2272"/>
                  </a:cubicBezTo>
                  <a:cubicBezTo>
                    <a:pt x="6978" y="30"/>
                    <a:pt x="14592" y="-717"/>
                    <a:pt x="21600" y="77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8" name="Google Shape;7581;p51"/>
            <p:cNvSpPr/>
            <p:nvPr/>
          </p:nvSpPr>
          <p:spPr>
            <a:xfrm>
              <a:off x="891256" y="151715"/>
              <a:ext cx="27150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61" fill="norm" stroke="1" extrusionOk="0">
                  <a:moveTo>
                    <a:pt x="0" y="7670"/>
                  </a:moveTo>
                  <a:cubicBezTo>
                    <a:pt x="7615" y="-1366"/>
                    <a:pt x="15866" y="-4937"/>
                    <a:pt x="21600" y="11241"/>
                  </a:cubicBezTo>
                  <a:cubicBezTo>
                    <a:pt x="14592" y="16663"/>
                    <a:pt x="5703" y="15759"/>
                    <a:pt x="0" y="76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9" name="Google Shape;7582;p51"/>
            <p:cNvSpPr/>
            <p:nvPr/>
          </p:nvSpPr>
          <p:spPr>
            <a:xfrm>
              <a:off x="1053232" y="151601"/>
              <a:ext cx="2074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86" fill="norm" stroke="1" extrusionOk="0">
                  <a:moveTo>
                    <a:pt x="0" y="13823"/>
                  </a:moveTo>
                  <a:cubicBezTo>
                    <a:pt x="4963" y="-3644"/>
                    <a:pt x="12428" y="-3644"/>
                    <a:pt x="21600" y="8706"/>
                  </a:cubicBezTo>
                  <a:cubicBezTo>
                    <a:pt x="15763" y="16923"/>
                    <a:pt x="7465" y="17956"/>
                    <a:pt x="0" y="1382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0" name="Google Shape;7583;p51"/>
            <p:cNvSpPr/>
            <p:nvPr/>
          </p:nvSpPr>
          <p:spPr>
            <a:xfrm>
              <a:off x="2500457" y="130263"/>
              <a:ext cx="13576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3" fill="norm" stroke="1" extrusionOk="0">
                  <a:moveTo>
                    <a:pt x="0" y="16782"/>
                  </a:moveTo>
                  <a:cubicBezTo>
                    <a:pt x="1274" y="8523"/>
                    <a:pt x="2548" y="185"/>
                    <a:pt x="10133" y="185"/>
                  </a:cubicBezTo>
                  <a:cubicBezTo>
                    <a:pt x="19052" y="-1483"/>
                    <a:pt x="20326" y="8523"/>
                    <a:pt x="21600" y="15193"/>
                  </a:cubicBezTo>
                  <a:cubicBezTo>
                    <a:pt x="15229" y="20117"/>
                    <a:pt x="7645" y="20117"/>
                    <a:pt x="0" y="1678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1" name="Google Shape;7584;p51"/>
            <p:cNvSpPr/>
            <p:nvPr/>
          </p:nvSpPr>
          <p:spPr>
            <a:xfrm>
              <a:off x="1087511" y="151802"/>
              <a:ext cx="13576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29" fill="norm" stroke="1" extrusionOk="0">
                  <a:moveTo>
                    <a:pt x="0" y="8130"/>
                  </a:moveTo>
                  <a:cubicBezTo>
                    <a:pt x="6371" y="-3337"/>
                    <a:pt x="14016" y="-2063"/>
                    <a:pt x="21600" y="8130"/>
                  </a:cubicBezTo>
                  <a:cubicBezTo>
                    <a:pt x="14016" y="18263"/>
                    <a:pt x="6371" y="18263"/>
                    <a:pt x="0" y="813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2" name="Google Shape;7585;p51"/>
            <p:cNvSpPr/>
            <p:nvPr/>
          </p:nvSpPr>
          <p:spPr>
            <a:xfrm>
              <a:off x="1290172" y="147263"/>
              <a:ext cx="13576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351" fill="norm" stroke="1" extrusionOk="0">
                  <a:moveTo>
                    <a:pt x="0" y="7502"/>
                  </a:moveTo>
                  <a:cubicBezTo>
                    <a:pt x="7584" y="-3269"/>
                    <a:pt x="15229" y="-2066"/>
                    <a:pt x="21600" y="8706"/>
                  </a:cubicBezTo>
                  <a:cubicBezTo>
                    <a:pt x="13955" y="18331"/>
                    <a:pt x="7584" y="17128"/>
                    <a:pt x="0" y="750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3" name="Google Shape;7586;p51"/>
            <p:cNvSpPr/>
            <p:nvPr/>
          </p:nvSpPr>
          <p:spPr>
            <a:xfrm>
              <a:off x="2250744" y="138302"/>
              <a:ext cx="12775" cy="12703"/>
            </a:xfrm>
            <a:prstGeom prst="ellipse">
              <a:avLst/>
            </a:pr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4" name="Google Shape;7587;p51"/>
            <p:cNvSpPr/>
            <p:nvPr/>
          </p:nvSpPr>
          <p:spPr>
            <a:xfrm>
              <a:off x="1676706" y="91944"/>
              <a:ext cx="77367" cy="38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1" h="20714" fill="norm" stroke="1" extrusionOk="0">
                  <a:moveTo>
                    <a:pt x="109" y="14700"/>
                  </a:moveTo>
                  <a:cubicBezTo>
                    <a:pt x="539" y="12433"/>
                    <a:pt x="1183" y="9881"/>
                    <a:pt x="1387" y="7600"/>
                  </a:cubicBezTo>
                  <a:cubicBezTo>
                    <a:pt x="1816" y="2495"/>
                    <a:pt x="4168" y="1355"/>
                    <a:pt x="7163" y="2780"/>
                  </a:cubicBezTo>
                  <a:cubicBezTo>
                    <a:pt x="10802" y="4192"/>
                    <a:pt x="14012" y="5903"/>
                    <a:pt x="17007" y="1070"/>
                  </a:cubicBezTo>
                  <a:cubicBezTo>
                    <a:pt x="17866" y="-356"/>
                    <a:pt x="19358" y="-356"/>
                    <a:pt x="20217" y="1070"/>
                  </a:cubicBezTo>
                  <a:cubicBezTo>
                    <a:pt x="21280" y="2495"/>
                    <a:pt x="20432" y="3907"/>
                    <a:pt x="20217" y="5332"/>
                  </a:cubicBezTo>
                  <a:cubicBezTo>
                    <a:pt x="19788" y="10451"/>
                    <a:pt x="16148" y="14144"/>
                    <a:pt x="12509" y="13288"/>
                  </a:cubicBezTo>
                  <a:cubicBezTo>
                    <a:pt x="8666" y="12718"/>
                    <a:pt x="7163" y="13573"/>
                    <a:pt x="5885" y="18108"/>
                  </a:cubicBezTo>
                  <a:cubicBezTo>
                    <a:pt x="5456" y="20389"/>
                    <a:pt x="3749" y="21244"/>
                    <a:pt x="2246" y="20389"/>
                  </a:cubicBezTo>
                  <a:cubicBezTo>
                    <a:pt x="539" y="19248"/>
                    <a:pt x="-320" y="16981"/>
                    <a:pt x="109" y="147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5" name="Google Shape;7588;p51"/>
            <p:cNvSpPr/>
            <p:nvPr/>
          </p:nvSpPr>
          <p:spPr>
            <a:xfrm>
              <a:off x="2781208" y="43886"/>
              <a:ext cx="2082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1278" y="21600"/>
                  </a:moveTo>
                  <a:cubicBezTo>
                    <a:pt x="5697" y="21600"/>
                    <a:pt x="-726" y="20659"/>
                    <a:pt x="77" y="12189"/>
                  </a:cubicBezTo>
                  <a:cubicBezTo>
                    <a:pt x="-726" y="4705"/>
                    <a:pt x="4894" y="0"/>
                    <a:pt x="10475" y="0"/>
                  </a:cubicBezTo>
                  <a:cubicBezTo>
                    <a:pt x="16898" y="0"/>
                    <a:pt x="20874" y="5646"/>
                    <a:pt x="20874" y="13130"/>
                  </a:cubicBezTo>
                  <a:cubicBezTo>
                    <a:pt x="20874" y="20659"/>
                    <a:pt x="16095" y="20659"/>
                    <a:pt x="11278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6" name="Google Shape;7589;p51"/>
            <p:cNvSpPr/>
            <p:nvPr/>
          </p:nvSpPr>
          <p:spPr>
            <a:xfrm>
              <a:off x="2048822" y="22174"/>
              <a:ext cx="2188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3" h="21600" fill="norm" stroke="1" extrusionOk="0">
                  <a:moveTo>
                    <a:pt x="6556" y="0"/>
                  </a:moveTo>
                  <a:cubicBezTo>
                    <a:pt x="11578" y="984"/>
                    <a:pt x="18044" y="3936"/>
                    <a:pt x="19488" y="12744"/>
                  </a:cubicBezTo>
                  <a:cubicBezTo>
                    <a:pt x="20933" y="18648"/>
                    <a:pt x="15911" y="21600"/>
                    <a:pt x="12300" y="21600"/>
                  </a:cubicBezTo>
                  <a:cubicBezTo>
                    <a:pt x="5834" y="21600"/>
                    <a:pt x="-667" y="19632"/>
                    <a:pt x="55" y="7872"/>
                  </a:cubicBezTo>
                  <a:cubicBezTo>
                    <a:pt x="55" y="3936"/>
                    <a:pt x="2944" y="0"/>
                    <a:pt x="655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7" name="Google Shape;7590;p51"/>
            <p:cNvSpPr/>
            <p:nvPr/>
          </p:nvSpPr>
          <p:spPr>
            <a:xfrm>
              <a:off x="1987092" y="38761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04" fill="norm" stroke="1" extrusionOk="0">
                  <a:moveTo>
                    <a:pt x="21600" y="11371"/>
                  </a:moveTo>
                  <a:cubicBezTo>
                    <a:pt x="18711" y="13656"/>
                    <a:pt x="17266" y="19369"/>
                    <a:pt x="13001" y="19369"/>
                  </a:cubicBezTo>
                  <a:cubicBezTo>
                    <a:pt x="2889" y="21600"/>
                    <a:pt x="1445" y="14799"/>
                    <a:pt x="0" y="9086"/>
                  </a:cubicBezTo>
                  <a:cubicBezTo>
                    <a:pt x="0" y="4570"/>
                    <a:pt x="4334" y="0"/>
                    <a:pt x="11557" y="0"/>
                  </a:cubicBezTo>
                  <a:cubicBezTo>
                    <a:pt x="17266" y="1143"/>
                    <a:pt x="20155" y="4570"/>
                    <a:pt x="21600" y="113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8" name="Google Shape;7591;p51"/>
            <p:cNvSpPr/>
            <p:nvPr/>
          </p:nvSpPr>
          <p:spPr>
            <a:xfrm>
              <a:off x="2075186" y="40999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0" h="21600" fill="norm" stroke="1" extrusionOk="0">
                  <a:moveTo>
                    <a:pt x="20030" y="6511"/>
                  </a:moveTo>
                  <a:cubicBezTo>
                    <a:pt x="18058" y="10852"/>
                    <a:pt x="16086" y="17363"/>
                    <a:pt x="14113" y="21600"/>
                  </a:cubicBezTo>
                  <a:cubicBezTo>
                    <a:pt x="8197" y="19533"/>
                    <a:pt x="2280" y="19533"/>
                    <a:pt x="402" y="15192"/>
                  </a:cubicBezTo>
                  <a:cubicBezTo>
                    <a:pt x="-1570" y="10852"/>
                    <a:pt x="4253" y="4341"/>
                    <a:pt x="62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9" name="Google Shape;7592;p51"/>
            <p:cNvSpPr/>
            <p:nvPr/>
          </p:nvSpPr>
          <p:spPr>
            <a:xfrm>
              <a:off x="938018" y="16486"/>
              <a:ext cx="71642" cy="31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0" h="20421" fill="norm" stroke="1" extrusionOk="0">
                  <a:moveTo>
                    <a:pt x="92" y="0"/>
                  </a:moveTo>
                  <a:lnTo>
                    <a:pt x="7962" y="0"/>
                  </a:lnTo>
                  <a:cubicBezTo>
                    <a:pt x="7736" y="6518"/>
                    <a:pt x="9091" y="11316"/>
                    <a:pt x="14037" y="11316"/>
                  </a:cubicBezTo>
                  <a:cubicBezTo>
                    <a:pt x="15381" y="11316"/>
                    <a:pt x="16510" y="11660"/>
                    <a:pt x="17864" y="12348"/>
                  </a:cubicBezTo>
                  <a:cubicBezTo>
                    <a:pt x="19208" y="13019"/>
                    <a:pt x="20563" y="14738"/>
                    <a:pt x="20111" y="17473"/>
                  </a:cubicBezTo>
                  <a:cubicBezTo>
                    <a:pt x="19660" y="19881"/>
                    <a:pt x="18305" y="19881"/>
                    <a:pt x="17187" y="20224"/>
                  </a:cubicBezTo>
                  <a:cubicBezTo>
                    <a:pt x="10887" y="21600"/>
                    <a:pt x="6392" y="15426"/>
                    <a:pt x="1436" y="12004"/>
                  </a:cubicBezTo>
                  <a:cubicBezTo>
                    <a:pt x="-1037" y="10628"/>
                    <a:pt x="533" y="4110"/>
                    <a:pt x="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0" name="Google Shape;7593;p51"/>
            <p:cNvSpPr/>
            <p:nvPr/>
          </p:nvSpPr>
          <p:spPr>
            <a:xfrm>
              <a:off x="728517" y="11416"/>
              <a:ext cx="5426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90" fill="norm" stroke="1" extrusionOk="0">
                  <a:moveTo>
                    <a:pt x="0" y="12151"/>
                  </a:moveTo>
                  <a:cubicBezTo>
                    <a:pt x="0" y="4714"/>
                    <a:pt x="2854" y="-1264"/>
                    <a:pt x="6026" y="231"/>
                  </a:cubicBezTo>
                  <a:lnTo>
                    <a:pt x="21600" y="231"/>
                  </a:lnTo>
                  <a:cubicBezTo>
                    <a:pt x="16196" y="20336"/>
                    <a:pt x="8257" y="17347"/>
                    <a:pt x="0" y="1215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1" name="Google Shape;7594;p51"/>
            <p:cNvSpPr/>
            <p:nvPr/>
          </p:nvSpPr>
          <p:spPr>
            <a:xfrm>
              <a:off x="696515" y="83780"/>
              <a:ext cx="24084" cy="15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2" h="19985" fill="norm" stroke="1" extrusionOk="0">
                  <a:moveTo>
                    <a:pt x="10212" y="19886"/>
                  </a:moveTo>
                  <a:cubicBezTo>
                    <a:pt x="3432" y="19228"/>
                    <a:pt x="-604" y="13343"/>
                    <a:pt x="74" y="7458"/>
                  </a:cubicBezTo>
                  <a:cubicBezTo>
                    <a:pt x="-604" y="2856"/>
                    <a:pt x="4110" y="-1057"/>
                    <a:pt x="8856" y="258"/>
                  </a:cubicBezTo>
                  <a:cubicBezTo>
                    <a:pt x="15604" y="258"/>
                    <a:pt x="20996" y="6143"/>
                    <a:pt x="20318" y="12686"/>
                  </a:cubicBezTo>
                  <a:cubicBezTo>
                    <a:pt x="20996" y="17913"/>
                    <a:pt x="16960" y="20543"/>
                    <a:pt x="10212" y="1988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2" name="Google Shape;7595;p51"/>
            <p:cNvSpPr/>
            <p:nvPr/>
          </p:nvSpPr>
          <p:spPr>
            <a:xfrm>
              <a:off x="622299" y="25743"/>
              <a:ext cx="1704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18954" fill="norm" stroke="1" extrusionOk="0">
                  <a:moveTo>
                    <a:pt x="19835" y="7898"/>
                  </a:moveTo>
                  <a:cubicBezTo>
                    <a:pt x="20778" y="13102"/>
                    <a:pt x="18892" y="17397"/>
                    <a:pt x="13279" y="18264"/>
                  </a:cubicBezTo>
                  <a:cubicBezTo>
                    <a:pt x="5734" y="20866"/>
                    <a:pt x="-822" y="15703"/>
                    <a:pt x="121" y="9632"/>
                  </a:cubicBezTo>
                  <a:cubicBezTo>
                    <a:pt x="-822" y="4470"/>
                    <a:pt x="3893" y="133"/>
                    <a:pt x="9506" y="133"/>
                  </a:cubicBezTo>
                  <a:cubicBezTo>
                    <a:pt x="14222" y="-734"/>
                    <a:pt x="19835" y="2735"/>
                    <a:pt x="19835" y="789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3" name="Google Shape;7596;p51"/>
            <p:cNvSpPr/>
            <p:nvPr/>
          </p:nvSpPr>
          <p:spPr>
            <a:xfrm>
              <a:off x="1270267" y="103006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99" fill="norm" stroke="1" extrusionOk="0">
                  <a:moveTo>
                    <a:pt x="21600" y="6314"/>
                  </a:moveTo>
                  <a:cubicBezTo>
                    <a:pt x="19430" y="10258"/>
                    <a:pt x="19430" y="18053"/>
                    <a:pt x="15089" y="18053"/>
                  </a:cubicBezTo>
                  <a:cubicBezTo>
                    <a:pt x="10748" y="20025"/>
                    <a:pt x="4237" y="16175"/>
                    <a:pt x="0" y="14202"/>
                  </a:cubicBezTo>
                  <a:cubicBezTo>
                    <a:pt x="2170" y="8286"/>
                    <a:pt x="4237" y="2369"/>
                    <a:pt x="6408" y="397"/>
                  </a:cubicBezTo>
                  <a:cubicBezTo>
                    <a:pt x="10748" y="-1575"/>
                    <a:pt x="17259" y="4342"/>
                    <a:pt x="21600" y="6314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4" name="Google Shape;7597;p51"/>
            <p:cNvSpPr/>
            <p:nvPr/>
          </p:nvSpPr>
          <p:spPr>
            <a:xfrm>
              <a:off x="1148975" y="3212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408"/>
                  </a:moveTo>
                  <a:cubicBezTo>
                    <a:pt x="19533" y="10748"/>
                    <a:pt x="17363" y="19430"/>
                    <a:pt x="13022" y="21600"/>
                  </a:cubicBezTo>
                  <a:cubicBezTo>
                    <a:pt x="10852" y="21600"/>
                    <a:pt x="4341" y="17259"/>
                    <a:pt x="0" y="15089"/>
                  </a:cubicBezTo>
                  <a:cubicBezTo>
                    <a:pt x="2170" y="10748"/>
                    <a:pt x="2170" y="2067"/>
                    <a:pt x="6511" y="0"/>
                  </a:cubicBezTo>
                  <a:cubicBezTo>
                    <a:pt x="10852" y="0"/>
                    <a:pt x="15192" y="4237"/>
                    <a:pt x="21600" y="640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5" name="Google Shape;7598;p51"/>
            <p:cNvSpPr/>
            <p:nvPr/>
          </p:nvSpPr>
          <p:spPr>
            <a:xfrm>
              <a:off x="461875" y="58799"/>
              <a:ext cx="1364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8865" y="21600"/>
                  </a:moveTo>
                  <a:cubicBezTo>
                    <a:pt x="2370" y="20052"/>
                    <a:pt x="-878" y="16956"/>
                    <a:pt x="205" y="10763"/>
                  </a:cubicBezTo>
                  <a:cubicBezTo>
                    <a:pt x="205" y="3096"/>
                    <a:pt x="4535" y="0"/>
                    <a:pt x="8865" y="0"/>
                  </a:cubicBezTo>
                  <a:cubicBezTo>
                    <a:pt x="15309" y="0"/>
                    <a:pt x="20722" y="4644"/>
                    <a:pt x="17474" y="15408"/>
                  </a:cubicBezTo>
                  <a:cubicBezTo>
                    <a:pt x="17474" y="18504"/>
                    <a:pt x="10979" y="21600"/>
                    <a:pt x="8865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927" name="Google Shape;7599;p51"/>
          <p:cNvSpPr/>
          <p:nvPr/>
        </p:nvSpPr>
        <p:spPr>
          <a:xfrm flipH="1">
            <a:off x="6004485" y="769270"/>
            <a:ext cx="985392" cy="1030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32" y="0"/>
                </a:moveTo>
                <a:lnTo>
                  <a:pt x="0" y="15727"/>
                </a:lnTo>
                <a:lnTo>
                  <a:pt x="55" y="15832"/>
                </a:lnTo>
                <a:lnTo>
                  <a:pt x="165" y="16095"/>
                </a:lnTo>
                <a:lnTo>
                  <a:pt x="384" y="16147"/>
                </a:lnTo>
                <a:lnTo>
                  <a:pt x="603" y="16253"/>
                </a:lnTo>
                <a:lnTo>
                  <a:pt x="713" y="16461"/>
                </a:lnTo>
                <a:lnTo>
                  <a:pt x="823" y="16671"/>
                </a:lnTo>
                <a:lnTo>
                  <a:pt x="1042" y="16777"/>
                </a:lnTo>
                <a:lnTo>
                  <a:pt x="1262" y="16829"/>
                </a:lnTo>
                <a:lnTo>
                  <a:pt x="1371" y="17038"/>
                </a:lnTo>
                <a:lnTo>
                  <a:pt x="1425" y="17301"/>
                </a:lnTo>
                <a:lnTo>
                  <a:pt x="1480" y="17301"/>
                </a:lnTo>
                <a:lnTo>
                  <a:pt x="1700" y="17353"/>
                </a:lnTo>
                <a:lnTo>
                  <a:pt x="1920" y="17458"/>
                </a:lnTo>
                <a:lnTo>
                  <a:pt x="2028" y="17667"/>
                </a:lnTo>
                <a:lnTo>
                  <a:pt x="2083" y="17877"/>
                </a:lnTo>
                <a:lnTo>
                  <a:pt x="2138" y="17877"/>
                </a:lnTo>
                <a:lnTo>
                  <a:pt x="2358" y="17982"/>
                </a:lnTo>
                <a:lnTo>
                  <a:pt x="2578" y="18035"/>
                </a:lnTo>
                <a:lnTo>
                  <a:pt x="2632" y="18245"/>
                </a:lnTo>
                <a:lnTo>
                  <a:pt x="2741" y="18454"/>
                </a:lnTo>
                <a:lnTo>
                  <a:pt x="2741" y="18506"/>
                </a:lnTo>
                <a:lnTo>
                  <a:pt x="3016" y="18559"/>
                </a:lnTo>
                <a:lnTo>
                  <a:pt x="3235" y="18611"/>
                </a:lnTo>
                <a:lnTo>
                  <a:pt x="3290" y="18874"/>
                </a:lnTo>
                <a:lnTo>
                  <a:pt x="3399" y="19083"/>
                </a:lnTo>
                <a:lnTo>
                  <a:pt x="3619" y="19135"/>
                </a:lnTo>
                <a:lnTo>
                  <a:pt x="3893" y="19240"/>
                </a:lnTo>
                <a:lnTo>
                  <a:pt x="3948" y="19450"/>
                </a:lnTo>
                <a:lnTo>
                  <a:pt x="4058" y="19659"/>
                </a:lnTo>
                <a:lnTo>
                  <a:pt x="4058" y="19712"/>
                </a:lnTo>
                <a:lnTo>
                  <a:pt x="4276" y="19764"/>
                </a:lnTo>
                <a:lnTo>
                  <a:pt x="4551" y="19817"/>
                </a:lnTo>
                <a:lnTo>
                  <a:pt x="4606" y="20079"/>
                </a:lnTo>
                <a:lnTo>
                  <a:pt x="4716" y="20288"/>
                </a:lnTo>
                <a:lnTo>
                  <a:pt x="4934" y="20341"/>
                </a:lnTo>
                <a:lnTo>
                  <a:pt x="5154" y="20446"/>
                </a:lnTo>
                <a:lnTo>
                  <a:pt x="5373" y="20866"/>
                </a:lnTo>
                <a:lnTo>
                  <a:pt x="5592" y="20970"/>
                </a:lnTo>
                <a:lnTo>
                  <a:pt x="5812" y="21022"/>
                </a:lnTo>
                <a:lnTo>
                  <a:pt x="5921" y="21232"/>
                </a:lnTo>
                <a:lnTo>
                  <a:pt x="6031" y="21495"/>
                </a:lnTo>
                <a:lnTo>
                  <a:pt x="6250" y="21547"/>
                </a:lnTo>
                <a:lnTo>
                  <a:pt x="6360" y="21600"/>
                </a:lnTo>
                <a:lnTo>
                  <a:pt x="6469" y="21495"/>
                </a:lnTo>
                <a:lnTo>
                  <a:pt x="21600" y="5871"/>
                </a:lnTo>
                <a:lnTo>
                  <a:pt x="21545" y="5819"/>
                </a:lnTo>
                <a:lnTo>
                  <a:pt x="21491" y="5558"/>
                </a:lnTo>
                <a:lnTo>
                  <a:pt x="21436" y="5558"/>
                </a:lnTo>
                <a:lnTo>
                  <a:pt x="21217" y="5505"/>
                </a:lnTo>
                <a:lnTo>
                  <a:pt x="20997" y="5400"/>
                </a:lnTo>
                <a:lnTo>
                  <a:pt x="20887" y="5190"/>
                </a:lnTo>
                <a:lnTo>
                  <a:pt x="20832" y="4980"/>
                </a:lnTo>
                <a:lnTo>
                  <a:pt x="20779" y="4980"/>
                </a:lnTo>
                <a:lnTo>
                  <a:pt x="20559" y="4876"/>
                </a:lnTo>
                <a:lnTo>
                  <a:pt x="20339" y="4823"/>
                </a:lnTo>
                <a:lnTo>
                  <a:pt x="20284" y="4613"/>
                </a:lnTo>
                <a:lnTo>
                  <a:pt x="20175" y="4351"/>
                </a:lnTo>
                <a:lnTo>
                  <a:pt x="19901" y="4298"/>
                </a:lnTo>
                <a:lnTo>
                  <a:pt x="19682" y="4246"/>
                </a:lnTo>
                <a:lnTo>
                  <a:pt x="19627" y="3984"/>
                </a:lnTo>
                <a:lnTo>
                  <a:pt x="19517" y="3774"/>
                </a:lnTo>
                <a:lnTo>
                  <a:pt x="19298" y="3669"/>
                </a:lnTo>
                <a:lnTo>
                  <a:pt x="19024" y="3617"/>
                </a:lnTo>
                <a:lnTo>
                  <a:pt x="18969" y="3408"/>
                </a:lnTo>
                <a:lnTo>
                  <a:pt x="18859" y="3198"/>
                </a:lnTo>
                <a:lnTo>
                  <a:pt x="18859" y="3145"/>
                </a:lnTo>
                <a:lnTo>
                  <a:pt x="18641" y="3093"/>
                </a:lnTo>
                <a:lnTo>
                  <a:pt x="18421" y="3040"/>
                </a:lnTo>
                <a:lnTo>
                  <a:pt x="18311" y="2779"/>
                </a:lnTo>
                <a:lnTo>
                  <a:pt x="18201" y="2569"/>
                </a:lnTo>
                <a:lnTo>
                  <a:pt x="17983" y="2516"/>
                </a:lnTo>
                <a:lnTo>
                  <a:pt x="17763" y="2411"/>
                </a:lnTo>
                <a:lnTo>
                  <a:pt x="17653" y="2202"/>
                </a:lnTo>
                <a:lnTo>
                  <a:pt x="17543" y="1992"/>
                </a:lnTo>
                <a:lnTo>
                  <a:pt x="17325" y="1887"/>
                </a:lnTo>
                <a:lnTo>
                  <a:pt x="17105" y="1835"/>
                </a:lnTo>
                <a:lnTo>
                  <a:pt x="16995" y="1625"/>
                </a:lnTo>
                <a:lnTo>
                  <a:pt x="16940" y="1363"/>
                </a:lnTo>
                <a:lnTo>
                  <a:pt x="16886" y="1363"/>
                </a:lnTo>
                <a:lnTo>
                  <a:pt x="16666" y="1311"/>
                </a:lnTo>
                <a:lnTo>
                  <a:pt x="16447" y="1206"/>
                </a:lnTo>
                <a:lnTo>
                  <a:pt x="16338" y="995"/>
                </a:lnTo>
                <a:lnTo>
                  <a:pt x="16283" y="787"/>
                </a:lnTo>
                <a:lnTo>
                  <a:pt x="16228" y="787"/>
                </a:lnTo>
                <a:lnTo>
                  <a:pt x="16008" y="682"/>
                </a:lnTo>
                <a:lnTo>
                  <a:pt x="15790" y="629"/>
                </a:lnTo>
                <a:lnTo>
                  <a:pt x="15680" y="419"/>
                </a:lnTo>
                <a:lnTo>
                  <a:pt x="15625" y="158"/>
                </a:lnTo>
                <a:lnTo>
                  <a:pt x="15350" y="105"/>
                </a:lnTo>
                <a:lnTo>
                  <a:pt x="15132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28" name="Google Shape;7600;p51"/>
          <p:cNvSpPr/>
          <p:nvPr/>
        </p:nvSpPr>
        <p:spPr>
          <a:xfrm flipH="1">
            <a:off x="2252160" y="3461596"/>
            <a:ext cx="985392" cy="1030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32" y="0"/>
                </a:moveTo>
                <a:lnTo>
                  <a:pt x="0" y="15727"/>
                </a:lnTo>
                <a:lnTo>
                  <a:pt x="55" y="15832"/>
                </a:lnTo>
                <a:lnTo>
                  <a:pt x="165" y="16095"/>
                </a:lnTo>
                <a:lnTo>
                  <a:pt x="384" y="16147"/>
                </a:lnTo>
                <a:lnTo>
                  <a:pt x="603" y="16253"/>
                </a:lnTo>
                <a:lnTo>
                  <a:pt x="713" y="16461"/>
                </a:lnTo>
                <a:lnTo>
                  <a:pt x="823" y="16671"/>
                </a:lnTo>
                <a:lnTo>
                  <a:pt x="1042" y="16777"/>
                </a:lnTo>
                <a:lnTo>
                  <a:pt x="1262" y="16829"/>
                </a:lnTo>
                <a:lnTo>
                  <a:pt x="1371" y="17038"/>
                </a:lnTo>
                <a:lnTo>
                  <a:pt x="1425" y="17301"/>
                </a:lnTo>
                <a:lnTo>
                  <a:pt x="1480" y="17301"/>
                </a:lnTo>
                <a:lnTo>
                  <a:pt x="1700" y="17353"/>
                </a:lnTo>
                <a:lnTo>
                  <a:pt x="1920" y="17458"/>
                </a:lnTo>
                <a:lnTo>
                  <a:pt x="2028" y="17667"/>
                </a:lnTo>
                <a:lnTo>
                  <a:pt x="2083" y="17877"/>
                </a:lnTo>
                <a:lnTo>
                  <a:pt x="2138" y="17877"/>
                </a:lnTo>
                <a:lnTo>
                  <a:pt x="2358" y="17982"/>
                </a:lnTo>
                <a:lnTo>
                  <a:pt x="2578" y="18035"/>
                </a:lnTo>
                <a:lnTo>
                  <a:pt x="2632" y="18245"/>
                </a:lnTo>
                <a:lnTo>
                  <a:pt x="2741" y="18454"/>
                </a:lnTo>
                <a:lnTo>
                  <a:pt x="2741" y="18506"/>
                </a:lnTo>
                <a:lnTo>
                  <a:pt x="3016" y="18559"/>
                </a:lnTo>
                <a:lnTo>
                  <a:pt x="3235" y="18611"/>
                </a:lnTo>
                <a:lnTo>
                  <a:pt x="3290" y="18874"/>
                </a:lnTo>
                <a:lnTo>
                  <a:pt x="3399" y="19083"/>
                </a:lnTo>
                <a:lnTo>
                  <a:pt x="3619" y="19135"/>
                </a:lnTo>
                <a:lnTo>
                  <a:pt x="3893" y="19240"/>
                </a:lnTo>
                <a:lnTo>
                  <a:pt x="3948" y="19450"/>
                </a:lnTo>
                <a:lnTo>
                  <a:pt x="4058" y="19659"/>
                </a:lnTo>
                <a:lnTo>
                  <a:pt x="4058" y="19712"/>
                </a:lnTo>
                <a:lnTo>
                  <a:pt x="4276" y="19764"/>
                </a:lnTo>
                <a:lnTo>
                  <a:pt x="4551" y="19817"/>
                </a:lnTo>
                <a:lnTo>
                  <a:pt x="4606" y="20079"/>
                </a:lnTo>
                <a:lnTo>
                  <a:pt x="4716" y="20288"/>
                </a:lnTo>
                <a:lnTo>
                  <a:pt x="4934" y="20341"/>
                </a:lnTo>
                <a:lnTo>
                  <a:pt x="5154" y="20446"/>
                </a:lnTo>
                <a:lnTo>
                  <a:pt x="5373" y="20866"/>
                </a:lnTo>
                <a:lnTo>
                  <a:pt x="5592" y="20970"/>
                </a:lnTo>
                <a:lnTo>
                  <a:pt x="5812" y="21022"/>
                </a:lnTo>
                <a:lnTo>
                  <a:pt x="5921" y="21232"/>
                </a:lnTo>
                <a:lnTo>
                  <a:pt x="6031" y="21495"/>
                </a:lnTo>
                <a:lnTo>
                  <a:pt x="6250" y="21547"/>
                </a:lnTo>
                <a:lnTo>
                  <a:pt x="6360" y="21600"/>
                </a:lnTo>
                <a:lnTo>
                  <a:pt x="6469" y="21495"/>
                </a:lnTo>
                <a:lnTo>
                  <a:pt x="21600" y="5871"/>
                </a:lnTo>
                <a:lnTo>
                  <a:pt x="21545" y="5819"/>
                </a:lnTo>
                <a:lnTo>
                  <a:pt x="21491" y="5558"/>
                </a:lnTo>
                <a:lnTo>
                  <a:pt x="21436" y="5558"/>
                </a:lnTo>
                <a:lnTo>
                  <a:pt x="21217" y="5505"/>
                </a:lnTo>
                <a:lnTo>
                  <a:pt x="20997" y="5400"/>
                </a:lnTo>
                <a:lnTo>
                  <a:pt x="20887" y="5190"/>
                </a:lnTo>
                <a:lnTo>
                  <a:pt x="20832" y="4980"/>
                </a:lnTo>
                <a:lnTo>
                  <a:pt x="20779" y="4980"/>
                </a:lnTo>
                <a:lnTo>
                  <a:pt x="20559" y="4876"/>
                </a:lnTo>
                <a:lnTo>
                  <a:pt x="20339" y="4823"/>
                </a:lnTo>
                <a:lnTo>
                  <a:pt x="20284" y="4613"/>
                </a:lnTo>
                <a:lnTo>
                  <a:pt x="20175" y="4351"/>
                </a:lnTo>
                <a:lnTo>
                  <a:pt x="19901" y="4298"/>
                </a:lnTo>
                <a:lnTo>
                  <a:pt x="19682" y="4246"/>
                </a:lnTo>
                <a:lnTo>
                  <a:pt x="19627" y="3984"/>
                </a:lnTo>
                <a:lnTo>
                  <a:pt x="19517" y="3774"/>
                </a:lnTo>
                <a:lnTo>
                  <a:pt x="19298" y="3669"/>
                </a:lnTo>
                <a:lnTo>
                  <a:pt x="19024" y="3617"/>
                </a:lnTo>
                <a:lnTo>
                  <a:pt x="18969" y="3408"/>
                </a:lnTo>
                <a:lnTo>
                  <a:pt x="18859" y="3198"/>
                </a:lnTo>
                <a:lnTo>
                  <a:pt x="18859" y="3145"/>
                </a:lnTo>
                <a:lnTo>
                  <a:pt x="18641" y="3093"/>
                </a:lnTo>
                <a:lnTo>
                  <a:pt x="18421" y="3040"/>
                </a:lnTo>
                <a:lnTo>
                  <a:pt x="18311" y="2779"/>
                </a:lnTo>
                <a:lnTo>
                  <a:pt x="18201" y="2569"/>
                </a:lnTo>
                <a:lnTo>
                  <a:pt x="17983" y="2516"/>
                </a:lnTo>
                <a:lnTo>
                  <a:pt x="17763" y="2411"/>
                </a:lnTo>
                <a:lnTo>
                  <a:pt x="17653" y="2202"/>
                </a:lnTo>
                <a:lnTo>
                  <a:pt x="17543" y="1992"/>
                </a:lnTo>
                <a:lnTo>
                  <a:pt x="17325" y="1887"/>
                </a:lnTo>
                <a:lnTo>
                  <a:pt x="17105" y="1835"/>
                </a:lnTo>
                <a:lnTo>
                  <a:pt x="16995" y="1625"/>
                </a:lnTo>
                <a:lnTo>
                  <a:pt x="16940" y="1363"/>
                </a:lnTo>
                <a:lnTo>
                  <a:pt x="16886" y="1363"/>
                </a:lnTo>
                <a:lnTo>
                  <a:pt x="16666" y="1311"/>
                </a:lnTo>
                <a:lnTo>
                  <a:pt x="16447" y="1206"/>
                </a:lnTo>
                <a:lnTo>
                  <a:pt x="16338" y="995"/>
                </a:lnTo>
                <a:lnTo>
                  <a:pt x="16283" y="787"/>
                </a:lnTo>
                <a:lnTo>
                  <a:pt x="16228" y="787"/>
                </a:lnTo>
                <a:lnTo>
                  <a:pt x="16008" y="682"/>
                </a:lnTo>
                <a:lnTo>
                  <a:pt x="15790" y="629"/>
                </a:lnTo>
                <a:lnTo>
                  <a:pt x="15680" y="419"/>
                </a:lnTo>
                <a:lnTo>
                  <a:pt x="15625" y="158"/>
                </a:lnTo>
                <a:lnTo>
                  <a:pt x="15350" y="105"/>
                </a:lnTo>
                <a:lnTo>
                  <a:pt x="15132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29" name="مربع نص 46"/>
          <p:cNvSpPr txBox="1"/>
          <p:nvPr/>
        </p:nvSpPr>
        <p:spPr>
          <a:xfrm>
            <a:off x="2347932" y="1299221"/>
            <a:ext cx="4448136" cy="1268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425" tIns="54425" rIns="54425" bIns="54425">
            <a:spAutoFit/>
          </a:bodyPr>
          <a:lstStyle/>
          <a:p>
            <a:pPr algn="ctr" rtl="0">
              <a:defRPr b="1" sz="2000">
                <a:solidFill>
                  <a:srgbClr val="43637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فكرة الدرس:</a:t>
            </a:r>
          </a:p>
          <a:p>
            <a:pPr algn="ctr" rtl="0">
              <a:defRPr b="1" sz="2000">
                <a:solidFill>
                  <a:srgbClr val="436378"/>
                </a:solidFill>
                <a:latin typeface="+mn-lt"/>
                <a:ea typeface="+mn-ea"/>
                <a:cs typeface="+mn-cs"/>
                <a:sym typeface="Arial"/>
              </a:defRPr>
            </a:pPr>
          </a:p>
          <a:p>
            <a:pPr algn="ctr" rtl="0">
              <a:defRPr b="1" sz="2000">
                <a:solidFill>
                  <a:srgbClr val="43637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أحل المسائل باستعمال استراتيجية </a:t>
            </a:r>
          </a:p>
          <a:p>
            <a:pPr algn="ctr" rtl="0">
              <a:defRPr b="1" sz="2000">
                <a:solidFill>
                  <a:srgbClr val="43637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التبرير المنطقي</a:t>
            </a:r>
          </a:p>
        </p:txBody>
      </p:sp>
      <p:pic>
        <p:nvPicPr>
          <p:cNvPr id="2930" name="صورة 47" descr="صورة 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4143352" y="2620759"/>
            <a:ext cx="1197731" cy="1621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6" name="مجموعة 16"/>
          <p:cNvGrpSpPr/>
          <p:nvPr/>
        </p:nvGrpSpPr>
        <p:grpSpPr>
          <a:xfrm>
            <a:off x="2925117" y="252658"/>
            <a:ext cx="3462422" cy="959208"/>
            <a:chOff x="0" y="0"/>
            <a:chExt cx="3462421" cy="959207"/>
          </a:xfrm>
        </p:grpSpPr>
        <p:grpSp>
          <p:nvGrpSpPr>
            <p:cNvPr id="2934" name="مربع نص 17"/>
            <p:cNvGrpSpPr/>
            <p:nvPr/>
          </p:nvGrpSpPr>
          <p:grpSpPr>
            <a:xfrm>
              <a:off x="616380" y="147550"/>
              <a:ext cx="2846042" cy="811658"/>
              <a:chOff x="0" y="0"/>
              <a:chExt cx="2846041" cy="811656"/>
            </a:xfrm>
          </p:grpSpPr>
          <p:sp>
            <p:nvSpPr>
              <p:cNvPr id="2932" name="مستطيل"/>
              <p:cNvSpPr/>
              <p:nvPr/>
            </p:nvSpPr>
            <p:spPr>
              <a:xfrm>
                <a:off x="-1" y="0"/>
                <a:ext cx="2846043" cy="811657"/>
              </a:xfrm>
              <a:prstGeom prst="rect">
                <a:avLst/>
              </a:prstGeom>
              <a:noFill/>
              <a:ln w="9525" cap="flat">
                <a:solidFill>
                  <a:srgbClr val="92D05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rtl="0">
                  <a:defRPr b="1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33" name="مثال…"/>
              <p:cNvSpPr txBox="1"/>
              <p:nvPr/>
            </p:nvSpPr>
            <p:spPr>
              <a:xfrm>
                <a:off x="4762" y="4762"/>
                <a:ext cx="2836517" cy="5093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algn="ctr" rtl="0">
                  <a:defRPr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مثال </a:t>
                </a:r>
              </a:p>
              <a:p>
                <a:pPr algn="ctr" rtl="0">
                  <a:defRPr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(استعمال التبرير المنطقي )</a:t>
                </a:r>
              </a:p>
            </p:txBody>
          </p:sp>
        </p:grpSp>
        <p:pic>
          <p:nvPicPr>
            <p:cNvPr id="2935" name="صورة 18" descr="صورة 1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69673" cy="684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39" name="Google Shape;249;p17"/>
          <p:cNvGrpSpPr/>
          <p:nvPr/>
        </p:nvGrpSpPr>
        <p:grpSpPr>
          <a:xfrm>
            <a:off x="7546009" y="554916"/>
            <a:ext cx="1010044" cy="2783858"/>
            <a:chOff x="0" y="0"/>
            <a:chExt cx="1010042" cy="2783857"/>
          </a:xfrm>
        </p:grpSpPr>
        <p:sp>
          <p:nvSpPr>
            <p:cNvPr id="2937" name="مستطيل"/>
            <p:cNvSpPr/>
            <p:nvPr/>
          </p:nvSpPr>
          <p:spPr>
            <a:xfrm>
              <a:off x="0" y="0"/>
              <a:ext cx="1010043" cy="2783858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8" name="خطوات حل المسألة…"/>
            <p:cNvSpPr txBox="1"/>
            <p:nvPr/>
          </p:nvSpPr>
          <p:spPr>
            <a:xfrm>
              <a:off x="22644" y="348821"/>
              <a:ext cx="964756" cy="208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pic>
        <p:nvPicPr>
          <p:cNvPr id="2940" name="صورة 31" descr="صورة 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5655" y="3902838"/>
            <a:ext cx="774261" cy="570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1" name="IMG_2859.png" descr="IMG_2859.png"/>
          <p:cNvPicPr>
            <a:picLocks noChangeAspect="1"/>
          </p:cNvPicPr>
          <p:nvPr/>
        </p:nvPicPr>
        <p:blipFill>
          <a:blip r:embed="rId4">
            <a:extLst/>
          </a:blip>
          <a:srcRect l="27950" t="9366" r="18265" b="24804"/>
          <a:stretch>
            <a:fillRect/>
          </a:stretch>
        </p:blipFill>
        <p:spPr>
          <a:xfrm>
            <a:off x="2240081" y="869300"/>
            <a:ext cx="4377929" cy="4018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318"/>
                </a:lnTo>
                <a:lnTo>
                  <a:pt x="981" y="318"/>
                </a:lnTo>
                <a:cubicBezTo>
                  <a:pt x="2774" y="318"/>
                  <a:pt x="3041" y="330"/>
                  <a:pt x="3041" y="414"/>
                </a:cubicBezTo>
                <a:cubicBezTo>
                  <a:pt x="3041" y="489"/>
                  <a:pt x="2937" y="519"/>
                  <a:pt x="2577" y="544"/>
                </a:cubicBezTo>
                <a:cubicBezTo>
                  <a:pt x="2145" y="574"/>
                  <a:pt x="2100" y="590"/>
                  <a:pt x="1942" y="783"/>
                </a:cubicBezTo>
                <a:lnTo>
                  <a:pt x="1772" y="992"/>
                </a:lnTo>
                <a:lnTo>
                  <a:pt x="1801" y="2129"/>
                </a:lnTo>
                <a:cubicBezTo>
                  <a:pt x="1823" y="2946"/>
                  <a:pt x="1812" y="3294"/>
                  <a:pt x="1762" y="3360"/>
                </a:cubicBezTo>
                <a:cubicBezTo>
                  <a:pt x="1712" y="3425"/>
                  <a:pt x="1547" y="3451"/>
                  <a:pt x="1167" y="3451"/>
                </a:cubicBezTo>
                <a:cubicBezTo>
                  <a:pt x="680" y="3451"/>
                  <a:pt x="636" y="3461"/>
                  <a:pt x="550" y="3603"/>
                </a:cubicBezTo>
                <a:cubicBezTo>
                  <a:pt x="470" y="3737"/>
                  <a:pt x="459" y="4116"/>
                  <a:pt x="474" y="6581"/>
                </a:cubicBezTo>
                <a:cubicBezTo>
                  <a:pt x="493" y="9902"/>
                  <a:pt x="417" y="9605"/>
                  <a:pt x="1259" y="9578"/>
                </a:cubicBezTo>
                <a:lnTo>
                  <a:pt x="1790" y="9561"/>
                </a:lnTo>
                <a:lnTo>
                  <a:pt x="1798" y="15209"/>
                </a:lnTo>
                <a:cubicBezTo>
                  <a:pt x="1803" y="18316"/>
                  <a:pt x="1827" y="20931"/>
                  <a:pt x="1852" y="21020"/>
                </a:cubicBezTo>
                <a:cubicBezTo>
                  <a:pt x="1877" y="21109"/>
                  <a:pt x="1963" y="21275"/>
                  <a:pt x="2042" y="21391"/>
                </a:cubicBezTo>
                <a:lnTo>
                  <a:pt x="2187" y="21600"/>
                </a:lnTo>
                <a:lnTo>
                  <a:pt x="11610" y="21600"/>
                </a:lnTo>
                <a:cubicBezTo>
                  <a:pt x="20006" y="21600"/>
                  <a:pt x="21036" y="21590"/>
                  <a:pt x="21067" y="21502"/>
                </a:cubicBezTo>
                <a:cubicBezTo>
                  <a:pt x="21092" y="21433"/>
                  <a:pt x="21127" y="2705"/>
                  <a:pt x="21107" y="990"/>
                </a:cubicBezTo>
                <a:cubicBezTo>
                  <a:pt x="21106" y="933"/>
                  <a:pt x="21045" y="817"/>
                  <a:pt x="20971" y="732"/>
                </a:cubicBezTo>
                <a:lnTo>
                  <a:pt x="20838" y="576"/>
                </a:lnTo>
                <a:lnTo>
                  <a:pt x="19295" y="582"/>
                </a:lnTo>
                <a:cubicBezTo>
                  <a:pt x="17766" y="589"/>
                  <a:pt x="17328" y="545"/>
                  <a:pt x="17267" y="371"/>
                </a:cubicBezTo>
                <a:cubicBezTo>
                  <a:pt x="17243" y="303"/>
                  <a:pt x="16520" y="286"/>
                  <a:pt x="13464" y="286"/>
                </a:cubicBezTo>
                <a:cubicBezTo>
                  <a:pt x="10285" y="286"/>
                  <a:pt x="9710" y="300"/>
                  <a:pt x="9802" y="373"/>
                </a:cubicBezTo>
                <a:cubicBezTo>
                  <a:pt x="10077" y="592"/>
                  <a:pt x="9879" y="608"/>
                  <a:pt x="7106" y="608"/>
                </a:cubicBezTo>
                <a:cubicBezTo>
                  <a:pt x="5359" y="608"/>
                  <a:pt x="4326" y="585"/>
                  <a:pt x="4222" y="542"/>
                </a:cubicBezTo>
                <a:cubicBezTo>
                  <a:pt x="4132" y="505"/>
                  <a:pt x="3994" y="402"/>
                  <a:pt x="3914" y="316"/>
                </a:cubicBezTo>
                <a:cubicBezTo>
                  <a:pt x="3778" y="167"/>
                  <a:pt x="3774" y="155"/>
                  <a:pt x="3879" y="109"/>
                </a:cubicBezTo>
                <a:cubicBezTo>
                  <a:pt x="3940" y="82"/>
                  <a:pt x="8215" y="60"/>
                  <a:pt x="13378" y="60"/>
                </a:cubicBezTo>
                <a:lnTo>
                  <a:pt x="21600" y="6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8945" y="294"/>
                </a:moveTo>
                <a:cubicBezTo>
                  <a:pt x="8700" y="291"/>
                  <a:pt x="8530" y="308"/>
                  <a:pt x="8569" y="335"/>
                </a:cubicBezTo>
                <a:cubicBezTo>
                  <a:pt x="8607" y="361"/>
                  <a:pt x="8768" y="376"/>
                  <a:pt x="8925" y="365"/>
                </a:cubicBezTo>
                <a:cubicBezTo>
                  <a:pt x="9405" y="331"/>
                  <a:pt x="9413" y="301"/>
                  <a:pt x="8945" y="294"/>
                </a:cubicBezTo>
                <a:close/>
                <a:moveTo>
                  <a:pt x="5162" y="303"/>
                </a:moveTo>
                <a:cubicBezTo>
                  <a:pt x="5007" y="316"/>
                  <a:pt x="5134" y="326"/>
                  <a:pt x="5444" y="326"/>
                </a:cubicBezTo>
                <a:cubicBezTo>
                  <a:pt x="5754" y="326"/>
                  <a:pt x="5881" y="316"/>
                  <a:pt x="5726" y="303"/>
                </a:cubicBezTo>
                <a:cubicBezTo>
                  <a:pt x="5571" y="290"/>
                  <a:pt x="5317" y="290"/>
                  <a:pt x="5162" y="303"/>
                </a:cubicBezTo>
                <a:close/>
                <a:moveTo>
                  <a:pt x="6526" y="303"/>
                </a:moveTo>
                <a:cubicBezTo>
                  <a:pt x="6437" y="318"/>
                  <a:pt x="6511" y="331"/>
                  <a:pt x="6691" y="331"/>
                </a:cubicBezTo>
                <a:cubicBezTo>
                  <a:pt x="6870" y="331"/>
                  <a:pt x="6943" y="318"/>
                  <a:pt x="6853" y="303"/>
                </a:cubicBezTo>
                <a:cubicBezTo>
                  <a:pt x="6764" y="288"/>
                  <a:pt x="6616" y="288"/>
                  <a:pt x="6526" y="303"/>
                </a:cubicBezTo>
                <a:close/>
                <a:moveTo>
                  <a:pt x="19519" y="305"/>
                </a:moveTo>
                <a:cubicBezTo>
                  <a:pt x="19461" y="321"/>
                  <a:pt x="19495" y="336"/>
                  <a:pt x="19593" y="337"/>
                </a:cubicBezTo>
                <a:cubicBezTo>
                  <a:pt x="19691" y="338"/>
                  <a:pt x="19737" y="325"/>
                  <a:pt x="19697" y="307"/>
                </a:cubicBezTo>
                <a:cubicBezTo>
                  <a:pt x="19657" y="289"/>
                  <a:pt x="19576" y="289"/>
                  <a:pt x="19519" y="30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42" name="IMG_2705.png" descr="IMG_2705.png"/>
          <p:cNvPicPr>
            <a:picLocks noChangeAspect="1"/>
          </p:cNvPicPr>
          <p:nvPr/>
        </p:nvPicPr>
        <p:blipFill>
          <a:blip r:embed="rId5">
            <a:alphaModFix amt="49543"/>
            <a:extLst/>
          </a:blip>
          <a:stretch>
            <a:fillRect/>
          </a:stretch>
        </p:blipFill>
        <p:spPr>
          <a:xfrm>
            <a:off x="8450623" y="4537209"/>
            <a:ext cx="413951" cy="415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3" name="IMG_8175.jpeg" descr="IMG_817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7259" y="554916"/>
            <a:ext cx="1990211" cy="3618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" name="مجموعة 37"/>
          <p:cNvGrpSpPr/>
          <p:nvPr/>
        </p:nvGrpSpPr>
        <p:grpSpPr>
          <a:xfrm>
            <a:off x="6483998" y="413554"/>
            <a:ext cx="2080298" cy="828795"/>
            <a:chOff x="0" y="0"/>
            <a:chExt cx="2080297" cy="828793"/>
          </a:xfrm>
        </p:grpSpPr>
        <p:grpSp>
          <p:nvGrpSpPr>
            <p:cNvPr id="2947" name="مربع نص 39"/>
            <p:cNvGrpSpPr/>
            <p:nvPr/>
          </p:nvGrpSpPr>
          <p:grpSpPr>
            <a:xfrm>
              <a:off x="599493" y="228241"/>
              <a:ext cx="1480805" cy="342615"/>
              <a:chOff x="0" y="0"/>
              <a:chExt cx="1480803" cy="342613"/>
            </a:xfrm>
          </p:grpSpPr>
          <p:sp>
            <p:nvSpPr>
              <p:cNvPr id="2945" name="مستطيل"/>
              <p:cNvSpPr/>
              <p:nvPr/>
            </p:nvSpPr>
            <p:spPr>
              <a:xfrm>
                <a:off x="0" y="0"/>
                <a:ext cx="1480804" cy="342614"/>
              </a:xfrm>
              <a:prstGeom prst="rect">
                <a:avLst/>
              </a:prstGeom>
              <a:noFill/>
              <a:ln w="9525" cap="flat">
                <a:solidFill>
                  <a:srgbClr val="92D05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rtl="0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46" name="مثال ٤"/>
              <p:cNvSpPr txBox="1"/>
              <p:nvPr/>
            </p:nvSpPr>
            <p:spPr>
              <a:xfrm>
                <a:off x="4762" y="4762"/>
                <a:ext cx="1471280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مثال ٤</a:t>
                </a:r>
              </a:p>
            </p:txBody>
          </p:sp>
        </p:grpSp>
        <p:pic>
          <p:nvPicPr>
            <p:cNvPr id="2948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943109" cy="828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52" name="مجموعة 2"/>
          <p:cNvGrpSpPr/>
          <p:nvPr/>
        </p:nvGrpSpPr>
        <p:grpSpPr>
          <a:xfrm>
            <a:off x="383099" y="1467652"/>
            <a:ext cx="831930" cy="1167986"/>
            <a:chOff x="0" y="0"/>
            <a:chExt cx="831929" cy="1167984"/>
          </a:xfrm>
        </p:grpSpPr>
        <p:pic>
          <p:nvPicPr>
            <p:cNvPr id="2950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00119"/>
              <a:ext cx="831930" cy="46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1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907" y="0"/>
              <a:ext cx="682116" cy="6661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5" name="Google Shape;7322;p46"/>
          <p:cNvGrpSpPr/>
          <p:nvPr/>
        </p:nvGrpSpPr>
        <p:grpSpPr>
          <a:xfrm>
            <a:off x="5974810" y="400431"/>
            <a:ext cx="2320564" cy="173335"/>
            <a:chOff x="-19" y="-1"/>
            <a:chExt cx="2320563" cy="173334"/>
          </a:xfrm>
        </p:grpSpPr>
        <p:sp>
          <p:nvSpPr>
            <p:cNvPr id="2953" name="Google Shape;7323;p46"/>
            <p:cNvSpPr/>
            <p:nvPr/>
          </p:nvSpPr>
          <p:spPr>
            <a:xfrm>
              <a:off x="-20" y="-2"/>
              <a:ext cx="1112617" cy="16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54" name="Google Shape;7324;p46"/>
            <p:cNvSpPr/>
            <p:nvPr/>
          </p:nvSpPr>
          <p:spPr>
            <a:xfrm>
              <a:off x="737666" y="17103"/>
              <a:ext cx="1171534" cy="156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55" name="Google Shape;7325;p46"/>
            <p:cNvSpPr/>
            <p:nvPr/>
          </p:nvSpPr>
          <p:spPr>
            <a:xfrm>
              <a:off x="1748792" y="48212"/>
              <a:ext cx="571752" cy="10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56" name="Google Shape;7326;p46"/>
            <p:cNvSpPr/>
            <p:nvPr/>
          </p:nvSpPr>
          <p:spPr>
            <a:xfrm>
              <a:off x="516391" y="121038"/>
              <a:ext cx="142277" cy="4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57" name="Google Shape;7327;p46"/>
            <p:cNvSpPr/>
            <p:nvPr/>
          </p:nvSpPr>
          <p:spPr>
            <a:xfrm>
              <a:off x="374641" y="132088"/>
              <a:ext cx="84202" cy="2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58" name="Google Shape;7328;p46"/>
            <p:cNvSpPr/>
            <p:nvPr/>
          </p:nvSpPr>
          <p:spPr>
            <a:xfrm>
              <a:off x="1434417" y="21914"/>
              <a:ext cx="70627" cy="1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59" name="Google Shape;7329;p46"/>
            <p:cNvSpPr/>
            <p:nvPr/>
          </p:nvSpPr>
          <p:spPr>
            <a:xfrm>
              <a:off x="1695967" y="32113"/>
              <a:ext cx="70602" cy="1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0" name="Google Shape;7330;p46"/>
            <p:cNvSpPr/>
            <p:nvPr/>
          </p:nvSpPr>
          <p:spPr>
            <a:xfrm>
              <a:off x="870814" y="13816"/>
              <a:ext cx="26904" cy="41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1" name="Google Shape;7331;p46"/>
            <p:cNvSpPr/>
            <p:nvPr/>
          </p:nvSpPr>
          <p:spPr>
            <a:xfrm>
              <a:off x="955266" y="16413"/>
              <a:ext cx="30852" cy="3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2" name="Google Shape;7332;p46"/>
            <p:cNvSpPr/>
            <p:nvPr/>
          </p:nvSpPr>
          <p:spPr>
            <a:xfrm>
              <a:off x="103666" y="138988"/>
              <a:ext cx="402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3" name="Google Shape;7333;p46"/>
            <p:cNvSpPr/>
            <p:nvPr/>
          </p:nvSpPr>
          <p:spPr>
            <a:xfrm>
              <a:off x="339066" y="139857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4" name="Google Shape;7334;p46"/>
            <p:cNvSpPr/>
            <p:nvPr/>
          </p:nvSpPr>
          <p:spPr>
            <a:xfrm>
              <a:off x="232866" y="134351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5" name="Google Shape;7335;p46"/>
            <p:cNvSpPr/>
            <p:nvPr/>
          </p:nvSpPr>
          <p:spPr>
            <a:xfrm>
              <a:off x="161741" y="138421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6" name="Google Shape;7336;p46"/>
            <p:cNvSpPr/>
            <p:nvPr/>
          </p:nvSpPr>
          <p:spPr>
            <a:xfrm>
              <a:off x="312391" y="138507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7" name="Google Shape;7337;p46"/>
            <p:cNvSpPr/>
            <p:nvPr/>
          </p:nvSpPr>
          <p:spPr>
            <a:xfrm>
              <a:off x="494416" y="152089"/>
              <a:ext cx="13077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8" name="Google Shape;7338;p46"/>
            <p:cNvSpPr/>
            <p:nvPr/>
          </p:nvSpPr>
          <p:spPr>
            <a:xfrm>
              <a:off x="1795542" y="37547"/>
              <a:ext cx="1270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9" name="Google Shape;7339;p46"/>
            <p:cNvSpPr/>
            <p:nvPr/>
          </p:nvSpPr>
          <p:spPr>
            <a:xfrm>
              <a:off x="1835817" y="41335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0" name="Google Shape;7340;p46"/>
            <p:cNvSpPr/>
            <p:nvPr/>
          </p:nvSpPr>
          <p:spPr>
            <a:xfrm>
              <a:off x="669841" y="156862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1" name="Google Shape;7341;p46"/>
            <p:cNvSpPr/>
            <p:nvPr/>
          </p:nvSpPr>
          <p:spPr>
            <a:xfrm>
              <a:off x="272641" y="136844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2" name="Google Shape;7342;p46"/>
            <p:cNvSpPr/>
            <p:nvPr/>
          </p:nvSpPr>
          <p:spPr>
            <a:xfrm>
              <a:off x="995016" y="19273"/>
              <a:ext cx="66952" cy="2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3" name="Google Shape;7343;p46"/>
            <p:cNvSpPr/>
            <p:nvPr/>
          </p:nvSpPr>
          <p:spPr>
            <a:xfrm>
              <a:off x="906091" y="25838"/>
              <a:ext cx="20402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4" name="Google Shape;7344;p46"/>
            <p:cNvSpPr/>
            <p:nvPr/>
          </p:nvSpPr>
          <p:spPr>
            <a:xfrm>
              <a:off x="987226" y="70387"/>
              <a:ext cx="1518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5" name="Google Shape;7345;p46"/>
            <p:cNvSpPr/>
            <p:nvPr/>
          </p:nvSpPr>
          <p:spPr>
            <a:xfrm>
              <a:off x="1073403" y="767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6" name="Google Shape;7346;p46"/>
            <p:cNvSpPr/>
            <p:nvPr/>
          </p:nvSpPr>
          <p:spPr>
            <a:xfrm>
              <a:off x="891379" y="12129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7" name="Google Shape;7347;p46"/>
            <p:cNvSpPr/>
            <p:nvPr/>
          </p:nvSpPr>
          <p:spPr>
            <a:xfrm>
              <a:off x="899216" y="3805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8" name="Google Shape;7348;p46"/>
            <p:cNvSpPr/>
            <p:nvPr/>
          </p:nvSpPr>
          <p:spPr>
            <a:xfrm>
              <a:off x="1120731" y="35648"/>
              <a:ext cx="29637" cy="3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9" name="Google Shape;7349;p46"/>
            <p:cNvSpPr/>
            <p:nvPr/>
          </p:nvSpPr>
          <p:spPr>
            <a:xfrm>
              <a:off x="1830842" y="70813"/>
              <a:ext cx="31684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0" name="Google Shape;7350;p46"/>
            <p:cNvSpPr/>
            <p:nvPr/>
          </p:nvSpPr>
          <p:spPr>
            <a:xfrm>
              <a:off x="1083416" y="52956"/>
              <a:ext cx="1282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1" name="Google Shape;7351;p46"/>
            <p:cNvSpPr/>
            <p:nvPr/>
          </p:nvSpPr>
          <p:spPr>
            <a:xfrm>
              <a:off x="1778249" y="7702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2" name="Google Shape;7352;p46"/>
            <p:cNvSpPr/>
            <p:nvPr/>
          </p:nvSpPr>
          <p:spPr>
            <a:xfrm>
              <a:off x="966703" y="1303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3" name="Google Shape;7353;p46"/>
            <p:cNvSpPr/>
            <p:nvPr/>
          </p:nvSpPr>
          <p:spPr>
            <a:xfrm>
              <a:off x="1130901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4" name="Google Shape;7354;p46"/>
            <p:cNvSpPr/>
            <p:nvPr/>
          </p:nvSpPr>
          <p:spPr>
            <a:xfrm>
              <a:off x="1796067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988" name="Google Shape;249;p17"/>
          <p:cNvGrpSpPr/>
          <p:nvPr/>
        </p:nvGrpSpPr>
        <p:grpSpPr>
          <a:xfrm>
            <a:off x="7187309" y="1356809"/>
            <a:ext cx="1010044" cy="2783858"/>
            <a:chOff x="0" y="0"/>
            <a:chExt cx="1010042" cy="2783857"/>
          </a:xfrm>
        </p:grpSpPr>
        <p:sp>
          <p:nvSpPr>
            <p:cNvPr id="2986" name="مستطيل"/>
            <p:cNvSpPr/>
            <p:nvPr/>
          </p:nvSpPr>
          <p:spPr>
            <a:xfrm>
              <a:off x="0" y="0"/>
              <a:ext cx="1010043" cy="2783858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7" name="خطوات حل المسألة…"/>
            <p:cNvSpPr txBox="1"/>
            <p:nvPr/>
          </p:nvSpPr>
          <p:spPr>
            <a:xfrm>
              <a:off x="22644" y="348821"/>
              <a:ext cx="964756" cy="208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sp>
        <p:nvSpPr>
          <p:cNvPr id="2989" name="الرسم"/>
          <p:cNvSpPr/>
          <p:nvPr/>
        </p:nvSpPr>
        <p:spPr>
          <a:xfrm>
            <a:off x="5375671" y="1494432"/>
            <a:ext cx="140893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9" y="0"/>
                </a:moveTo>
                <a:cubicBezTo>
                  <a:pt x="753" y="5310"/>
                  <a:pt x="600" y="7710"/>
                  <a:pt x="0" y="13148"/>
                </a:cubicBezTo>
                <a:cubicBezTo>
                  <a:pt x="1011" y="13308"/>
                  <a:pt x="2511" y="12953"/>
                  <a:pt x="3468" y="13148"/>
                </a:cubicBezTo>
                <a:cubicBezTo>
                  <a:pt x="9407" y="14354"/>
                  <a:pt x="15554" y="18513"/>
                  <a:pt x="21600" y="21600"/>
                </a:cubicBezTo>
                <a:cubicBezTo>
                  <a:pt x="18260" y="17721"/>
                  <a:pt x="15284" y="14361"/>
                  <a:pt x="12230" y="11270"/>
                </a:cubicBezTo>
                <a:cubicBezTo>
                  <a:pt x="9422" y="8428"/>
                  <a:pt x="6329" y="4709"/>
                  <a:pt x="1339" y="0"/>
                </a:cubicBezTo>
                <a:close/>
              </a:path>
            </a:pathLst>
          </a:custGeom>
          <a:solidFill>
            <a:srgbClr val="4ED86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992" name="صفحة ١٨٥"/>
          <p:cNvGrpSpPr/>
          <p:nvPr/>
        </p:nvGrpSpPr>
        <p:grpSpPr>
          <a:xfrm>
            <a:off x="390326" y="444486"/>
            <a:ext cx="817476" cy="314228"/>
            <a:chOff x="0" y="-1"/>
            <a:chExt cx="817475" cy="314227"/>
          </a:xfrm>
        </p:grpSpPr>
        <p:sp>
          <p:nvSpPr>
            <p:cNvPr id="2990" name="صفحة ١٨٥"/>
            <p:cNvSpPr txBox="1"/>
            <p:nvPr/>
          </p:nvSpPr>
          <p:spPr>
            <a:xfrm>
              <a:off x="6348" y="6349"/>
              <a:ext cx="698571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rtl="0">
                <a:defRPr/>
              </a:pPr>
              <a:r>
                <a:t>صفحة ٤٩</a:t>
              </a:r>
            </a:p>
          </p:txBody>
        </p:sp>
        <p:pic>
          <p:nvPicPr>
            <p:cNvPr id="2991" name="صفحة ١٨٥ صفحة ١٨٥" descr="صفحة ١٨٥ صفحة ١٨٥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-1" y="-2"/>
              <a:ext cx="817477" cy="314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93" name="IMG_2860.jpeg" descr="IMG_2860.jpeg"/>
          <p:cNvPicPr>
            <a:picLocks noChangeAspect="1"/>
          </p:cNvPicPr>
          <p:nvPr/>
        </p:nvPicPr>
        <p:blipFill>
          <a:blip r:embed="rId6">
            <a:extLst/>
          </a:blip>
          <a:srcRect l="0" t="0" r="2574" b="6240"/>
          <a:stretch>
            <a:fillRect/>
          </a:stretch>
        </p:blipFill>
        <p:spPr>
          <a:xfrm>
            <a:off x="2097297" y="609077"/>
            <a:ext cx="4029197" cy="297101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994" name="Google Shape;1432;p41"/>
          <p:cNvSpPr/>
          <p:nvPr/>
        </p:nvSpPr>
        <p:spPr>
          <a:xfrm>
            <a:off x="5688333" y="3166230"/>
            <a:ext cx="668914" cy="560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0" y="7506"/>
                </a:moveTo>
                <a:cubicBezTo>
                  <a:pt x="10475" y="8745"/>
                  <a:pt x="11428" y="9983"/>
                  <a:pt x="12406" y="11207"/>
                </a:cubicBezTo>
                <a:cubicBezTo>
                  <a:pt x="11402" y="10025"/>
                  <a:pt x="10440" y="8794"/>
                  <a:pt x="9540" y="7506"/>
                </a:cubicBezTo>
                <a:close/>
                <a:moveTo>
                  <a:pt x="12590" y="12881"/>
                </a:moveTo>
                <a:cubicBezTo>
                  <a:pt x="13219" y="13557"/>
                  <a:pt x="13866" y="14211"/>
                  <a:pt x="14530" y="14859"/>
                </a:cubicBezTo>
                <a:cubicBezTo>
                  <a:pt x="14512" y="14865"/>
                  <a:pt x="14495" y="14873"/>
                  <a:pt x="14486" y="14887"/>
                </a:cubicBezTo>
                <a:cubicBezTo>
                  <a:pt x="13831" y="14232"/>
                  <a:pt x="13202" y="13564"/>
                  <a:pt x="12590" y="12881"/>
                </a:cubicBezTo>
                <a:close/>
                <a:moveTo>
                  <a:pt x="7129" y="9033"/>
                </a:moveTo>
                <a:cubicBezTo>
                  <a:pt x="8439" y="10700"/>
                  <a:pt x="9768" y="12347"/>
                  <a:pt x="11113" y="13972"/>
                </a:cubicBezTo>
                <a:cubicBezTo>
                  <a:pt x="11585" y="14542"/>
                  <a:pt x="12127" y="15189"/>
                  <a:pt x="12756" y="15808"/>
                </a:cubicBezTo>
                <a:cubicBezTo>
                  <a:pt x="12721" y="15844"/>
                  <a:pt x="12695" y="15893"/>
                  <a:pt x="12686" y="15942"/>
                </a:cubicBezTo>
                <a:cubicBezTo>
                  <a:pt x="10764" y="13712"/>
                  <a:pt x="8824" y="11439"/>
                  <a:pt x="7129" y="9033"/>
                </a:cubicBezTo>
                <a:close/>
                <a:moveTo>
                  <a:pt x="14573" y="16273"/>
                </a:moveTo>
                <a:lnTo>
                  <a:pt x="14652" y="16329"/>
                </a:lnTo>
                <a:cubicBezTo>
                  <a:pt x="14661" y="16350"/>
                  <a:pt x="14670" y="16364"/>
                  <a:pt x="14678" y="16385"/>
                </a:cubicBezTo>
                <a:lnTo>
                  <a:pt x="14670" y="16385"/>
                </a:lnTo>
                <a:lnTo>
                  <a:pt x="14573" y="16273"/>
                </a:lnTo>
                <a:close/>
                <a:moveTo>
                  <a:pt x="16186" y="16383"/>
                </a:moveTo>
                <a:lnTo>
                  <a:pt x="16373" y="16547"/>
                </a:lnTo>
                <a:cubicBezTo>
                  <a:pt x="16434" y="16660"/>
                  <a:pt x="16487" y="16765"/>
                  <a:pt x="16548" y="16878"/>
                </a:cubicBezTo>
                <a:cubicBezTo>
                  <a:pt x="16422" y="16715"/>
                  <a:pt x="16304" y="16553"/>
                  <a:pt x="16186" y="16383"/>
                </a:cubicBezTo>
                <a:close/>
                <a:moveTo>
                  <a:pt x="7627" y="13346"/>
                </a:moveTo>
                <a:cubicBezTo>
                  <a:pt x="8055" y="13860"/>
                  <a:pt x="8492" y="14373"/>
                  <a:pt x="8937" y="14880"/>
                </a:cubicBezTo>
                <a:cubicBezTo>
                  <a:pt x="9602" y="15640"/>
                  <a:pt x="10274" y="16357"/>
                  <a:pt x="11227" y="16786"/>
                </a:cubicBezTo>
                <a:cubicBezTo>
                  <a:pt x="11288" y="16807"/>
                  <a:pt x="11349" y="16821"/>
                  <a:pt x="11410" y="16821"/>
                </a:cubicBezTo>
                <a:cubicBezTo>
                  <a:pt x="11410" y="16843"/>
                  <a:pt x="11410" y="16864"/>
                  <a:pt x="11419" y="16885"/>
                </a:cubicBezTo>
                <a:cubicBezTo>
                  <a:pt x="11393" y="16881"/>
                  <a:pt x="11367" y="16879"/>
                  <a:pt x="11342" y="16879"/>
                </a:cubicBezTo>
                <a:cubicBezTo>
                  <a:pt x="11272" y="16879"/>
                  <a:pt x="11203" y="16892"/>
                  <a:pt x="11140" y="16913"/>
                </a:cubicBezTo>
                <a:cubicBezTo>
                  <a:pt x="11061" y="16839"/>
                  <a:pt x="10952" y="16802"/>
                  <a:pt x="10841" y="16802"/>
                </a:cubicBezTo>
                <a:cubicBezTo>
                  <a:pt x="10742" y="16802"/>
                  <a:pt x="10641" y="16832"/>
                  <a:pt x="10563" y="16892"/>
                </a:cubicBezTo>
                <a:cubicBezTo>
                  <a:pt x="9540" y="15738"/>
                  <a:pt x="8562" y="14556"/>
                  <a:pt x="7627" y="13346"/>
                </a:cubicBezTo>
                <a:close/>
                <a:moveTo>
                  <a:pt x="13866" y="17842"/>
                </a:moveTo>
                <a:cubicBezTo>
                  <a:pt x="13970" y="18046"/>
                  <a:pt x="14076" y="18250"/>
                  <a:pt x="14180" y="18454"/>
                </a:cubicBezTo>
                <a:cubicBezTo>
                  <a:pt x="14102" y="18383"/>
                  <a:pt x="14023" y="18313"/>
                  <a:pt x="13936" y="18243"/>
                </a:cubicBezTo>
                <a:cubicBezTo>
                  <a:pt x="13918" y="18109"/>
                  <a:pt x="13892" y="17975"/>
                  <a:pt x="13866" y="17842"/>
                </a:cubicBezTo>
                <a:close/>
                <a:moveTo>
                  <a:pt x="9989" y="0"/>
                </a:moveTo>
                <a:cubicBezTo>
                  <a:pt x="9928" y="0"/>
                  <a:pt x="9866" y="13"/>
                  <a:pt x="9811" y="42"/>
                </a:cubicBezTo>
                <a:cubicBezTo>
                  <a:pt x="9637" y="126"/>
                  <a:pt x="9558" y="295"/>
                  <a:pt x="9628" y="450"/>
                </a:cubicBezTo>
                <a:cubicBezTo>
                  <a:pt x="10004" y="1273"/>
                  <a:pt x="10414" y="2082"/>
                  <a:pt x="10869" y="2863"/>
                </a:cubicBezTo>
                <a:cubicBezTo>
                  <a:pt x="10423" y="2293"/>
                  <a:pt x="9986" y="1716"/>
                  <a:pt x="9549" y="1146"/>
                </a:cubicBezTo>
                <a:cubicBezTo>
                  <a:pt x="9484" y="1050"/>
                  <a:pt x="9358" y="997"/>
                  <a:pt x="9229" y="997"/>
                </a:cubicBezTo>
                <a:cubicBezTo>
                  <a:pt x="9168" y="997"/>
                  <a:pt x="9107" y="1009"/>
                  <a:pt x="9051" y="1034"/>
                </a:cubicBezTo>
                <a:cubicBezTo>
                  <a:pt x="8876" y="1125"/>
                  <a:pt x="8806" y="1301"/>
                  <a:pt x="8885" y="1456"/>
                </a:cubicBezTo>
                <a:cubicBezTo>
                  <a:pt x="9339" y="2391"/>
                  <a:pt x="9855" y="3299"/>
                  <a:pt x="10406" y="4185"/>
                </a:cubicBezTo>
                <a:cubicBezTo>
                  <a:pt x="9890" y="3531"/>
                  <a:pt x="9374" y="2877"/>
                  <a:pt x="8867" y="2222"/>
                </a:cubicBezTo>
                <a:cubicBezTo>
                  <a:pt x="8803" y="2129"/>
                  <a:pt x="8681" y="2076"/>
                  <a:pt x="8558" y="2076"/>
                </a:cubicBezTo>
                <a:cubicBezTo>
                  <a:pt x="8496" y="2076"/>
                  <a:pt x="8433" y="2089"/>
                  <a:pt x="8378" y="2117"/>
                </a:cubicBezTo>
                <a:cubicBezTo>
                  <a:pt x="8204" y="2201"/>
                  <a:pt x="8125" y="2384"/>
                  <a:pt x="8204" y="2539"/>
                </a:cubicBezTo>
                <a:cubicBezTo>
                  <a:pt x="8439" y="3025"/>
                  <a:pt x="8693" y="3510"/>
                  <a:pt x="8955" y="3981"/>
                </a:cubicBezTo>
                <a:cubicBezTo>
                  <a:pt x="8597" y="3461"/>
                  <a:pt x="8247" y="2933"/>
                  <a:pt x="7889" y="2413"/>
                </a:cubicBezTo>
                <a:cubicBezTo>
                  <a:pt x="7827" y="2308"/>
                  <a:pt x="7699" y="2249"/>
                  <a:pt x="7564" y="2249"/>
                </a:cubicBezTo>
                <a:cubicBezTo>
                  <a:pt x="7509" y="2249"/>
                  <a:pt x="7453" y="2259"/>
                  <a:pt x="7400" y="2279"/>
                </a:cubicBezTo>
                <a:cubicBezTo>
                  <a:pt x="7216" y="2363"/>
                  <a:pt x="7137" y="2539"/>
                  <a:pt x="7207" y="2701"/>
                </a:cubicBezTo>
                <a:cubicBezTo>
                  <a:pt x="7391" y="3109"/>
                  <a:pt x="7583" y="3517"/>
                  <a:pt x="7784" y="3918"/>
                </a:cubicBezTo>
                <a:lnTo>
                  <a:pt x="6456" y="2103"/>
                </a:lnTo>
                <a:cubicBezTo>
                  <a:pt x="6389" y="2005"/>
                  <a:pt x="6259" y="1952"/>
                  <a:pt x="6127" y="1952"/>
                </a:cubicBezTo>
                <a:cubicBezTo>
                  <a:pt x="6069" y="1952"/>
                  <a:pt x="6011" y="1962"/>
                  <a:pt x="5958" y="1983"/>
                </a:cubicBezTo>
                <a:cubicBezTo>
                  <a:pt x="5783" y="2068"/>
                  <a:pt x="5704" y="2244"/>
                  <a:pt x="5774" y="2398"/>
                </a:cubicBezTo>
                <a:cubicBezTo>
                  <a:pt x="6159" y="3264"/>
                  <a:pt x="6587" y="4108"/>
                  <a:pt x="7059" y="4938"/>
                </a:cubicBezTo>
                <a:cubicBezTo>
                  <a:pt x="6622" y="4354"/>
                  <a:pt x="6185" y="3770"/>
                  <a:pt x="5757" y="3186"/>
                </a:cubicBezTo>
                <a:cubicBezTo>
                  <a:pt x="5693" y="3093"/>
                  <a:pt x="5571" y="3040"/>
                  <a:pt x="5442" y="3040"/>
                </a:cubicBezTo>
                <a:cubicBezTo>
                  <a:pt x="5377" y="3040"/>
                  <a:pt x="5311" y="3053"/>
                  <a:pt x="5250" y="3081"/>
                </a:cubicBezTo>
                <a:cubicBezTo>
                  <a:pt x="5075" y="3172"/>
                  <a:pt x="5006" y="3355"/>
                  <a:pt x="5093" y="3510"/>
                </a:cubicBezTo>
                <a:cubicBezTo>
                  <a:pt x="5390" y="4045"/>
                  <a:pt x="5687" y="4580"/>
                  <a:pt x="5993" y="5107"/>
                </a:cubicBezTo>
                <a:cubicBezTo>
                  <a:pt x="5416" y="4347"/>
                  <a:pt x="4839" y="3594"/>
                  <a:pt x="4271" y="2842"/>
                </a:cubicBezTo>
                <a:cubicBezTo>
                  <a:pt x="4206" y="2746"/>
                  <a:pt x="4080" y="2693"/>
                  <a:pt x="3951" y="2693"/>
                </a:cubicBezTo>
                <a:cubicBezTo>
                  <a:pt x="3890" y="2693"/>
                  <a:pt x="3829" y="2704"/>
                  <a:pt x="3773" y="2729"/>
                </a:cubicBezTo>
                <a:cubicBezTo>
                  <a:pt x="3599" y="2821"/>
                  <a:pt x="3529" y="2997"/>
                  <a:pt x="3607" y="3151"/>
                </a:cubicBezTo>
                <a:cubicBezTo>
                  <a:pt x="3677" y="3299"/>
                  <a:pt x="3747" y="3440"/>
                  <a:pt x="3826" y="3588"/>
                </a:cubicBezTo>
                <a:cubicBezTo>
                  <a:pt x="3773" y="3563"/>
                  <a:pt x="3715" y="3551"/>
                  <a:pt x="3655" y="3551"/>
                </a:cubicBezTo>
                <a:cubicBezTo>
                  <a:pt x="3596" y="3551"/>
                  <a:pt x="3537" y="3563"/>
                  <a:pt x="3485" y="3588"/>
                </a:cubicBezTo>
                <a:cubicBezTo>
                  <a:pt x="3310" y="3679"/>
                  <a:pt x="3232" y="3855"/>
                  <a:pt x="3310" y="4010"/>
                </a:cubicBezTo>
                <a:cubicBezTo>
                  <a:pt x="3590" y="4601"/>
                  <a:pt x="3887" y="5192"/>
                  <a:pt x="4202" y="5769"/>
                </a:cubicBezTo>
                <a:cubicBezTo>
                  <a:pt x="3966" y="5417"/>
                  <a:pt x="3721" y="5065"/>
                  <a:pt x="3485" y="4713"/>
                </a:cubicBezTo>
                <a:cubicBezTo>
                  <a:pt x="3425" y="4607"/>
                  <a:pt x="3296" y="4547"/>
                  <a:pt x="3161" y="4547"/>
                </a:cubicBezTo>
                <a:cubicBezTo>
                  <a:pt x="3099" y="4547"/>
                  <a:pt x="3036" y="4560"/>
                  <a:pt x="2978" y="4586"/>
                </a:cubicBezTo>
                <a:cubicBezTo>
                  <a:pt x="2795" y="4678"/>
                  <a:pt x="2725" y="4861"/>
                  <a:pt x="2812" y="5016"/>
                </a:cubicBezTo>
                <a:cubicBezTo>
                  <a:pt x="3607" y="6493"/>
                  <a:pt x="4464" y="7936"/>
                  <a:pt x="5390" y="9350"/>
                </a:cubicBezTo>
                <a:cubicBezTo>
                  <a:pt x="4376" y="8020"/>
                  <a:pt x="3398" y="6690"/>
                  <a:pt x="2428" y="5374"/>
                </a:cubicBezTo>
                <a:cubicBezTo>
                  <a:pt x="2363" y="5276"/>
                  <a:pt x="2240" y="5221"/>
                  <a:pt x="2111" y="5221"/>
                </a:cubicBezTo>
                <a:cubicBezTo>
                  <a:pt x="2047" y="5221"/>
                  <a:pt x="1982" y="5234"/>
                  <a:pt x="1921" y="5262"/>
                </a:cubicBezTo>
                <a:cubicBezTo>
                  <a:pt x="1746" y="5353"/>
                  <a:pt x="1676" y="5536"/>
                  <a:pt x="1764" y="5698"/>
                </a:cubicBezTo>
                <a:cubicBezTo>
                  <a:pt x="2393" y="6838"/>
                  <a:pt x="3057" y="7964"/>
                  <a:pt x="3756" y="9075"/>
                </a:cubicBezTo>
                <a:cubicBezTo>
                  <a:pt x="3171" y="8280"/>
                  <a:pt x="2602" y="7485"/>
                  <a:pt x="2043" y="6697"/>
                </a:cubicBezTo>
                <a:cubicBezTo>
                  <a:pt x="1976" y="6600"/>
                  <a:pt x="1851" y="6543"/>
                  <a:pt x="1722" y="6543"/>
                </a:cubicBezTo>
                <a:cubicBezTo>
                  <a:pt x="1665" y="6543"/>
                  <a:pt x="1608" y="6554"/>
                  <a:pt x="1554" y="6578"/>
                </a:cubicBezTo>
                <a:cubicBezTo>
                  <a:pt x="1370" y="6655"/>
                  <a:pt x="1292" y="6831"/>
                  <a:pt x="1362" y="6986"/>
                </a:cubicBezTo>
                <a:cubicBezTo>
                  <a:pt x="1729" y="7872"/>
                  <a:pt x="2166" y="8745"/>
                  <a:pt x="2663" y="9596"/>
                </a:cubicBezTo>
                <a:cubicBezTo>
                  <a:pt x="2253" y="9082"/>
                  <a:pt x="1851" y="8562"/>
                  <a:pt x="1458" y="8034"/>
                </a:cubicBezTo>
                <a:cubicBezTo>
                  <a:pt x="1394" y="7940"/>
                  <a:pt x="1267" y="7887"/>
                  <a:pt x="1139" y="7887"/>
                </a:cubicBezTo>
                <a:cubicBezTo>
                  <a:pt x="1074" y="7887"/>
                  <a:pt x="1009" y="7900"/>
                  <a:pt x="951" y="7928"/>
                </a:cubicBezTo>
                <a:cubicBezTo>
                  <a:pt x="776" y="8027"/>
                  <a:pt x="715" y="8210"/>
                  <a:pt x="802" y="8365"/>
                </a:cubicBezTo>
                <a:cubicBezTo>
                  <a:pt x="1187" y="9047"/>
                  <a:pt x="1598" y="9722"/>
                  <a:pt x="2026" y="10391"/>
                </a:cubicBezTo>
                <a:cubicBezTo>
                  <a:pt x="1571" y="9821"/>
                  <a:pt x="1135" y="9251"/>
                  <a:pt x="698" y="8688"/>
                </a:cubicBezTo>
                <a:cubicBezTo>
                  <a:pt x="626" y="8593"/>
                  <a:pt x="502" y="8539"/>
                  <a:pt x="378" y="8539"/>
                </a:cubicBezTo>
                <a:cubicBezTo>
                  <a:pt x="320" y="8539"/>
                  <a:pt x="261" y="8551"/>
                  <a:pt x="208" y="8576"/>
                </a:cubicBezTo>
                <a:cubicBezTo>
                  <a:pt x="34" y="8660"/>
                  <a:pt x="-45" y="8836"/>
                  <a:pt x="25" y="8991"/>
                </a:cubicBezTo>
                <a:cubicBezTo>
                  <a:pt x="383" y="9814"/>
                  <a:pt x="802" y="10616"/>
                  <a:pt x="1283" y="11404"/>
                </a:cubicBezTo>
                <a:cubicBezTo>
                  <a:pt x="1210" y="11341"/>
                  <a:pt x="1113" y="11308"/>
                  <a:pt x="1014" y="11308"/>
                </a:cubicBezTo>
                <a:cubicBezTo>
                  <a:pt x="947" y="11308"/>
                  <a:pt x="880" y="11323"/>
                  <a:pt x="820" y="11355"/>
                </a:cubicBezTo>
                <a:cubicBezTo>
                  <a:pt x="637" y="11453"/>
                  <a:pt x="584" y="11650"/>
                  <a:pt x="689" y="11805"/>
                </a:cubicBezTo>
                <a:cubicBezTo>
                  <a:pt x="2157" y="13979"/>
                  <a:pt x="4001" y="15977"/>
                  <a:pt x="6168" y="17736"/>
                </a:cubicBezTo>
                <a:cubicBezTo>
                  <a:pt x="6238" y="17792"/>
                  <a:pt x="6329" y="17820"/>
                  <a:pt x="6422" y="17820"/>
                </a:cubicBezTo>
                <a:cubicBezTo>
                  <a:pt x="6515" y="17820"/>
                  <a:pt x="6609" y="17792"/>
                  <a:pt x="6683" y="17736"/>
                </a:cubicBezTo>
                <a:cubicBezTo>
                  <a:pt x="6823" y="17609"/>
                  <a:pt x="6849" y="17427"/>
                  <a:pt x="6727" y="17286"/>
                </a:cubicBezTo>
                <a:cubicBezTo>
                  <a:pt x="5565" y="15935"/>
                  <a:pt x="4385" y="14563"/>
                  <a:pt x="3319" y="13121"/>
                </a:cubicBezTo>
                <a:cubicBezTo>
                  <a:pt x="4638" y="14661"/>
                  <a:pt x="6054" y="16146"/>
                  <a:pt x="7662" y="17476"/>
                </a:cubicBezTo>
                <a:cubicBezTo>
                  <a:pt x="7736" y="17536"/>
                  <a:pt x="7832" y="17566"/>
                  <a:pt x="7927" y="17566"/>
                </a:cubicBezTo>
                <a:cubicBezTo>
                  <a:pt x="8022" y="17566"/>
                  <a:pt x="8116" y="17536"/>
                  <a:pt x="8186" y="17476"/>
                </a:cubicBezTo>
                <a:cubicBezTo>
                  <a:pt x="8335" y="17349"/>
                  <a:pt x="8343" y="17159"/>
                  <a:pt x="8212" y="17025"/>
                </a:cubicBezTo>
                <a:cubicBezTo>
                  <a:pt x="7749" y="16540"/>
                  <a:pt x="7286" y="16048"/>
                  <a:pt x="6840" y="15541"/>
                </a:cubicBezTo>
                <a:cubicBezTo>
                  <a:pt x="7679" y="16441"/>
                  <a:pt x="8544" y="17321"/>
                  <a:pt x="9427" y="18179"/>
                </a:cubicBezTo>
                <a:cubicBezTo>
                  <a:pt x="9499" y="18253"/>
                  <a:pt x="9605" y="18290"/>
                  <a:pt x="9711" y="18290"/>
                </a:cubicBezTo>
                <a:cubicBezTo>
                  <a:pt x="9798" y="18290"/>
                  <a:pt x="9884" y="18265"/>
                  <a:pt x="9951" y="18215"/>
                </a:cubicBezTo>
                <a:cubicBezTo>
                  <a:pt x="10108" y="18095"/>
                  <a:pt x="10135" y="17898"/>
                  <a:pt x="10012" y="17757"/>
                </a:cubicBezTo>
                <a:cubicBezTo>
                  <a:pt x="9095" y="16744"/>
                  <a:pt x="8177" y="15731"/>
                  <a:pt x="7286" y="14690"/>
                </a:cubicBezTo>
                <a:cubicBezTo>
                  <a:pt x="8308" y="15857"/>
                  <a:pt x="9418" y="16969"/>
                  <a:pt x="10607" y="18032"/>
                </a:cubicBezTo>
                <a:cubicBezTo>
                  <a:pt x="10834" y="18517"/>
                  <a:pt x="11236" y="18953"/>
                  <a:pt x="11638" y="19375"/>
                </a:cubicBezTo>
                <a:cubicBezTo>
                  <a:pt x="11699" y="19432"/>
                  <a:pt x="11777" y="19467"/>
                  <a:pt x="11856" y="19474"/>
                </a:cubicBezTo>
                <a:cubicBezTo>
                  <a:pt x="12118" y="19882"/>
                  <a:pt x="12363" y="20297"/>
                  <a:pt x="12616" y="20712"/>
                </a:cubicBezTo>
                <a:cubicBezTo>
                  <a:pt x="12684" y="20824"/>
                  <a:pt x="12812" y="20872"/>
                  <a:pt x="12944" y="20872"/>
                </a:cubicBezTo>
                <a:cubicBezTo>
                  <a:pt x="13202" y="20872"/>
                  <a:pt x="13477" y="20692"/>
                  <a:pt x="13367" y="20459"/>
                </a:cubicBezTo>
                <a:lnTo>
                  <a:pt x="12651" y="18988"/>
                </a:lnTo>
                <a:cubicBezTo>
                  <a:pt x="13306" y="19762"/>
                  <a:pt x="13857" y="20607"/>
                  <a:pt x="14408" y="21444"/>
                </a:cubicBezTo>
                <a:cubicBezTo>
                  <a:pt x="14481" y="21553"/>
                  <a:pt x="14606" y="21600"/>
                  <a:pt x="14734" y="21600"/>
                </a:cubicBezTo>
                <a:cubicBezTo>
                  <a:pt x="14983" y="21600"/>
                  <a:pt x="15243" y="21421"/>
                  <a:pt x="15150" y="21184"/>
                </a:cubicBezTo>
                <a:cubicBezTo>
                  <a:pt x="14897" y="20536"/>
                  <a:pt x="14512" y="19938"/>
                  <a:pt x="14102" y="19347"/>
                </a:cubicBezTo>
                <a:cubicBezTo>
                  <a:pt x="14372" y="19579"/>
                  <a:pt x="14652" y="19812"/>
                  <a:pt x="14940" y="20037"/>
                </a:cubicBezTo>
                <a:cubicBezTo>
                  <a:pt x="15024" y="20100"/>
                  <a:pt x="15122" y="20128"/>
                  <a:pt x="15217" y="20128"/>
                </a:cubicBezTo>
                <a:cubicBezTo>
                  <a:pt x="15462" y="20128"/>
                  <a:pt x="15691" y="19946"/>
                  <a:pt x="15622" y="19713"/>
                </a:cubicBezTo>
                <a:cubicBezTo>
                  <a:pt x="15421" y="19094"/>
                  <a:pt x="15071" y="18517"/>
                  <a:pt x="14766" y="17926"/>
                </a:cubicBezTo>
                <a:cubicBezTo>
                  <a:pt x="15063" y="18285"/>
                  <a:pt x="15342" y="18651"/>
                  <a:pt x="15622" y="19017"/>
                </a:cubicBezTo>
                <a:cubicBezTo>
                  <a:pt x="15762" y="19361"/>
                  <a:pt x="15998" y="19678"/>
                  <a:pt x="16303" y="19938"/>
                </a:cubicBezTo>
                <a:cubicBezTo>
                  <a:pt x="16386" y="20008"/>
                  <a:pt x="16483" y="20038"/>
                  <a:pt x="16579" y="20038"/>
                </a:cubicBezTo>
                <a:cubicBezTo>
                  <a:pt x="16857" y="20038"/>
                  <a:pt x="17119" y="19785"/>
                  <a:pt x="16950" y="19544"/>
                </a:cubicBezTo>
                <a:cubicBezTo>
                  <a:pt x="16741" y="19249"/>
                  <a:pt x="16531" y="18960"/>
                  <a:pt x="16312" y="18672"/>
                </a:cubicBezTo>
                <a:cubicBezTo>
                  <a:pt x="16138" y="18257"/>
                  <a:pt x="16033" y="17799"/>
                  <a:pt x="15902" y="17420"/>
                </a:cubicBezTo>
                <a:cubicBezTo>
                  <a:pt x="15867" y="17335"/>
                  <a:pt x="15832" y="17244"/>
                  <a:pt x="15805" y="17159"/>
                </a:cubicBezTo>
                <a:cubicBezTo>
                  <a:pt x="16434" y="17989"/>
                  <a:pt x="17064" y="18827"/>
                  <a:pt x="17702" y="19650"/>
                </a:cubicBezTo>
                <a:cubicBezTo>
                  <a:pt x="17737" y="19706"/>
                  <a:pt x="17780" y="19762"/>
                  <a:pt x="17824" y="19812"/>
                </a:cubicBezTo>
                <a:cubicBezTo>
                  <a:pt x="17912" y="19920"/>
                  <a:pt x="18039" y="19965"/>
                  <a:pt x="18163" y="19965"/>
                </a:cubicBezTo>
                <a:cubicBezTo>
                  <a:pt x="18445" y="19965"/>
                  <a:pt x="18720" y="19734"/>
                  <a:pt x="18532" y="19481"/>
                </a:cubicBezTo>
                <a:cubicBezTo>
                  <a:pt x="18488" y="19432"/>
                  <a:pt x="18453" y="19383"/>
                  <a:pt x="18418" y="19333"/>
                </a:cubicBezTo>
                <a:cubicBezTo>
                  <a:pt x="18278" y="19129"/>
                  <a:pt x="18156" y="18918"/>
                  <a:pt x="18068" y="18700"/>
                </a:cubicBezTo>
                <a:cubicBezTo>
                  <a:pt x="18147" y="18820"/>
                  <a:pt x="18235" y="18946"/>
                  <a:pt x="18313" y="19073"/>
                </a:cubicBezTo>
                <a:cubicBezTo>
                  <a:pt x="18390" y="19192"/>
                  <a:pt x="18512" y="19241"/>
                  <a:pt x="18636" y="19241"/>
                </a:cubicBezTo>
                <a:cubicBezTo>
                  <a:pt x="18908" y="19241"/>
                  <a:pt x="19189" y="19003"/>
                  <a:pt x="19021" y="18742"/>
                </a:cubicBezTo>
                <a:cubicBezTo>
                  <a:pt x="18383" y="17757"/>
                  <a:pt x="17684" y="16793"/>
                  <a:pt x="16924" y="15857"/>
                </a:cubicBezTo>
                <a:cubicBezTo>
                  <a:pt x="16959" y="15879"/>
                  <a:pt x="16994" y="15900"/>
                  <a:pt x="17029" y="15921"/>
                </a:cubicBezTo>
                <a:cubicBezTo>
                  <a:pt x="17094" y="15959"/>
                  <a:pt x="17171" y="15978"/>
                  <a:pt x="17246" y="15978"/>
                </a:cubicBezTo>
                <a:cubicBezTo>
                  <a:pt x="17351" y="15978"/>
                  <a:pt x="17456" y="15941"/>
                  <a:pt x="17527" y="15872"/>
                </a:cubicBezTo>
                <a:cubicBezTo>
                  <a:pt x="17649" y="15745"/>
                  <a:pt x="17658" y="15569"/>
                  <a:pt x="17536" y="15443"/>
                </a:cubicBezTo>
                <a:cubicBezTo>
                  <a:pt x="16522" y="14352"/>
                  <a:pt x="15535" y="13289"/>
                  <a:pt x="14600" y="12234"/>
                </a:cubicBezTo>
                <a:cubicBezTo>
                  <a:pt x="15403" y="13036"/>
                  <a:pt x="16269" y="13803"/>
                  <a:pt x="17186" y="14521"/>
                </a:cubicBezTo>
                <a:cubicBezTo>
                  <a:pt x="17255" y="14576"/>
                  <a:pt x="17347" y="14604"/>
                  <a:pt x="17440" y="14604"/>
                </a:cubicBezTo>
                <a:cubicBezTo>
                  <a:pt x="17535" y="14604"/>
                  <a:pt x="17631" y="14575"/>
                  <a:pt x="17702" y="14514"/>
                </a:cubicBezTo>
                <a:cubicBezTo>
                  <a:pt x="17841" y="14394"/>
                  <a:pt x="17859" y="14204"/>
                  <a:pt x="17737" y="14071"/>
                </a:cubicBezTo>
                <a:cubicBezTo>
                  <a:pt x="15753" y="11868"/>
                  <a:pt x="13717" y="9638"/>
                  <a:pt x="11961" y="7253"/>
                </a:cubicBezTo>
                <a:cubicBezTo>
                  <a:pt x="13263" y="8836"/>
                  <a:pt x="14600" y="10405"/>
                  <a:pt x="15954" y="11953"/>
                </a:cubicBezTo>
                <a:cubicBezTo>
                  <a:pt x="16697" y="12797"/>
                  <a:pt x="17623" y="13860"/>
                  <a:pt x="18872" y="14528"/>
                </a:cubicBezTo>
                <a:cubicBezTo>
                  <a:pt x="18934" y="14561"/>
                  <a:pt x="19003" y="14577"/>
                  <a:pt x="19071" y="14577"/>
                </a:cubicBezTo>
                <a:cubicBezTo>
                  <a:pt x="19178" y="14577"/>
                  <a:pt x="19284" y="14538"/>
                  <a:pt x="19353" y="14465"/>
                </a:cubicBezTo>
                <a:cubicBezTo>
                  <a:pt x="19475" y="14345"/>
                  <a:pt x="19484" y="14169"/>
                  <a:pt x="19370" y="14042"/>
                </a:cubicBezTo>
                <a:cubicBezTo>
                  <a:pt x="17370" y="11882"/>
                  <a:pt x="15220" y="9561"/>
                  <a:pt x="13306" y="7056"/>
                </a:cubicBezTo>
                <a:cubicBezTo>
                  <a:pt x="14215" y="8168"/>
                  <a:pt x="15141" y="9265"/>
                  <a:pt x="16076" y="10349"/>
                </a:cubicBezTo>
                <a:cubicBezTo>
                  <a:pt x="16959" y="11369"/>
                  <a:pt x="17780" y="12269"/>
                  <a:pt x="18846" y="12973"/>
                </a:cubicBezTo>
                <a:cubicBezTo>
                  <a:pt x="18912" y="13017"/>
                  <a:pt x="18994" y="13038"/>
                  <a:pt x="19074" y="13038"/>
                </a:cubicBezTo>
                <a:cubicBezTo>
                  <a:pt x="19176" y="13038"/>
                  <a:pt x="19276" y="13004"/>
                  <a:pt x="19344" y="12938"/>
                </a:cubicBezTo>
                <a:cubicBezTo>
                  <a:pt x="19484" y="12811"/>
                  <a:pt x="19493" y="12628"/>
                  <a:pt x="19370" y="12495"/>
                </a:cubicBezTo>
                <a:cubicBezTo>
                  <a:pt x="16898" y="9758"/>
                  <a:pt x="14346" y="6957"/>
                  <a:pt x="12363" y="3890"/>
                </a:cubicBezTo>
                <a:lnTo>
                  <a:pt x="17448" y="10264"/>
                </a:lnTo>
                <a:cubicBezTo>
                  <a:pt x="17981" y="10940"/>
                  <a:pt x="18593" y="11700"/>
                  <a:pt x="19510" y="12164"/>
                </a:cubicBezTo>
                <a:cubicBezTo>
                  <a:pt x="19569" y="12193"/>
                  <a:pt x="19636" y="12207"/>
                  <a:pt x="19702" y="12207"/>
                </a:cubicBezTo>
                <a:cubicBezTo>
                  <a:pt x="19811" y="12207"/>
                  <a:pt x="19917" y="12168"/>
                  <a:pt x="19982" y="12093"/>
                </a:cubicBezTo>
                <a:cubicBezTo>
                  <a:pt x="20104" y="11967"/>
                  <a:pt x="20104" y="11791"/>
                  <a:pt x="19982" y="11664"/>
                </a:cubicBezTo>
                <a:cubicBezTo>
                  <a:pt x="18671" y="10271"/>
                  <a:pt x="17413" y="8836"/>
                  <a:pt x="16199" y="7366"/>
                </a:cubicBezTo>
                <a:cubicBezTo>
                  <a:pt x="17571" y="8885"/>
                  <a:pt x="18995" y="10363"/>
                  <a:pt x="20472" y="11791"/>
                </a:cubicBezTo>
                <a:cubicBezTo>
                  <a:pt x="20540" y="11866"/>
                  <a:pt x="20647" y="11903"/>
                  <a:pt x="20753" y="11903"/>
                </a:cubicBezTo>
                <a:cubicBezTo>
                  <a:pt x="20837" y="11903"/>
                  <a:pt x="20921" y="11880"/>
                  <a:pt x="20987" y="11833"/>
                </a:cubicBezTo>
                <a:cubicBezTo>
                  <a:pt x="21144" y="11714"/>
                  <a:pt x="21179" y="11524"/>
                  <a:pt x="21057" y="11376"/>
                </a:cubicBezTo>
                <a:lnTo>
                  <a:pt x="16880" y="6395"/>
                </a:lnTo>
                <a:cubicBezTo>
                  <a:pt x="18130" y="7696"/>
                  <a:pt x="19458" y="8934"/>
                  <a:pt x="20882" y="10117"/>
                </a:cubicBezTo>
                <a:cubicBezTo>
                  <a:pt x="20952" y="10176"/>
                  <a:pt x="21046" y="10206"/>
                  <a:pt x="21140" y="10206"/>
                </a:cubicBezTo>
                <a:cubicBezTo>
                  <a:pt x="21234" y="10206"/>
                  <a:pt x="21328" y="10176"/>
                  <a:pt x="21398" y="10117"/>
                </a:cubicBezTo>
                <a:cubicBezTo>
                  <a:pt x="21537" y="9997"/>
                  <a:pt x="21555" y="9807"/>
                  <a:pt x="21433" y="9673"/>
                </a:cubicBezTo>
                <a:cubicBezTo>
                  <a:pt x="20533" y="8695"/>
                  <a:pt x="19641" y="7710"/>
                  <a:pt x="18777" y="6704"/>
                </a:cubicBezTo>
                <a:lnTo>
                  <a:pt x="20559" y="8520"/>
                </a:lnTo>
                <a:cubicBezTo>
                  <a:pt x="20632" y="8594"/>
                  <a:pt x="20739" y="8633"/>
                  <a:pt x="20848" y="8633"/>
                </a:cubicBezTo>
                <a:cubicBezTo>
                  <a:pt x="20935" y="8633"/>
                  <a:pt x="21022" y="8608"/>
                  <a:pt x="21092" y="8555"/>
                </a:cubicBezTo>
                <a:cubicBezTo>
                  <a:pt x="21249" y="8435"/>
                  <a:pt x="21275" y="8238"/>
                  <a:pt x="21144" y="8090"/>
                </a:cubicBezTo>
                <a:cubicBezTo>
                  <a:pt x="20140" y="7007"/>
                  <a:pt x="19117" y="5902"/>
                  <a:pt x="18147" y="4762"/>
                </a:cubicBezTo>
                <a:lnTo>
                  <a:pt x="20218" y="6606"/>
                </a:lnTo>
                <a:cubicBezTo>
                  <a:pt x="20291" y="6672"/>
                  <a:pt x="20393" y="6705"/>
                  <a:pt x="20493" y="6705"/>
                </a:cubicBezTo>
                <a:cubicBezTo>
                  <a:pt x="20585" y="6705"/>
                  <a:pt x="20676" y="6677"/>
                  <a:pt x="20742" y="6620"/>
                </a:cubicBezTo>
                <a:cubicBezTo>
                  <a:pt x="20900" y="6493"/>
                  <a:pt x="20917" y="6303"/>
                  <a:pt x="20786" y="6162"/>
                </a:cubicBezTo>
                <a:lnTo>
                  <a:pt x="18252" y="3468"/>
                </a:lnTo>
                <a:cubicBezTo>
                  <a:pt x="18261" y="3362"/>
                  <a:pt x="18217" y="3264"/>
                  <a:pt x="18130" y="3193"/>
                </a:cubicBezTo>
                <a:lnTo>
                  <a:pt x="17597" y="2771"/>
                </a:lnTo>
                <a:cubicBezTo>
                  <a:pt x="17529" y="2713"/>
                  <a:pt x="17438" y="2685"/>
                  <a:pt x="17347" y="2685"/>
                </a:cubicBezTo>
                <a:cubicBezTo>
                  <a:pt x="17251" y="2685"/>
                  <a:pt x="17153" y="2717"/>
                  <a:pt x="17081" y="2778"/>
                </a:cubicBezTo>
                <a:cubicBezTo>
                  <a:pt x="17064" y="2793"/>
                  <a:pt x="17046" y="2814"/>
                  <a:pt x="17029" y="2835"/>
                </a:cubicBezTo>
                <a:lnTo>
                  <a:pt x="15841" y="1779"/>
                </a:lnTo>
                <a:cubicBezTo>
                  <a:pt x="15767" y="1713"/>
                  <a:pt x="15667" y="1679"/>
                  <a:pt x="15568" y="1679"/>
                </a:cubicBezTo>
                <a:cubicBezTo>
                  <a:pt x="15488" y="1679"/>
                  <a:pt x="15408" y="1700"/>
                  <a:pt x="15342" y="1744"/>
                </a:cubicBezTo>
                <a:cubicBezTo>
                  <a:pt x="15229" y="1822"/>
                  <a:pt x="15176" y="1927"/>
                  <a:pt x="15194" y="2040"/>
                </a:cubicBezTo>
                <a:lnTo>
                  <a:pt x="14145" y="984"/>
                </a:lnTo>
                <a:cubicBezTo>
                  <a:pt x="14075" y="908"/>
                  <a:pt x="13968" y="868"/>
                  <a:pt x="13859" y="868"/>
                </a:cubicBezTo>
                <a:cubicBezTo>
                  <a:pt x="13778" y="868"/>
                  <a:pt x="13697" y="890"/>
                  <a:pt x="13630" y="935"/>
                </a:cubicBezTo>
                <a:cubicBezTo>
                  <a:pt x="13473" y="1048"/>
                  <a:pt x="13429" y="1238"/>
                  <a:pt x="13542" y="1385"/>
                </a:cubicBezTo>
                <a:cubicBezTo>
                  <a:pt x="14093" y="2110"/>
                  <a:pt x="14652" y="2835"/>
                  <a:pt x="15229" y="3559"/>
                </a:cubicBezTo>
                <a:cubicBezTo>
                  <a:pt x="14635" y="2898"/>
                  <a:pt x="14049" y="2237"/>
                  <a:pt x="13464" y="1575"/>
                </a:cubicBezTo>
                <a:cubicBezTo>
                  <a:pt x="13393" y="1495"/>
                  <a:pt x="13280" y="1450"/>
                  <a:pt x="13165" y="1450"/>
                </a:cubicBezTo>
                <a:cubicBezTo>
                  <a:pt x="13109" y="1450"/>
                  <a:pt x="13052" y="1461"/>
                  <a:pt x="13001" y="1484"/>
                </a:cubicBezTo>
                <a:cubicBezTo>
                  <a:pt x="12826" y="1561"/>
                  <a:pt x="12747" y="1716"/>
                  <a:pt x="12800" y="1864"/>
                </a:cubicBezTo>
                <a:cubicBezTo>
                  <a:pt x="12870" y="2096"/>
                  <a:pt x="12957" y="2314"/>
                  <a:pt x="13062" y="2532"/>
                </a:cubicBezTo>
                <a:cubicBezTo>
                  <a:pt x="12826" y="2244"/>
                  <a:pt x="12599" y="1948"/>
                  <a:pt x="12372" y="1653"/>
                </a:cubicBezTo>
                <a:cubicBezTo>
                  <a:pt x="12307" y="1565"/>
                  <a:pt x="12186" y="1511"/>
                  <a:pt x="12061" y="1511"/>
                </a:cubicBezTo>
                <a:cubicBezTo>
                  <a:pt x="12016" y="1511"/>
                  <a:pt x="11970" y="1518"/>
                  <a:pt x="11926" y="1533"/>
                </a:cubicBezTo>
                <a:cubicBezTo>
                  <a:pt x="11760" y="1589"/>
                  <a:pt x="11655" y="1730"/>
                  <a:pt x="11681" y="1878"/>
                </a:cubicBezTo>
                <a:lnTo>
                  <a:pt x="10300" y="147"/>
                </a:lnTo>
                <a:cubicBezTo>
                  <a:pt x="10231" y="53"/>
                  <a:pt x="10110" y="0"/>
                  <a:pt x="9989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3000" name="Google Shape;1436;p41"/>
          <p:cNvGrpSpPr/>
          <p:nvPr/>
        </p:nvGrpSpPr>
        <p:grpSpPr>
          <a:xfrm>
            <a:off x="5694886" y="3123838"/>
            <a:ext cx="760294" cy="750284"/>
            <a:chOff x="-20" y="0"/>
            <a:chExt cx="760292" cy="750283"/>
          </a:xfrm>
        </p:grpSpPr>
        <p:sp>
          <p:nvSpPr>
            <p:cNvPr id="2995" name="Google Shape;1437;p41"/>
            <p:cNvSpPr/>
            <p:nvPr/>
          </p:nvSpPr>
          <p:spPr>
            <a:xfrm>
              <a:off x="-21" y="0"/>
              <a:ext cx="689375" cy="630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9" y="428"/>
                  </a:moveTo>
                  <a:cubicBezTo>
                    <a:pt x="10950" y="428"/>
                    <a:pt x="11410" y="458"/>
                    <a:pt x="11862" y="518"/>
                  </a:cubicBezTo>
                  <a:cubicBezTo>
                    <a:pt x="14835" y="902"/>
                    <a:pt x="17574" y="2614"/>
                    <a:pt x="19016" y="4969"/>
                  </a:cubicBezTo>
                  <a:cubicBezTo>
                    <a:pt x="20241" y="6975"/>
                    <a:pt x="20602" y="9406"/>
                    <a:pt x="20098" y="12172"/>
                  </a:cubicBezTo>
                  <a:cubicBezTo>
                    <a:pt x="19944" y="12987"/>
                    <a:pt x="19701" y="13918"/>
                    <a:pt x="19007" y="14637"/>
                  </a:cubicBezTo>
                  <a:lnTo>
                    <a:pt x="18917" y="14726"/>
                  </a:lnTo>
                  <a:cubicBezTo>
                    <a:pt x="18728" y="14910"/>
                    <a:pt x="18511" y="15136"/>
                    <a:pt x="18476" y="15410"/>
                  </a:cubicBezTo>
                  <a:cubicBezTo>
                    <a:pt x="18439" y="15650"/>
                    <a:pt x="18557" y="15869"/>
                    <a:pt x="18647" y="16040"/>
                  </a:cubicBezTo>
                  <a:lnTo>
                    <a:pt x="19737" y="18156"/>
                  </a:lnTo>
                  <a:cubicBezTo>
                    <a:pt x="19854" y="18389"/>
                    <a:pt x="19998" y="18663"/>
                    <a:pt x="19927" y="18902"/>
                  </a:cubicBezTo>
                  <a:cubicBezTo>
                    <a:pt x="19836" y="19190"/>
                    <a:pt x="19466" y="19402"/>
                    <a:pt x="19061" y="19607"/>
                  </a:cubicBezTo>
                  <a:cubicBezTo>
                    <a:pt x="17421" y="20449"/>
                    <a:pt x="15916" y="21148"/>
                    <a:pt x="14240" y="21182"/>
                  </a:cubicBezTo>
                  <a:cubicBezTo>
                    <a:pt x="14215" y="21183"/>
                    <a:pt x="14190" y="21183"/>
                    <a:pt x="14165" y="21183"/>
                  </a:cubicBezTo>
                  <a:cubicBezTo>
                    <a:pt x="12908" y="21183"/>
                    <a:pt x="12472" y="20508"/>
                    <a:pt x="11906" y="19662"/>
                  </a:cubicBezTo>
                  <a:cubicBezTo>
                    <a:pt x="11789" y="19464"/>
                    <a:pt x="11654" y="19258"/>
                    <a:pt x="11501" y="19059"/>
                  </a:cubicBezTo>
                  <a:cubicBezTo>
                    <a:pt x="11311" y="18806"/>
                    <a:pt x="11095" y="18512"/>
                    <a:pt x="10735" y="18307"/>
                  </a:cubicBezTo>
                  <a:cubicBezTo>
                    <a:pt x="10465" y="18128"/>
                    <a:pt x="10149" y="18019"/>
                    <a:pt x="9870" y="17930"/>
                  </a:cubicBezTo>
                  <a:cubicBezTo>
                    <a:pt x="9357" y="17772"/>
                    <a:pt x="8825" y="17642"/>
                    <a:pt x="8302" y="17519"/>
                  </a:cubicBezTo>
                  <a:cubicBezTo>
                    <a:pt x="7752" y="17396"/>
                    <a:pt x="7194" y="17259"/>
                    <a:pt x="6662" y="17087"/>
                  </a:cubicBezTo>
                  <a:cubicBezTo>
                    <a:pt x="3680" y="16102"/>
                    <a:pt x="1408" y="13685"/>
                    <a:pt x="751" y="10768"/>
                  </a:cubicBezTo>
                  <a:cubicBezTo>
                    <a:pt x="129" y="8050"/>
                    <a:pt x="904" y="5352"/>
                    <a:pt x="2886" y="3373"/>
                  </a:cubicBezTo>
                  <a:cubicBezTo>
                    <a:pt x="4731" y="1537"/>
                    <a:pt x="7654" y="428"/>
                    <a:pt x="10489" y="428"/>
                  </a:cubicBezTo>
                  <a:close/>
                  <a:moveTo>
                    <a:pt x="10512" y="0"/>
                  </a:moveTo>
                  <a:cubicBezTo>
                    <a:pt x="7500" y="0"/>
                    <a:pt x="4407" y="1163"/>
                    <a:pt x="2454" y="3106"/>
                  </a:cubicBezTo>
                  <a:cubicBezTo>
                    <a:pt x="381" y="5168"/>
                    <a:pt x="-430" y="7988"/>
                    <a:pt x="219" y="10830"/>
                  </a:cubicBezTo>
                  <a:cubicBezTo>
                    <a:pt x="913" y="13883"/>
                    <a:pt x="3301" y="16417"/>
                    <a:pt x="6455" y="17450"/>
                  </a:cubicBezTo>
                  <a:cubicBezTo>
                    <a:pt x="7023" y="17629"/>
                    <a:pt x="7590" y="17765"/>
                    <a:pt x="8158" y="17902"/>
                  </a:cubicBezTo>
                  <a:cubicBezTo>
                    <a:pt x="8663" y="18026"/>
                    <a:pt x="9185" y="18149"/>
                    <a:pt x="9681" y="18300"/>
                  </a:cubicBezTo>
                  <a:cubicBezTo>
                    <a:pt x="9924" y="18375"/>
                    <a:pt x="10185" y="18470"/>
                    <a:pt x="10402" y="18608"/>
                  </a:cubicBezTo>
                  <a:cubicBezTo>
                    <a:pt x="10672" y="18779"/>
                    <a:pt x="10852" y="19025"/>
                    <a:pt x="11032" y="19265"/>
                  </a:cubicBezTo>
                  <a:cubicBezTo>
                    <a:pt x="11168" y="19457"/>
                    <a:pt x="11302" y="19655"/>
                    <a:pt x="11420" y="19840"/>
                  </a:cubicBezTo>
                  <a:cubicBezTo>
                    <a:pt x="11996" y="20703"/>
                    <a:pt x="12582" y="21593"/>
                    <a:pt x="14177" y="21593"/>
                  </a:cubicBezTo>
                  <a:cubicBezTo>
                    <a:pt x="14204" y="21593"/>
                    <a:pt x="14240" y="21593"/>
                    <a:pt x="14250" y="21600"/>
                  </a:cubicBezTo>
                  <a:cubicBezTo>
                    <a:pt x="16232" y="21559"/>
                    <a:pt x="18052" y="20628"/>
                    <a:pt x="19367" y="19950"/>
                  </a:cubicBezTo>
                  <a:cubicBezTo>
                    <a:pt x="19845" y="19703"/>
                    <a:pt x="20331" y="19422"/>
                    <a:pt x="20458" y="18984"/>
                  </a:cubicBezTo>
                  <a:cubicBezTo>
                    <a:pt x="20557" y="18621"/>
                    <a:pt x="20377" y="18265"/>
                    <a:pt x="20241" y="17998"/>
                  </a:cubicBezTo>
                  <a:lnTo>
                    <a:pt x="19152" y="15883"/>
                  </a:lnTo>
                  <a:cubicBezTo>
                    <a:pt x="19079" y="15746"/>
                    <a:pt x="18998" y="15588"/>
                    <a:pt x="19016" y="15451"/>
                  </a:cubicBezTo>
                  <a:cubicBezTo>
                    <a:pt x="19034" y="15287"/>
                    <a:pt x="19196" y="15129"/>
                    <a:pt x="19359" y="14972"/>
                  </a:cubicBezTo>
                  <a:lnTo>
                    <a:pt x="19449" y="14876"/>
                  </a:lnTo>
                  <a:cubicBezTo>
                    <a:pt x="20206" y="14089"/>
                    <a:pt x="20485" y="13089"/>
                    <a:pt x="20638" y="12220"/>
                  </a:cubicBezTo>
                  <a:cubicBezTo>
                    <a:pt x="21170" y="9371"/>
                    <a:pt x="20783" y="6872"/>
                    <a:pt x="19512" y="4784"/>
                  </a:cubicBezTo>
                  <a:cubicBezTo>
                    <a:pt x="18007" y="2312"/>
                    <a:pt x="15106" y="511"/>
                    <a:pt x="11969" y="94"/>
                  </a:cubicBezTo>
                  <a:cubicBezTo>
                    <a:pt x="11489" y="30"/>
                    <a:pt x="11001" y="0"/>
                    <a:pt x="105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6" name="Google Shape;1438;p41"/>
            <p:cNvSpPr/>
            <p:nvPr/>
          </p:nvSpPr>
          <p:spPr>
            <a:xfrm>
              <a:off x="435719" y="551899"/>
              <a:ext cx="324554" cy="198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7" name="Google Shape;1439;p41"/>
            <p:cNvSpPr/>
            <p:nvPr/>
          </p:nvSpPr>
          <p:spPr>
            <a:xfrm>
              <a:off x="461893" y="623166"/>
              <a:ext cx="170858" cy="57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8" name="Google Shape;1440;p41"/>
            <p:cNvSpPr/>
            <p:nvPr/>
          </p:nvSpPr>
          <p:spPr>
            <a:xfrm>
              <a:off x="609821" y="632757"/>
              <a:ext cx="133101" cy="62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9" name="Google Shape;1441;p41"/>
            <p:cNvSpPr/>
            <p:nvPr/>
          </p:nvSpPr>
          <p:spPr>
            <a:xfrm>
              <a:off x="194845" y="232916"/>
              <a:ext cx="453216" cy="390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40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8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6" name="مجموعة 37"/>
          <p:cNvGrpSpPr/>
          <p:nvPr/>
        </p:nvGrpSpPr>
        <p:grpSpPr>
          <a:xfrm>
            <a:off x="6483998" y="413554"/>
            <a:ext cx="2080298" cy="828795"/>
            <a:chOff x="0" y="0"/>
            <a:chExt cx="2080297" cy="828793"/>
          </a:xfrm>
        </p:grpSpPr>
        <p:grpSp>
          <p:nvGrpSpPr>
            <p:cNvPr id="3004" name="مربع نص 39"/>
            <p:cNvGrpSpPr/>
            <p:nvPr/>
          </p:nvGrpSpPr>
          <p:grpSpPr>
            <a:xfrm>
              <a:off x="599493" y="228241"/>
              <a:ext cx="1480805" cy="342615"/>
              <a:chOff x="0" y="0"/>
              <a:chExt cx="1480803" cy="342613"/>
            </a:xfrm>
          </p:grpSpPr>
          <p:sp>
            <p:nvSpPr>
              <p:cNvPr id="3002" name="مستطيل"/>
              <p:cNvSpPr/>
              <p:nvPr/>
            </p:nvSpPr>
            <p:spPr>
              <a:xfrm>
                <a:off x="0" y="0"/>
                <a:ext cx="1480804" cy="342614"/>
              </a:xfrm>
              <a:prstGeom prst="rect">
                <a:avLst/>
              </a:prstGeom>
              <a:noFill/>
              <a:ln w="9525" cap="flat">
                <a:solidFill>
                  <a:srgbClr val="92D05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rtl="0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003" name="حل مثال ٤"/>
              <p:cNvSpPr txBox="1"/>
              <p:nvPr/>
            </p:nvSpPr>
            <p:spPr>
              <a:xfrm>
                <a:off x="4762" y="4762"/>
                <a:ext cx="1471280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حل مثال ٤</a:t>
                </a:r>
              </a:p>
            </p:txBody>
          </p:sp>
        </p:grpSp>
        <p:pic>
          <p:nvPicPr>
            <p:cNvPr id="3005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943109" cy="828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09" name="مجموعة 2"/>
          <p:cNvGrpSpPr/>
          <p:nvPr/>
        </p:nvGrpSpPr>
        <p:grpSpPr>
          <a:xfrm>
            <a:off x="383099" y="1323751"/>
            <a:ext cx="831930" cy="1167987"/>
            <a:chOff x="0" y="0"/>
            <a:chExt cx="831929" cy="1167985"/>
          </a:xfrm>
        </p:grpSpPr>
        <p:pic>
          <p:nvPicPr>
            <p:cNvPr id="3007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00120"/>
              <a:ext cx="831930" cy="467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8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907" y="0"/>
              <a:ext cx="682116" cy="666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42" name="Google Shape;7322;p46"/>
          <p:cNvGrpSpPr/>
          <p:nvPr/>
        </p:nvGrpSpPr>
        <p:grpSpPr>
          <a:xfrm>
            <a:off x="5974810" y="400431"/>
            <a:ext cx="2320564" cy="173335"/>
            <a:chOff x="-19" y="-1"/>
            <a:chExt cx="2320563" cy="173334"/>
          </a:xfrm>
        </p:grpSpPr>
        <p:sp>
          <p:nvSpPr>
            <p:cNvPr id="3010" name="Google Shape;7323;p46"/>
            <p:cNvSpPr/>
            <p:nvPr/>
          </p:nvSpPr>
          <p:spPr>
            <a:xfrm>
              <a:off x="-20" y="-2"/>
              <a:ext cx="1112617" cy="16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1" name="Google Shape;7324;p46"/>
            <p:cNvSpPr/>
            <p:nvPr/>
          </p:nvSpPr>
          <p:spPr>
            <a:xfrm>
              <a:off x="737666" y="17103"/>
              <a:ext cx="1171534" cy="156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2" name="Google Shape;7325;p46"/>
            <p:cNvSpPr/>
            <p:nvPr/>
          </p:nvSpPr>
          <p:spPr>
            <a:xfrm>
              <a:off x="1748792" y="48212"/>
              <a:ext cx="571752" cy="10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3" name="Google Shape;7326;p46"/>
            <p:cNvSpPr/>
            <p:nvPr/>
          </p:nvSpPr>
          <p:spPr>
            <a:xfrm>
              <a:off x="516391" y="121038"/>
              <a:ext cx="142277" cy="4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4" name="Google Shape;7327;p46"/>
            <p:cNvSpPr/>
            <p:nvPr/>
          </p:nvSpPr>
          <p:spPr>
            <a:xfrm>
              <a:off x="374641" y="132088"/>
              <a:ext cx="84202" cy="2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5" name="Google Shape;7328;p46"/>
            <p:cNvSpPr/>
            <p:nvPr/>
          </p:nvSpPr>
          <p:spPr>
            <a:xfrm>
              <a:off x="1434417" y="21914"/>
              <a:ext cx="70627" cy="1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6" name="Google Shape;7329;p46"/>
            <p:cNvSpPr/>
            <p:nvPr/>
          </p:nvSpPr>
          <p:spPr>
            <a:xfrm>
              <a:off x="1695967" y="32113"/>
              <a:ext cx="70602" cy="1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7" name="Google Shape;7330;p46"/>
            <p:cNvSpPr/>
            <p:nvPr/>
          </p:nvSpPr>
          <p:spPr>
            <a:xfrm>
              <a:off x="870814" y="13816"/>
              <a:ext cx="26904" cy="41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8" name="Google Shape;7331;p46"/>
            <p:cNvSpPr/>
            <p:nvPr/>
          </p:nvSpPr>
          <p:spPr>
            <a:xfrm>
              <a:off x="955266" y="16413"/>
              <a:ext cx="30852" cy="3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9" name="Google Shape;7332;p46"/>
            <p:cNvSpPr/>
            <p:nvPr/>
          </p:nvSpPr>
          <p:spPr>
            <a:xfrm>
              <a:off x="103666" y="138988"/>
              <a:ext cx="402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0" name="Google Shape;7333;p46"/>
            <p:cNvSpPr/>
            <p:nvPr/>
          </p:nvSpPr>
          <p:spPr>
            <a:xfrm>
              <a:off x="339066" y="139857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1" name="Google Shape;7334;p46"/>
            <p:cNvSpPr/>
            <p:nvPr/>
          </p:nvSpPr>
          <p:spPr>
            <a:xfrm>
              <a:off x="232866" y="134351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2" name="Google Shape;7335;p46"/>
            <p:cNvSpPr/>
            <p:nvPr/>
          </p:nvSpPr>
          <p:spPr>
            <a:xfrm>
              <a:off x="161741" y="138421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3" name="Google Shape;7336;p46"/>
            <p:cNvSpPr/>
            <p:nvPr/>
          </p:nvSpPr>
          <p:spPr>
            <a:xfrm>
              <a:off x="312391" y="138507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4" name="Google Shape;7337;p46"/>
            <p:cNvSpPr/>
            <p:nvPr/>
          </p:nvSpPr>
          <p:spPr>
            <a:xfrm>
              <a:off x="494416" y="152089"/>
              <a:ext cx="13077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5" name="Google Shape;7338;p46"/>
            <p:cNvSpPr/>
            <p:nvPr/>
          </p:nvSpPr>
          <p:spPr>
            <a:xfrm>
              <a:off x="1795542" y="37547"/>
              <a:ext cx="1270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6" name="Google Shape;7339;p46"/>
            <p:cNvSpPr/>
            <p:nvPr/>
          </p:nvSpPr>
          <p:spPr>
            <a:xfrm>
              <a:off x="1835817" y="41335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7" name="Google Shape;7340;p46"/>
            <p:cNvSpPr/>
            <p:nvPr/>
          </p:nvSpPr>
          <p:spPr>
            <a:xfrm>
              <a:off x="669841" y="156862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8" name="Google Shape;7341;p46"/>
            <p:cNvSpPr/>
            <p:nvPr/>
          </p:nvSpPr>
          <p:spPr>
            <a:xfrm>
              <a:off x="272641" y="136844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9" name="Google Shape;7342;p46"/>
            <p:cNvSpPr/>
            <p:nvPr/>
          </p:nvSpPr>
          <p:spPr>
            <a:xfrm>
              <a:off x="995016" y="19273"/>
              <a:ext cx="66952" cy="2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0" name="Google Shape;7343;p46"/>
            <p:cNvSpPr/>
            <p:nvPr/>
          </p:nvSpPr>
          <p:spPr>
            <a:xfrm>
              <a:off x="906091" y="25838"/>
              <a:ext cx="20402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1" name="Google Shape;7344;p46"/>
            <p:cNvSpPr/>
            <p:nvPr/>
          </p:nvSpPr>
          <p:spPr>
            <a:xfrm>
              <a:off x="987226" y="70387"/>
              <a:ext cx="1518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2" name="Google Shape;7345;p46"/>
            <p:cNvSpPr/>
            <p:nvPr/>
          </p:nvSpPr>
          <p:spPr>
            <a:xfrm>
              <a:off x="1073403" y="767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3" name="Google Shape;7346;p46"/>
            <p:cNvSpPr/>
            <p:nvPr/>
          </p:nvSpPr>
          <p:spPr>
            <a:xfrm>
              <a:off x="891379" y="12129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4" name="Google Shape;7347;p46"/>
            <p:cNvSpPr/>
            <p:nvPr/>
          </p:nvSpPr>
          <p:spPr>
            <a:xfrm>
              <a:off x="899216" y="3805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5" name="Google Shape;7348;p46"/>
            <p:cNvSpPr/>
            <p:nvPr/>
          </p:nvSpPr>
          <p:spPr>
            <a:xfrm>
              <a:off x="1120731" y="35648"/>
              <a:ext cx="29637" cy="3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6" name="Google Shape;7349;p46"/>
            <p:cNvSpPr/>
            <p:nvPr/>
          </p:nvSpPr>
          <p:spPr>
            <a:xfrm>
              <a:off x="1830842" y="70813"/>
              <a:ext cx="31684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7" name="Google Shape;7350;p46"/>
            <p:cNvSpPr/>
            <p:nvPr/>
          </p:nvSpPr>
          <p:spPr>
            <a:xfrm>
              <a:off x="1083416" y="52956"/>
              <a:ext cx="1282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8" name="Google Shape;7351;p46"/>
            <p:cNvSpPr/>
            <p:nvPr/>
          </p:nvSpPr>
          <p:spPr>
            <a:xfrm>
              <a:off x="1778249" y="7702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9" name="Google Shape;7352;p46"/>
            <p:cNvSpPr/>
            <p:nvPr/>
          </p:nvSpPr>
          <p:spPr>
            <a:xfrm>
              <a:off x="966703" y="1303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40" name="Google Shape;7353;p46"/>
            <p:cNvSpPr/>
            <p:nvPr/>
          </p:nvSpPr>
          <p:spPr>
            <a:xfrm>
              <a:off x="1130901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41" name="Google Shape;7354;p46"/>
            <p:cNvSpPr/>
            <p:nvPr/>
          </p:nvSpPr>
          <p:spPr>
            <a:xfrm>
              <a:off x="1796067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045" name="Google Shape;249;p17"/>
          <p:cNvGrpSpPr/>
          <p:nvPr/>
        </p:nvGrpSpPr>
        <p:grpSpPr>
          <a:xfrm>
            <a:off x="7623257" y="1206488"/>
            <a:ext cx="1010044" cy="2783858"/>
            <a:chOff x="0" y="0"/>
            <a:chExt cx="1010042" cy="2783857"/>
          </a:xfrm>
        </p:grpSpPr>
        <p:sp>
          <p:nvSpPr>
            <p:cNvPr id="3043" name="مستطيل"/>
            <p:cNvSpPr/>
            <p:nvPr/>
          </p:nvSpPr>
          <p:spPr>
            <a:xfrm>
              <a:off x="0" y="0"/>
              <a:ext cx="1010043" cy="2783858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44" name="خطوات حل المسألة…"/>
            <p:cNvSpPr txBox="1"/>
            <p:nvPr/>
          </p:nvSpPr>
          <p:spPr>
            <a:xfrm>
              <a:off x="22644" y="348821"/>
              <a:ext cx="964756" cy="208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sp>
        <p:nvSpPr>
          <p:cNvPr id="3046" name="الرسم"/>
          <p:cNvSpPr/>
          <p:nvPr/>
        </p:nvSpPr>
        <p:spPr>
          <a:xfrm rot="1074679">
            <a:off x="5375671" y="1494432"/>
            <a:ext cx="14089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9" y="0"/>
                </a:moveTo>
                <a:cubicBezTo>
                  <a:pt x="753" y="5310"/>
                  <a:pt x="600" y="7710"/>
                  <a:pt x="0" y="13148"/>
                </a:cubicBezTo>
                <a:cubicBezTo>
                  <a:pt x="1011" y="13308"/>
                  <a:pt x="2511" y="12953"/>
                  <a:pt x="3468" y="13148"/>
                </a:cubicBezTo>
                <a:cubicBezTo>
                  <a:pt x="9407" y="14354"/>
                  <a:pt x="15554" y="18513"/>
                  <a:pt x="21600" y="21600"/>
                </a:cubicBezTo>
                <a:cubicBezTo>
                  <a:pt x="18260" y="17721"/>
                  <a:pt x="15284" y="14361"/>
                  <a:pt x="12230" y="11270"/>
                </a:cubicBezTo>
                <a:cubicBezTo>
                  <a:pt x="9422" y="8428"/>
                  <a:pt x="6329" y="4709"/>
                  <a:pt x="1339" y="0"/>
                </a:cubicBezTo>
                <a:close/>
              </a:path>
            </a:pathLst>
          </a:custGeom>
          <a:solidFill>
            <a:srgbClr val="4ED86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47" name="Google Shape;1432;p41"/>
          <p:cNvSpPr/>
          <p:nvPr/>
        </p:nvSpPr>
        <p:spPr>
          <a:xfrm>
            <a:off x="7944415" y="3442989"/>
            <a:ext cx="773441" cy="647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0" y="7506"/>
                </a:moveTo>
                <a:cubicBezTo>
                  <a:pt x="10475" y="8745"/>
                  <a:pt x="11428" y="9983"/>
                  <a:pt x="12406" y="11207"/>
                </a:cubicBezTo>
                <a:cubicBezTo>
                  <a:pt x="11402" y="10025"/>
                  <a:pt x="10440" y="8794"/>
                  <a:pt x="9540" y="7506"/>
                </a:cubicBezTo>
                <a:close/>
                <a:moveTo>
                  <a:pt x="12590" y="12881"/>
                </a:moveTo>
                <a:cubicBezTo>
                  <a:pt x="13219" y="13557"/>
                  <a:pt x="13866" y="14211"/>
                  <a:pt x="14530" y="14859"/>
                </a:cubicBezTo>
                <a:cubicBezTo>
                  <a:pt x="14512" y="14865"/>
                  <a:pt x="14495" y="14873"/>
                  <a:pt x="14486" y="14887"/>
                </a:cubicBezTo>
                <a:cubicBezTo>
                  <a:pt x="13831" y="14232"/>
                  <a:pt x="13202" y="13564"/>
                  <a:pt x="12590" y="12881"/>
                </a:cubicBezTo>
                <a:close/>
                <a:moveTo>
                  <a:pt x="7129" y="9033"/>
                </a:moveTo>
                <a:cubicBezTo>
                  <a:pt x="8439" y="10700"/>
                  <a:pt x="9768" y="12347"/>
                  <a:pt x="11113" y="13972"/>
                </a:cubicBezTo>
                <a:cubicBezTo>
                  <a:pt x="11585" y="14542"/>
                  <a:pt x="12127" y="15189"/>
                  <a:pt x="12756" y="15808"/>
                </a:cubicBezTo>
                <a:cubicBezTo>
                  <a:pt x="12721" y="15844"/>
                  <a:pt x="12695" y="15893"/>
                  <a:pt x="12686" y="15942"/>
                </a:cubicBezTo>
                <a:cubicBezTo>
                  <a:pt x="10764" y="13712"/>
                  <a:pt x="8824" y="11439"/>
                  <a:pt x="7129" y="9033"/>
                </a:cubicBezTo>
                <a:close/>
                <a:moveTo>
                  <a:pt x="14573" y="16273"/>
                </a:moveTo>
                <a:lnTo>
                  <a:pt x="14652" y="16329"/>
                </a:lnTo>
                <a:cubicBezTo>
                  <a:pt x="14661" y="16350"/>
                  <a:pt x="14670" y="16364"/>
                  <a:pt x="14678" y="16385"/>
                </a:cubicBezTo>
                <a:lnTo>
                  <a:pt x="14670" y="16385"/>
                </a:lnTo>
                <a:lnTo>
                  <a:pt x="14573" y="16273"/>
                </a:lnTo>
                <a:close/>
                <a:moveTo>
                  <a:pt x="16186" y="16383"/>
                </a:moveTo>
                <a:lnTo>
                  <a:pt x="16373" y="16547"/>
                </a:lnTo>
                <a:cubicBezTo>
                  <a:pt x="16434" y="16660"/>
                  <a:pt x="16487" y="16765"/>
                  <a:pt x="16548" y="16878"/>
                </a:cubicBezTo>
                <a:cubicBezTo>
                  <a:pt x="16422" y="16715"/>
                  <a:pt x="16304" y="16553"/>
                  <a:pt x="16186" y="16383"/>
                </a:cubicBezTo>
                <a:close/>
                <a:moveTo>
                  <a:pt x="7627" y="13346"/>
                </a:moveTo>
                <a:cubicBezTo>
                  <a:pt x="8055" y="13860"/>
                  <a:pt x="8492" y="14373"/>
                  <a:pt x="8937" y="14880"/>
                </a:cubicBezTo>
                <a:cubicBezTo>
                  <a:pt x="9602" y="15640"/>
                  <a:pt x="10274" y="16357"/>
                  <a:pt x="11227" y="16786"/>
                </a:cubicBezTo>
                <a:cubicBezTo>
                  <a:pt x="11288" y="16807"/>
                  <a:pt x="11349" y="16821"/>
                  <a:pt x="11410" y="16821"/>
                </a:cubicBezTo>
                <a:cubicBezTo>
                  <a:pt x="11410" y="16843"/>
                  <a:pt x="11410" y="16864"/>
                  <a:pt x="11419" y="16885"/>
                </a:cubicBezTo>
                <a:cubicBezTo>
                  <a:pt x="11393" y="16881"/>
                  <a:pt x="11367" y="16879"/>
                  <a:pt x="11342" y="16879"/>
                </a:cubicBezTo>
                <a:cubicBezTo>
                  <a:pt x="11272" y="16879"/>
                  <a:pt x="11203" y="16892"/>
                  <a:pt x="11140" y="16913"/>
                </a:cubicBezTo>
                <a:cubicBezTo>
                  <a:pt x="11061" y="16839"/>
                  <a:pt x="10952" y="16802"/>
                  <a:pt x="10841" y="16802"/>
                </a:cubicBezTo>
                <a:cubicBezTo>
                  <a:pt x="10742" y="16802"/>
                  <a:pt x="10641" y="16832"/>
                  <a:pt x="10563" y="16892"/>
                </a:cubicBezTo>
                <a:cubicBezTo>
                  <a:pt x="9540" y="15738"/>
                  <a:pt x="8562" y="14556"/>
                  <a:pt x="7627" y="13346"/>
                </a:cubicBezTo>
                <a:close/>
                <a:moveTo>
                  <a:pt x="13866" y="17842"/>
                </a:moveTo>
                <a:cubicBezTo>
                  <a:pt x="13970" y="18046"/>
                  <a:pt x="14076" y="18250"/>
                  <a:pt x="14180" y="18454"/>
                </a:cubicBezTo>
                <a:cubicBezTo>
                  <a:pt x="14102" y="18383"/>
                  <a:pt x="14023" y="18313"/>
                  <a:pt x="13936" y="18243"/>
                </a:cubicBezTo>
                <a:cubicBezTo>
                  <a:pt x="13918" y="18109"/>
                  <a:pt x="13892" y="17975"/>
                  <a:pt x="13866" y="17842"/>
                </a:cubicBezTo>
                <a:close/>
                <a:moveTo>
                  <a:pt x="9989" y="0"/>
                </a:moveTo>
                <a:cubicBezTo>
                  <a:pt x="9928" y="0"/>
                  <a:pt x="9866" y="13"/>
                  <a:pt x="9811" y="42"/>
                </a:cubicBezTo>
                <a:cubicBezTo>
                  <a:pt x="9637" y="126"/>
                  <a:pt x="9558" y="295"/>
                  <a:pt x="9628" y="450"/>
                </a:cubicBezTo>
                <a:cubicBezTo>
                  <a:pt x="10004" y="1273"/>
                  <a:pt x="10414" y="2082"/>
                  <a:pt x="10869" y="2863"/>
                </a:cubicBezTo>
                <a:cubicBezTo>
                  <a:pt x="10423" y="2293"/>
                  <a:pt x="9986" y="1716"/>
                  <a:pt x="9549" y="1146"/>
                </a:cubicBezTo>
                <a:cubicBezTo>
                  <a:pt x="9484" y="1050"/>
                  <a:pt x="9358" y="997"/>
                  <a:pt x="9229" y="997"/>
                </a:cubicBezTo>
                <a:cubicBezTo>
                  <a:pt x="9168" y="997"/>
                  <a:pt x="9107" y="1009"/>
                  <a:pt x="9051" y="1034"/>
                </a:cubicBezTo>
                <a:cubicBezTo>
                  <a:pt x="8876" y="1125"/>
                  <a:pt x="8806" y="1301"/>
                  <a:pt x="8885" y="1456"/>
                </a:cubicBezTo>
                <a:cubicBezTo>
                  <a:pt x="9339" y="2391"/>
                  <a:pt x="9855" y="3299"/>
                  <a:pt x="10406" y="4185"/>
                </a:cubicBezTo>
                <a:cubicBezTo>
                  <a:pt x="9890" y="3531"/>
                  <a:pt x="9374" y="2877"/>
                  <a:pt x="8867" y="2222"/>
                </a:cubicBezTo>
                <a:cubicBezTo>
                  <a:pt x="8803" y="2129"/>
                  <a:pt x="8681" y="2076"/>
                  <a:pt x="8558" y="2076"/>
                </a:cubicBezTo>
                <a:cubicBezTo>
                  <a:pt x="8496" y="2076"/>
                  <a:pt x="8433" y="2089"/>
                  <a:pt x="8378" y="2117"/>
                </a:cubicBezTo>
                <a:cubicBezTo>
                  <a:pt x="8204" y="2201"/>
                  <a:pt x="8125" y="2384"/>
                  <a:pt x="8204" y="2539"/>
                </a:cubicBezTo>
                <a:cubicBezTo>
                  <a:pt x="8439" y="3025"/>
                  <a:pt x="8693" y="3510"/>
                  <a:pt x="8955" y="3981"/>
                </a:cubicBezTo>
                <a:cubicBezTo>
                  <a:pt x="8597" y="3461"/>
                  <a:pt x="8247" y="2933"/>
                  <a:pt x="7889" y="2413"/>
                </a:cubicBezTo>
                <a:cubicBezTo>
                  <a:pt x="7827" y="2308"/>
                  <a:pt x="7699" y="2249"/>
                  <a:pt x="7564" y="2249"/>
                </a:cubicBezTo>
                <a:cubicBezTo>
                  <a:pt x="7509" y="2249"/>
                  <a:pt x="7453" y="2259"/>
                  <a:pt x="7400" y="2279"/>
                </a:cubicBezTo>
                <a:cubicBezTo>
                  <a:pt x="7216" y="2363"/>
                  <a:pt x="7137" y="2539"/>
                  <a:pt x="7207" y="2701"/>
                </a:cubicBezTo>
                <a:cubicBezTo>
                  <a:pt x="7391" y="3109"/>
                  <a:pt x="7583" y="3517"/>
                  <a:pt x="7784" y="3918"/>
                </a:cubicBezTo>
                <a:lnTo>
                  <a:pt x="6456" y="2103"/>
                </a:lnTo>
                <a:cubicBezTo>
                  <a:pt x="6389" y="2005"/>
                  <a:pt x="6259" y="1952"/>
                  <a:pt x="6127" y="1952"/>
                </a:cubicBezTo>
                <a:cubicBezTo>
                  <a:pt x="6069" y="1952"/>
                  <a:pt x="6011" y="1962"/>
                  <a:pt x="5958" y="1983"/>
                </a:cubicBezTo>
                <a:cubicBezTo>
                  <a:pt x="5783" y="2068"/>
                  <a:pt x="5704" y="2244"/>
                  <a:pt x="5774" y="2398"/>
                </a:cubicBezTo>
                <a:cubicBezTo>
                  <a:pt x="6159" y="3264"/>
                  <a:pt x="6587" y="4108"/>
                  <a:pt x="7059" y="4938"/>
                </a:cubicBezTo>
                <a:cubicBezTo>
                  <a:pt x="6622" y="4354"/>
                  <a:pt x="6185" y="3770"/>
                  <a:pt x="5757" y="3186"/>
                </a:cubicBezTo>
                <a:cubicBezTo>
                  <a:pt x="5693" y="3093"/>
                  <a:pt x="5571" y="3040"/>
                  <a:pt x="5442" y="3040"/>
                </a:cubicBezTo>
                <a:cubicBezTo>
                  <a:pt x="5377" y="3040"/>
                  <a:pt x="5311" y="3053"/>
                  <a:pt x="5250" y="3081"/>
                </a:cubicBezTo>
                <a:cubicBezTo>
                  <a:pt x="5075" y="3172"/>
                  <a:pt x="5006" y="3355"/>
                  <a:pt x="5093" y="3510"/>
                </a:cubicBezTo>
                <a:cubicBezTo>
                  <a:pt x="5390" y="4045"/>
                  <a:pt x="5687" y="4580"/>
                  <a:pt x="5993" y="5107"/>
                </a:cubicBezTo>
                <a:cubicBezTo>
                  <a:pt x="5416" y="4347"/>
                  <a:pt x="4839" y="3594"/>
                  <a:pt x="4271" y="2842"/>
                </a:cubicBezTo>
                <a:cubicBezTo>
                  <a:pt x="4206" y="2746"/>
                  <a:pt x="4080" y="2693"/>
                  <a:pt x="3951" y="2693"/>
                </a:cubicBezTo>
                <a:cubicBezTo>
                  <a:pt x="3890" y="2693"/>
                  <a:pt x="3829" y="2704"/>
                  <a:pt x="3773" y="2729"/>
                </a:cubicBezTo>
                <a:cubicBezTo>
                  <a:pt x="3599" y="2821"/>
                  <a:pt x="3529" y="2997"/>
                  <a:pt x="3607" y="3151"/>
                </a:cubicBezTo>
                <a:cubicBezTo>
                  <a:pt x="3677" y="3299"/>
                  <a:pt x="3747" y="3440"/>
                  <a:pt x="3826" y="3588"/>
                </a:cubicBezTo>
                <a:cubicBezTo>
                  <a:pt x="3773" y="3563"/>
                  <a:pt x="3715" y="3551"/>
                  <a:pt x="3655" y="3551"/>
                </a:cubicBezTo>
                <a:cubicBezTo>
                  <a:pt x="3596" y="3551"/>
                  <a:pt x="3537" y="3563"/>
                  <a:pt x="3485" y="3588"/>
                </a:cubicBezTo>
                <a:cubicBezTo>
                  <a:pt x="3310" y="3679"/>
                  <a:pt x="3232" y="3855"/>
                  <a:pt x="3310" y="4010"/>
                </a:cubicBezTo>
                <a:cubicBezTo>
                  <a:pt x="3590" y="4601"/>
                  <a:pt x="3887" y="5192"/>
                  <a:pt x="4202" y="5769"/>
                </a:cubicBezTo>
                <a:cubicBezTo>
                  <a:pt x="3966" y="5417"/>
                  <a:pt x="3721" y="5065"/>
                  <a:pt x="3485" y="4713"/>
                </a:cubicBezTo>
                <a:cubicBezTo>
                  <a:pt x="3425" y="4607"/>
                  <a:pt x="3296" y="4547"/>
                  <a:pt x="3161" y="4547"/>
                </a:cubicBezTo>
                <a:cubicBezTo>
                  <a:pt x="3099" y="4547"/>
                  <a:pt x="3036" y="4560"/>
                  <a:pt x="2978" y="4586"/>
                </a:cubicBezTo>
                <a:cubicBezTo>
                  <a:pt x="2795" y="4678"/>
                  <a:pt x="2725" y="4861"/>
                  <a:pt x="2812" y="5016"/>
                </a:cubicBezTo>
                <a:cubicBezTo>
                  <a:pt x="3607" y="6493"/>
                  <a:pt x="4464" y="7936"/>
                  <a:pt x="5390" y="9350"/>
                </a:cubicBezTo>
                <a:cubicBezTo>
                  <a:pt x="4376" y="8020"/>
                  <a:pt x="3398" y="6690"/>
                  <a:pt x="2428" y="5374"/>
                </a:cubicBezTo>
                <a:cubicBezTo>
                  <a:pt x="2363" y="5276"/>
                  <a:pt x="2240" y="5221"/>
                  <a:pt x="2111" y="5221"/>
                </a:cubicBezTo>
                <a:cubicBezTo>
                  <a:pt x="2047" y="5221"/>
                  <a:pt x="1982" y="5234"/>
                  <a:pt x="1921" y="5262"/>
                </a:cubicBezTo>
                <a:cubicBezTo>
                  <a:pt x="1746" y="5353"/>
                  <a:pt x="1676" y="5536"/>
                  <a:pt x="1764" y="5698"/>
                </a:cubicBezTo>
                <a:cubicBezTo>
                  <a:pt x="2393" y="6838"/>
                  <a:pt x="3057" y="7964"/>
                  <a:pt x="3756" y="9075"/>
                </a:cubicBezTo>
                <a:cubicBezTo>
                  <a:pt x="3171" y="8280"/>
                  <a:pt x="2602" y="7485"/>
                  <a:pt x="2043" y="6697"/>
                </a:cubicBezTo>
                <a:cubicBezTo>
                  <a:pt x="1976" y="6600"/>
                  <a:pt x="1851" y="6543"/>
                  <a:pt x="1722" y="6543"/>
                </a:cubicBezTo>
                <a:cubicBezTo>
                  <a:pt x="1665" y="6543"/>
                  <a:pt x="1608" y="6554"/>
                  <a:pt x="1554" y="6578"/>
                </a:cubicBezTo>
                <a:cubicBezTo>
                  <a:pt x="1370" y="6655"/>
                  <a:pt x="1292" y="6831"/>
                  <a:pt x="1362" y="6986"/>
                </a:cubicBezTo>
                <a:cubicBezTo>
                  <a:pt x="1729" y="7872"/>
                  <a:pt x="2166" y="8745"/>
                  <a:pt x="2663" y="9596"/>
                </a:cubicBezTo>
                <a:cubicBezTo>
                  <a:pt x="2253" y="9082"/>
                  <a:pt x="1851" y="8562"/>
                  <a:pt x="1458" y="8034"/>
                </a:cubicBezTo>
                <a:cubicBezTo>
                  <a:pt x="1394" y="7940"/>
                  <a:pt x="1267" y="7887"/>
                  <a:pt x="1139" y="7887"/>
                </a:cubicBezTo>
                <a:cubicBezTo>
                  <a:pt x="1074" y="7887"/>
                  <a:pt x="1009" y="7900"/>
                  <a:pt x="951" y="7928"/>
                </a:cubicBezTo>
                <a:cubicBezTo>
                  <a:pt x="776" y="8027"/>
                  <a:pt x="715" y="8210"/>
                  <a:pt x="802" y="8365"/>
                </a:cubicBezTo>
                <a:cubicBezTo>
                  <a:pt x="1187" y="9047"/>
                  <a:pt x="1598" y="9722"/>
                  <a:pt x="2026" y="10391"/>
                </a:cubicBezTo>
                <a:cubicBezTo>
                  <a:pt x="1571" y="9821"/>
                  <a:pt x="1135" y="9251"/>
                  <a:pt x="698" y="8688"/>
                </a:cubicBezTo>
                <a:cubicBezTo>
                  <a:pt x="626" y="8593"/>
                  <a:pt x="502" y="8539"/>
                  <a:pt x="378" y="8539"/>
                </a:cubicBezTo>
                <a:cubicBezTo>
                  <a:pt x="320" y="8539"/>
                  <a:pt x="261" y="8551"/>
                  <a:pt x="208" y="8576"/>
                </a:cubicBezTo>
                <a:cubicBezTo>
                  <a:pt x="34" y="8660"/>
                  <a:pt x="-45" y="8836"/>
                  <a:pt x="25" y="8991"/>
                </a:cubicBezTo>
                <a:cubicBezTo>
                  <a:pt x="383" y="9814"/>
                  <a:pt x="802" y="10616"/>
                  <a:pt x="1283" y="11404"/>
                </a:cubicBezTo>
                <a:cubicBezTo>
                  <a:pt x="1210" y="11341"/>
                  <a:pt x="1113" y="11308"/>
                  <a:pt x="1014" y="11308"/>
                </a:cubicBezTo>
                <a:cubicBezTo>
                  <a:pt x="947" y="11308"/>
                  <a:pt x="880" y="11323"/>
                  <a:pt x="820" y="11355"/>
                </a:cubicBezTo>
                <a:cubicBezTo>
                  <a:pt x="637" y="11453"/>
                  <a:pt x="584" y="11650"/>
                  <a:pt x="689" y="11805"/>
                </a:cubicBezTo>
                <a:cubicBezTo>
                  <a:pt x="2157" y="13979"/>
                  <a:pt x="4001" y="15977"/>
                  <a:pt x="6168" y="17736"/>
                </a:cubicBezTo>
                <a:cubicBezTo>
                  <a:pt x="6238" y="17792"/>
                  <a:pt x="6329" y="17820"/>
                  <a:pt x="6422" y="17820"/>
                </a:cubicBezTo>
                <a:cubicBezTo>
                  <a:pt x="6515" y="17820"/>
                  <a:pt x="6609" y="17792"/>
                  <a:pt x="6683" y="17736"/>
                </a:cubicBezTo>
                <a:cubicBezTo>
                  <a:pt x="6823" y="17609"/>
                  <a:pt x="6849" y="17427"/>
                  <a:pt x="6727" y="17286"/>
                </a:cubicBezTo>
                <a:cubicBezTo>
                  <a:pt x="5565" y="15935"/>
                  <a:pt x="4385" y="14563"/>
                  <a:pt x="3319" y="13121"/>
                </a:cubicBezTo>
                <a:cubicBezTo>
                  <a:pt x="4638" y="14661"/>
                  <a:pt x="6054" y="16146"/>
                  <a:pt x="7662" y="17476"/>
                </a:cubicBezTo>
                <a:cubicBezTo>
                  <a:pt x="7736" y="17536"/>
                  <a:pt x="7832" y="17566"/>
                  <a:pt x="7927" y="17566"/>
                </a:cubicBezTo>
                <a:cubicBezTo>
                  <a:pt x="8022" y="17566"/>
                  <a:pt x="8116" y="17536"/>
                  <a:pt x="8186" y="17476"/>
                </a:cubicBezTo>
                <a:cubicBezTo>
                  <a:pt x="8335" y="17349"/>
                  <a:pt x="8343" y="17159"/>
                  <a:pt x="8212" y="17025"/>
                </a:cubicBezTo>
                <a:cubicBezTo>
                  <a:pt x="7749" y="16540"/>
                  <a:pt x="7286" y="16048"/>
                  <a:pt x="6840" y="15541"/>
                </a:cubicBezTo>
                <a:cubicBezTo>
                  <a:pt x="7679" y="16441"/>
                  <a:pt x="8544" y="17321"/>
                  <a:pt x="9427" y="18179"/>
                </a:cubicBezTo>
                <a:cubicBezTo>
                  <a:pt x="9499" y="18253"/>
                  <a:pt x="9605" y="18290"/>
                  <a:pt x="9711" y="18290"/>
                </a:cubicBezTo>
                <a:cubicBezTo>
                  <a:pt x="9798" y="18290"/>
                  <a:pt x="9884" y="18265"/>
                  <a:pt x="9951" y="18215"/>
                </a:cubicBezTo>
                <a:cubicBezTo>
                  <a:pt x="10108" y="18095"/>
                  <a:pt x="10135" y="17898"/>
                  <a:pt x="10012" y="17757"/>
                </a:cubicBezTo>
                <a:cubicBezTo>
                  <a:pt x="9095" y="16744"/>
                  <a:pt x="8177" y="15731"/>
                  <a:pt x="7286" y="14690"/>
                </a:cubicBezTo>
                <a:cubicBezTo>
                  <a:pt x="8308" y="15857"/>
                  <a:pt x="9418" y="16969"/>
                  <a:pt x="10607" y="18032"/>
                </a:cubicBezTo>
                <a:cubicBezTo>
                  <a:pt x="10834" y="18517"/>
                  <a:pt x="11236" y="18953"/>
                  <a:pt x="11638" y="19375"/>
                </a:cubicBezTo>
                <a:cubicBezTo>
                  <a:pt x="11699" y="19432"/>
                  <a:pt x="11777" y="19467"/>
                  <a:pt x="11856" y="19474"/>
                </a:cubicBezTo>
                <a:cubicBezTo>
                  <a:pt x="12118" y="19882"/>
                  <a:pt x="12363" y="20297"/>
                  <a:pt x="12616" y="20712"/>
                </a:cubicBezTo>
                <a:cubicBezTo>
                  <a:pt x="12684" y="20824"/>
                  <a:pt x="12812" y="20872"/>
                  <a:pt x="12944" y="20872"/>
                </a:cubicBezTo>
                <a:cubicBezTo>
                  <a:pt x="13202" y="20872"/>
                  <a:pt x="13477" y="20692"/>
                  <a:pt x="13367" y="20459"/>
                </a:cubicBezTo>
                <a:lnTo>
                  <a:pt x="12651" y="18988"/>
                </a:lnTo>
                <a:cubicBezTo>
                  <a:pt x="13306" y="19762"/>
                  <a:pt x="13857" y="20607"/>
                  <a:pt x="14408" y="21444"/>
                </a:cubicBezTo>
                <a:cubicBezTo>
                  <a:pt x="14481" y="21553"/>
                  <a:pt x="14606" y="21600"/>
                  <a:pt x="14734" y="21600"/>
                </a:cubicBezTo>
                <a:cubicBezTo>
                  <a:pt x="14983" y="21600"/>
                  <a:pt x="15243" y="21421"/>
                  <a:pt x="15150" y="21184"/>
                </a:cubicBezTo>
                <a:cubicBezTo>
                  <a:pt x="14897" y="20536"/>
                  <a:pt x="14512" y="19938"/>
                  <a:pt x="14102" y="19347"/>
                </a:cubicBezTo>
                <a:cubicBezTo>
                  <a:pt x="14372" y="19579"/>
                  <a:pt x="14652" y="19812"/>
                  <a:pt x="14940" y="20037"/>
                </a:cubicBezTo>
                <a:cubicBezTo>
                  <a:pt x="15024" y="20100"/>
                  <a:pt x="15122" y="20128"/>
                  <a:pt x="15217" y="20128"/>
                </a:cubicBezTo>
                <a:cubicBezTo>
                  <a:pt x="15462" y="20128"/>
                  <a:pt x="15691" y="19946"/>
                  <a:pt x="15622" y="19713"/>
                </a:cubicBezTo>
                <a:cubicBezTo>
                  <a:pt x="15421" y="19094"/>
                  <a:pt x="15071" y="18517"/>
                  <a:pt x="14766" y="17926"/>
                </a:cubicBezTo>
                <a:cubicBezTo>
                  <a:pt x="15063" y="18285"/>
                  <a:pt x="15342" y="18651"/>
                  <a:pt x="15622" y="19017"/>
                </a:cubicBezTo>
                <a:cubicBezTo>
                  <a:pt x="15762" y="19361"/>
                  <a:pt x="15998" y="19678"/>
                  <a:pt x="16303" y="19938"/>
                </a:cubicBezTo>
                <a:cubicBezTo>
                  <a:pt x="16386" y="20008"/>
                  <a:pt x="16483" y="20038"/>
                  <a:pt x="16579" y="20038"/>
                </a:cubicBezTo>
                <a:cubicBezTo>
                  <a:pt x="16857" y="20038"/>
                  <a:pt x="17119" y="19785"/>
                  <a:pt x="16950" y="19544"/>
                </a:cubicBezTo>
                <a:cubicBezTo>
                  <a:pt x="16741" y="19249"/>
                  <a:pt x="16531" y="18960"/>
                  <a:pt x="16312" y="18672"/>
                </a:cubicBezTo>
                <a:cubicBezTo>
                  <a:pt x="16138" y="18257"/>
                  <a:pt x="16033" y="17799"/>
                  <a:pt x="15902" y="17420"/>
                </a:cubicBezTo>
                <a:cubicBezTo>
                  <a:pt x="15867" y="17335"/>
                  <a:pt x="15832" y="17244"/>
                  <a:pt x="15805" y="17159"/>
                </a:cubicBezTo>
                <a:cubicBezTo>
                  <a:pt x="16434" y="17989"/>
                  <a:pt x="17064" y="18827"/>
                  <a:pt x="17702" y="19650"/>
                </a:cubicBezTo>
                <a:cubicBezTo>
                  <a:pt x="17737" y="19706"/>
                  <a:pt x="17780" y="19762"/>
                  <a:pt x="17824" y="19812"/>
                </a:cubicBezTo>
                <a:cubicBezTo>
                  <a:pt x="17912" y="19920"/>
                  <a:pt x="18039" y="19965"/>
                  <a:pt x="18163" y="19965"/>
                </a:cubicBezTo>
                <a:cubicBezTo>
                  <a:pt x="18445" y="19965"/>
                  <a:pt x="18720" y="19734"/>
                  <a:pt x="18532" y="19481"/>
                </a:cubicBezTo>
                <a:cubicBezTo>
                  <a:pt x="18488" y="19432"/>
                  <a:pt x="18453" y="19383"/>
                  <a:pt x="18418" y="19333"/>
                </a:cubicBezTo>
                <a:cubicBezTo>
                  <a:pt x="18278" y="19129"/>
                  <a:pt x="18156" y="18918"/>
                  <a:pt x="18068" y="18700"/>
                </a:cubicBezTo>
                <a:cubicBezTo>
                  <a:pt x="18147" y="18820"/>
                  <a:pt x="18235" y="18946"/>
                  <a:pt x="18313" y="19073"/>
                </a:cubicBezTo>
                <a:cubicBezTo>
                  <a:pt x="18390" y="19192"/>
                  <a:pt x="18512" y="19241"/>
                  <a:pt x="18636" y="19241"/>
                </a:cubicBezTo>
                <a:cubicBezTo>
                  <a:pt x="18908" y="19241"/>
                  <a:pt x="19189" y="19003"/>
                  <a:pt x="19021" y="18742"/>
                </a:cubicBezTo>
                <a:cubicBezTo>
                  <a:pt x="18383" y="17757"/>
                  <a:pt x="17684" y="16793"/>
                  <a:pt x="16924" y="15857"/>
                </a:cubicBezTo>
                <a:cubicBezTo>
                  <a:pt x="16959" y="15879"/>
                  <a:pt x="16994" y="15900"/>
                  <a:pt x="17029" y="15921"/>
                </a:cubicBezTo>
                <a:cubicBezTo>
                  <a:pt x="17094" y="15959"/>
                  <a:pt x="17171" y="15978"/>
                  <a:pt x="17246" y="15978"/>
                </a:cubicBezTo>
                <a:cubicBezTo>
                  <a:pt x="17351" y="15978"/>
                  <a:pt x="17456" y="15941"/>
                  <a:pt x="17527" y="15872"/>
                </a:cubicBezTo>
                <a:cubicBezTo>
                  <a:pt x="17649" y="15745"/>
                  <a:pt x="17658" y="15569"/>
                  <a:pt x="17536" y="15443"/>
                </a:cubicBezTo>
                <a:cubicBezTo>
                  <a:pt x="16522" y="14352"/>
                  <a:pt x="15535" y="13289"/>
                  <a:pt x="14600" y="12234"/>
                </a:cubicBezTo>
                <a:cubicBezTo>
                  <a:pt x="15403" y="13036"/>
                  <a:pt x="16269" y="13803"/>
                  <a:pt x="17186" y="14521"/>
                </a:cubicBezTo>
                <a:cubicBezTo>
                  <a:pt x="17255" y="14576"/>
                  <a:pt x="17347" y="14604"/>
                  <a:pt x="17440" y="14604"/>
                </a:cubicBezTo>
                <a:cubicBezTo>
                  <a:pt x="17535" y="14604"/>
                  <a:pt x="17631" y="14575"/>
                  <a:pt x="17702" y="14514"/>
                </a:cubicBezTo>
                <a:cubicBezTo>
                  <a:pt x="17841" y="14394"/>
                  <a:pt x="17859" y="14204"/>
                  <a:pt x="17737" y="14071"/>
                </a:cubicBezTo>
                <a:cubicBezTo>
                  <a:pt x="15753" y="11868"/>
                  <a:pt x="13717" y="9638"/>
                  <a:pt x="11961" y="7253"/>
                </a:cubicBezTo>
                <a:cubicBezTo>
                  <a:pt x="13263" y="8836"/>
                  <a:pt x="14600" y="10405"/>
                  <a:pt x="15954" y="11953"/>
                </a:cubicBezTo>
                <a:cubicBezTo>
                  <a:pt x="16697" y="12797"/>
                  <a:pt x="17623" y="13860"/>
                  <a:pt x="18872" y="14528"/>
                </a:cubicBezTo>
                <a:cubicBezTo>
                  <a:pt x="18934" y="14561"/>
                  <a:pt x="19003" y="14577"/>
                  <a:pt x="19071" y="14577"/>
                </a:cubicBezTo>
                <a:cubicBezTo>
                  <a:pt x="19178" y="14577"/>
                  <a:pt x="19284" y="14538"/>
                  <a:pt x="19353" y="14465"/>
                </a:cubicBezTo>
                <a:cubicBezTo>
                  <a:pt x="19475" y="14345"/>
                  <a:pt x="19484" y="14169"/>
                  <a:pt x="19370" y="14042"/>
                </a:cubicBezTo>
                <a:cubicBezTo>
                  <a:pt x="17370" y="11882"/>
                  <a:pt x="15220" y="9561"/>
                  <a:pt x="13306" y="7056"/>
                </a:cubicBezTo>
                <a:cubicBezTo>
                  <a:pt x="14215" y="8168"/>
                  <a:pt x="15141" y="9265"/>
                  <a:pt x="16076" y="10349"/>
                </a:cubicBezTo>
                <a:cubicBezTo>
                  <a:pt x="16959" y="11369"/>
                  <a:pt x="17780" y="12269"/>
                  <a:pt x="18846" y="12973"/>
                </a:cubicBezTo>
                <a:cubicBezTo>
                  <a:pt x="18912" y="13017"/>
                  <a:pt x="18994" y="13038"/>
                  <a:pt x="19074" y="13038"/>
                </a:cubicBezTo>
                <a:cubicBezTo>
                  <a:pt x="19176" y="13038"/>
                  <a:pt x="19276" y="13004"/>
                  <a:pt x="19344" y="12938"/>
                </a:cubicBezTo>
                <a:cubicBezTo>
                  <a:pt x="19484" y="12811"/>
                  <a:pt x="19493" y="12628"/>
                  <a:pt x="19370" y="12495"/>
                </a:cubicBezTo>
                <a:cubicBezTo>
                  <a:pt x="16898" y="9758"/>
                  <a:pt x="14346" y="6957"/>
                  <a:pt x="12363" y="3890"/>
                </a:cubicBezTo>
                <a:lnTo>
                  <a:pt x="17448" y="10264"/>
                </a:lnTo>
                <a:cubicBezTo>
                  <a:pt x="17981" y="10940"/>
                  <a:pt x="18593" y="11700"/>
                  <a:pt x="19510" y="12164"/>
                </a:cubicBezTo>
                <a:cubicBezTo>
                  <a:pt x="19569" y="12193"/>
                  <a:pt x="19636" y="12207"/>
                  <a:pt x="19702" y="12207"/>
                </a:cubicBezTo>
                <a:cubicBezTo>
                  <a:pt x="19811" y="12207"/>
                  <a:pt x="19917" y="12168"/>
                  <a:pt x="19982" y="12093"/>
                </a:cubicBezTo>
                <a:cubicBezTo>
                  <a:pt x="20104" y="11967"/>
                  <a:pt x="20104" y="11791"/>
                  <a:pt x="19982" y="11664"/>
                </a:cubicBezTo>
                <a:cubicBezTo>
                  <a:pt x="18671" y="10271"/>
                  <a:pt x="17413" y="8836"/>
                  <a:pt x="16199" y="7366"/>
                </a:cubicBezTo>
                <a:cubicBezTo>
                  <a:pt x="17571" y="8885"/>
                  <a:pt x="18995" y="10363"/>
                  <a:pt x="20472" y="11791"/>
                </a:cubicBezTo>
                <a:cubicBezTo>
                  <a:pt x="20540" y="11866"/>
                  <a:pt x="20647" y="11903"/>
                  <a:pt x="20753" y="11903"/>
                </a:cubicBezTo>
                <a:cubicBezTo>
                  <a:pt x="20837" y="11903"/>
                  <a:pt x="20921" y="11880"/>
                  <a:pt x="20987" y="11833"/>
                </a:cubicBezTo>
                <a:cubicBezTo>
                  <a:pt x="21144" y="11714"/>
                  <a:pt x="21179" y="11524"/>
                  <a:pt x="21057" y="11376"/>
                </a:cubicBezTo>
                <a:lnTo>
                  <a:pt x="16880" y="6395"/>
                </a:lnTo>
                <a:cubicBezTo>
                  <a:pt x="18130" y="7696"/>
                  <a:pt x="19458" y="8934"/>
                  <a:pt x="20882" y="10117"/>
                </a:cubicBezTo>
                <a:cubicBezTo>
                  <a:pt x="20952" y="10176"/>
                  <a:pt x="21046" y="10206"/>
                  <a:pt x="21140" y="10206"/>
                </a:cubicBezTo>
                <a:cubicBezTo>
                  <a:pt x="21234" y="10206"/>
                  <a:pt x="21328" y="10176"/>
                  <a:pt x="21398" y="10117"/>
                </a:cubicBezTo>
                <a:cubicBezTo>
                  <a:pt x="21537" y="9997"/>
                  <a:pt x="21555" y="9807"/>
                  <a:pt x="21433" y="9673"/>
                </a:cubicBezTo>
                <a:cubicBezTo>
                  <a:pt x="20533" y="8695"/>
                  <a:pt x="19641" y="7710"/>
                  <a:pt x="18777" y="6704"/>
                </a:cubicBezTo>
                <a:lnTo>
                  <a:pt x="20559" y="8520"/>
                </a:lnTo>
                <a:cubicBezTo>
                  <a:pt x="20632" y="8594"/>
                  <a:pt x="20739" y="8633"/>
                  <a:pt x="20848" y="8633"/>
                </a:cubicBezTo>
                <a:cubicBezTo>
                  <a:pt x="20935" y="8633"/>
                  <a:pt x="21022" y="8608"/>
                  <a:pt x="21092" y="8555"/>
                </a:cubicBezTo>
                <a:cubicBezTo>
                  <a:pt x="21249" y="8435"/>
                  <a:pt x="21275" y="8238"/>
                  <a:pt x="21144" y="8090"/>
                </a:cubicBezTo>
                <a:cubicBezTo>
                  <a:pt x="20140" y="7007"/>
                  <a:pt x="19117" y="5902"/>
                  <a:pt x="18147" y="4762"/>
                </a:cubicBezTo>
                <a:lnTo>
                  <a:pt x="20218" y="6606"/>
                </a:lnTo>
                <a:cubicBezTo>
                  <a:pt x="20291" y="6672"/>
                  <a:pt x="20393" y="6705"/>
                  <a:pt x="20493" y="6705"/>
                </a:cubicBezTo>
                <a:cubicBezTo>
                  <a:pt x="20585" y="6705"/>
                  <a:pt x="20676" y="6677"/>
                  <a:pt x="20742" y="6620"/>
                </a:cubicBezTo>
                <a:cubicBezTo>
                  <a:pt x="20900" y="6493"/>
                  <a:pt x="20917" y="6303"/>
                  <a:pt x="20786" y="6162"/>
                </a:cubicBezTo>
                <a:lnTo>
                  <a:pt x="18252" y="3468"/>
                </a:lnTo>
                <a:cubicBezTo>
                  <a:pt x="18261" y="3362"/>
                  <a:pt x="18217" y="3264"/>
                  <a:pt x="18130" y="3193"/>
                </a:cubicBezTo>
                <a:lnTo>
                  <a:pt x="17597" y="2771"/>
                </a:lnTo>
                <a:cubicBezTo>
                  <a:pt x="17529" y="2713"/>
                  <a:pt x="17438" y="2685"/>
                  <a:pt x="17347" y="2685"/>
                </a:cubicBezTo>
                <a:cubicBezTo>
                  <a:pt x="17251" y="2685"/>
                  <a:pt x="17153" y="2717"/>
                  <a:pt x="17081" y="2778"/>
                </a:cubicBezTo>
                <a:cubicBezTo>
                  <a:pt x="17064" y="2793"/>
                  <a:pt x="17046" y="2814"/>
                  <a:pt x="17029" y="2835"/>
                </a:cubicBezTo>
                <a:lnTo>
                  <a:pt x="15841" y="1779"/>
                </a:lnTo>
                <a:cubicBezTo>
                  <a:pt x="15767" y="1713"/>
                  <a:pt x="15667" y="1679"/>
                  <a:pt x="15568" y="1679"/>
                </a:cubicBezTo>
                <a:cubicBezTo>
                  <a:pt x="15488" y="1679"/>
                  <a:pt x="15408" y="1700"/>
                  <a:pt x="15342" y="1744"/>
                </a:cubicBezTo>
                <a:cubicBezTo>
                  <a:pt x="15229" y="1822"/>
                  <a:pt x="15176" y="1927"/>
                  <a:pt x="15194" y="2040"/>
                </a:cubicBezTo>
                <a:lnTo>
                  <a:pt x="14145" y="984"/>
                </a:lnTo>
                <a:cubicBezTo>
                  <a:pt x="14075" y="908"/>
                  <a:pt x="13968" y="868"/>
                  <a:pt x="13859" y="868"/>
                </a:cubicBezTo>
                <a:cubicBezTo>
                  <a:pt x="13778" y="868"/>
                  <a:pt x="13697" y="890"/>
                  <a:pt x="13630" y="935"/>
                </a:cubicBezTo>
                <a:cubicBezTo>
                  <a:pt x="13473" y="1048"/>
                  <a:pt x="13429" y="1238"/>
                  <a:pt x="13542" y="1385"/>
                </a:cubicBezTo>
                <a:cubicBezTo>
                  <a:pt x="14093" y="2110"/>
                  <a:pt x="14652" y="2835"/>
                  <a:pt x="15229" y="3559"/>
                </a:cubicBezTo>
                <a:cubicBezTo>
                  <a:pt x="14635" y="2898"/>
                  <a:pt x="14049" y="2237"/>
                  <a:pt x="13464" y="1575"/>
                </a:cubicBezTo>
                <a:cubicBezTo>
                  <a:pt x="13393" y="1495"/>
                  <a:pt x="13280" y="1450"/>
                  <a:pt x="13165" y="1450"/>
                </a:cubicBezTo>
                <a:cubicBezTo>
                  <a:pt x="13109" y="1450"/>
                  <a:pt x="13052" y="1461"/>
                  <a:pt x="13001" y="1484"/>
                </a:cubicBezTo>
                <a:cubicBezTo>
                  <a:pt x="12826" y="1561"/>
                  <a:pt x="12747" y="1716"/>
                  <a:pt x="12800" y="1864"/>
                </a:cubicBezTo>
                <a:cubicBezTo>
                  <a:pt x="12870" y="2096"/>
                  <a:pt x="12957" y="2314"/>
                  <a:pt x="13062" y="2532"/>
                </a:cubicBezTo>
                <a:cubicBezTo>
                  <a:pt x="12826" y="2244"/>
                  <a:pt x="12599" y="1948"/>
                  <a:pt x="12372" y="1653"/>
                </a:cubicBezTo>
                <a:cubicBezTo>
                  <a:pt x="12307" y="1565"/>
                  <a:pt x="12186" y="1511"/>
                  <a:pt x="12061" y="1511"/>
                </a:cubicBezTo>
                <a:cubicBezTo>
                  <a:pt x="12016" y="1511"/>
                  <a:pt x="11970" y="1518"/>
                  <a:pt x="11926" y="1533"/>
                </a:cubicBezTo>
                <a:cubicBezTo>
                  <a:pt x="11760" y="1589"/>
                  <a:pt x="11655" y="1730"/>
                  <a:pt x="11681" y="1878"/>
                </a:cubicBezTo>
                <a:lnTo>
                  <a:pt x="10300" y="147"/>
                </a:lnTo>
                <a:cubicBezTo>
                  <a:pt x="10231" y="53"/>
                  <a:pt x="10110" y="0"/>
                  <a:pt x="9989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3053" name="Google Shape;1436;p41"/>
          <p:cNvGrpSpPr/>
          <p:nvPr/>
        </p:nvGrpSpPr>
        <p:grpSpPr>
          <a:xfrm>
            <a:off x="7950964" y="3391813"/>
            <a:ext cx="760294" cy="750285"/>
            <a:chOff x="-20" y="0"/>
            <a:chExt cx="760292" cy="750283"/>
          </a:xfrm>
        </p:grpSpPr>
        <p:sp>
          <p:nvSpPr>
            <p:cNvPr id="3048" name="Google Shape;1437;p41"/>
            <p:cNvSpPr/>
            <p:nvPr/>
          </p:nvSpPr>
          <p:spPr>
            <a:xfrm>
              <a:off x="-21" y="0"/>
              <a:ext cx="689375" cy="630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9" y="428"/>
                  </a:moveTo>
                  <a:cubicBezTo>
                    <a:pt x="10950" y="428"/>
                    <a:pt x="11410" y="458"/>
                    <a:pt x="11862" y="518"/>
                  </a:cubicBezTo>
                  <a:cubicBezTo>
                    <a:pt x="14835" y="902"/>
                    <a:pt x="17574" y="2614"/>
                    <a:pt x="19016" y="4969"/>
                  </a:cubicBezTo>
                  <a:cubicBezTo>
                    <a:pt x="20241" y="6975"/>
                    <a:pt x="20602" y="9406"/>
                    <a:pt x="20098" y="12172"/>
                  </a:cubicBezTo>
                  <a:cubicBezTo>
                    <a:pt x="19944" y="12987"/>
                    <a:pt x="19701" y="13918"/>
                    <a:pt x="19007" y="14637"/>
                  </a:cubicBezTo>
                  <a:lnTo>
                    <a:pt x="18917" y="14726"/>
                  </a:lnTo>
                  <a:cubicBezTo>
                    <a:pt x="18728" y="14910"/>
                    <a:pt x="18511" y="15136"/>
                    <a:pt x="18476" y="15410"/>
                  </a:cubicBezTo>
                  <a:cubicBezTo>
                    <a:pt x="18439" y="15650"/>
                    <a:pt x="18557" y="15869"/>
                    <a:pt x="18647" y="16040"/>
                  </a:cubicBezTo>
                  <a:lnTo>
                    <a:pt x="19737" y="18156"/>
                  </a:lnTo>
                  <a:cubicBezTo>
                    <a:pt x="19854" y="18389"/>
                    <a:pt x="19998" y="18663"/>
                    <a:pt x="19927" y="18902"/>
                  </a:cubicBezTo>
                  <a:cubicBezTo>
                    <a:pt x="19836" y="19190"/>
                    <a:pt x="19466" y="19402"/>
                    <a:pt x="19061" y="19607"/>
                  </a:cubicBezTo>
                  <a:cubicBezTo>
                    <a:pt x="17421" y="20449"/>
                    <a:pt x="15916" y="21148"/>
                    <a:pt x="14240" y="21182"/>
                  </a:cubicBezTo>
                  <a:cubicBezTo>
                    <a:pt x="14215" y="21183"/>
                    <a:pt x="14190" y="21183"/>
                    <a:pt x="14165" y="21183"/>
                  </a:cubicBezTo>
                  <a:cubicBezTo>
                    <a:pt x="12908" y="21183"/>
                    <a:pt x="12472" y="20508"/>
                    <a:pt x="11906" y="19662"/>
                  </a:cubicBezTo>
                  <a:cubicBezTo>
                    <a:pt x="11789" y="19464"/>
                    <a:pt x="11654" y="19258"/>
                    <a:pt x="11501" y="19059"/>
                  </a:cubicBezTo>
                  <a:cubicBezTo>
                    <a:pt x="11311" y="18806"/>
                    <a:pt x="11095" y="18512"/>
                    <a:pt x="10735" y="18307"/>
                  </a:cubicBezTo>
                  <a:cubicBezTo>
                    <a:pt x="10465" y="18128"/>
                    <a:pt x="10149" y="18019"/>
                    <a:pt x="9870" y="17930"/>
                  </a:cubicBezTo>
                  <a:cubicBezTo>
                    <a:pt x="9357" y="17772"/>
                    <a:pt x="8825" y="17642"/>
                    <a:pt x="8302" y="17519"/>
                  </a:cubicBezTo>
                  <a:cubicBezTo>
                    <a:pt x="7752" y="17396"/>
                    <a:pt x="7194" y="17259"/>
                    <a:pt x="6662" y="17087"/>
                  </a:cubicBezTo>
                  <a:cubicBezTo>
                    <a:pt x="3680" y="16102"/>
                    <a:pt x="1408" y="13685"/>
                    <a:pt x="751" y="10768"/>
                  </a:cubicBezTo>
                  <a:cubicBezTo>
                    <a:pt x="129" y="8050"/>
                    <a:pt x="904" y="5352"/>
                    <a:pt x="2886" y="3373"/>
                  </a:cubicBezTo>
                  <a:cubicBezTo>
                    <a:pt x="4731" y="1537"/>
                    <a:pt x="7654" y="428"/>
                    <a:pt x="10489" y="428"/>
                  </a:cubicBezTo>
                  <a:close/>
                  <a:moveTo>
                    <a:pt x="10512" y="0"/>
                  </a:moveTo>
                  <a:cubicBezTo>
                    <a:pt x="7500" y="0"/>
                    <a:pt x="4407" y="1163"/>
                    <a:pt x="2454" y="3106"/>
                  </a:cubicBezTo>
                  <a:cubicBezTo>
                    <a:pt x="381" y="5168"/>
                    <a:pt x="-430" y="7988"/>
                    <a:pt x="219" y="10830"/>
                  </a:cubicBezTo>
                  <a:cubicBezTo>
                    <a:pt x="913" y="13883"/>
                    <a:pt x="3301" y="16417"/>
                    <a:pt x="6455" y="17450"/>
                  </a:cubicBezTo>
                  <a:cubicBezTo>
                    <a:pt x="7023" y="17629"/>
                    <a:pt x="7590" y="17765"/>
                    <a:pt x="8158" y="17902"/>
                  </a:cubicBezTo>
                  <a:cubicBezTo>
                    <a:pt x="8663" y="18026"/>
                    <a:pt x="9185" y="18149"/>
                    <a:pt x="9681" y="18300"/>
                  </a:cubicBezTo>
                  <a:cubicBezTo>
                    <a:pt x="9924" y="18375"/>
                    <a:pt x="10185" y="18470"/>
                    <a:pt x="10402" y="18608"/>
                  </a:cubicBezTo>
                  <a:cubicBezTo>
                    <a:pt x="10672" y="18779"/>
                    <a:pt x="10852" y="19025"/>
                    <a:pt x="11032" y="19265"/>
                  </a:cubicBezTo>
                  <a:cubicBezTo>
                    <a:pt x="11168" y="19457"/>
                    <a:pt x="11302" y="19655"/>
                    <a:pt x="11420" y="19840"/>
                  </a:cubicBezTo>
                  <a:cubicBezTo>
                    <a:pt x="11996" y="20703"/>
                    <a:pt x="12582" y="21593"/>
                    <a:pt x="14177" y="21593"/>
                  </a:cubicBezTo>
                  <a:cubicBezTo>
                    <a:pt x="14204" y="21593"/>
                    <a:pt x="14240" y="21593"/>
                    <a:pt x="14250" y="21600"/>
                  </a:cubicBezTo>
                  <a:cubicBezTo>
                    <a:pt x="16232" y="21559"/>
                    <a:pt x="18052" y="20628"/>
                    <a:pt x="19367" y="19950"/>
                  </a:cubicBezTo>
                  <a:cubicBezTo>
                    <a:pt x="19845" y="19703"/>
                    <a:pt x="20331" y="19422"/>
                    <a:pt x="20458" y="18984"/>
                  </a:cubicBezTo>
                  <a:cubicBezTo>
                    <a:pt x="20557" y="18621"/>
                    <a:pt x="20377" y="18265"/>
                    <a:pt x="20241" y="17998"/>
                  </a:cubicBezTo>
                  <a:lnTo>
                    <a:pt x="19152" y="15883"/>
                  </a:lnTo>
                  <a:cubicBezTo>
                    <a:pt x="19079" y="15746"/>
                    <a:pt x="18998" y="15588"/>
                    <a:pt x="19016" y="15451"/>
                  </a:cubicBezTo>
                  <a:cubicBezTo>
                    <a:pt x="19034" y="15287"/>
                    <a:pt x="19196" y="15129"/>
                    <a:pt x="19359" y="14972"/>
                  </a:cubicBezTo>
                  <a:lnTo>
                    <a:pt x="19449" y="14876"/>
                  </a:lnTo>
                  <a:cubicBezTo>
                    <a:pt x="20206" y="14089"/>
                    <a:pt x="20485" y="13089"/>
                    <a:pt x="20638" y="12220"/>
                  </a:cubicBezTo>
                  <a:cubicBezTo>
                    <a:pt x="21170" y="9371"/>
                    <a:pt x="20783" y="6872"/>
                    <a:pt x="19512" y="4784"/>
                  </a:cubicBezTo>
                  <a:cubicBezTo>
                    <a:pt x="18007" y="2312"/>
                    <a:pt x="15106" y="511"/>
                    <a:pt x="11969" y="94"/>
                  </a:cubicBezTo>
                  <a:cubicBezTo>
                    <a:pt x="11489" y="30"/>
                    <a:pt x="11001" y="0"/>
                    <a:pt x="105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49" name="Google Shape;1438;p41"/>
            <p:cNvSpPr/>
            <p:nvPr/>
          </p:nvSpPr>
          <p:spPr>
            <a:xfrm>
              <a:off x="435719" y="551899"/>
              <a:ext cx="324554" cy="198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50" name="Google Shape;1439;p41"/>
            <p:cNvSpPr/>
            <p:nvPr/>
          </p:nvSpPr>
          <p:spPr>
            <a:xfrm>
              <a:off x="461893" y="623166"/>
              <a:ext cx="170858" cy="57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51" name="Google Shape;1440;p41"/>
            <p:cNvSpPr/>
            <p:nvPr/>
          </p:nvSpPr>
          <p:spPr>
            <a:xfrm>
              <a:off x="609821" y="632757"/>
              <a:ext cx="133101" cy="62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52" name="Google Shape;1441;p41"/>
            <p:cNvSpPr/>
            <p:nvPr/>
          </p:nvSpPr>
          <p:spPr>
            <a:xfrm>
              <a:off x="194845" y="232916"/>
              <a:ext cx="453216" cy="390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056" name="أفهم :…"/>
          <p:cNvGrpSpPr/>
          <p:nvPr/>
        </p:nvGrpSpPr>
        <p:grpSpPr>
          <a:xfrm>
            <a:off x="6280839" y="1913619"/>
            <a:ext cx="1315731" cy="1316262"/>
            <a:chOff x="0" y="0"/>
            <a:chExt cx="1315730" cy="1316260"/>
          </a:xfrm>
        </p:grpSpPr>
        <p:sp>
          <p:nvSpPr>
            <p:cNvPr id="3054" name="مستطيل"/>
            <p:cNvSpPr/>
            <p:nvPr/>
          </p:nvSpPr>
          <p:spPr>
            <a:xfrm>
              <a:off x="-1" y="-1"/>
              <a:ext cx="1315732" cy="131626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r" rtl="0">
                <a:defRPr b="1" sz="1000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55" name="أفهم :…"/>
            <p:cNvSpPr txBox="1"/>
            <p:nvPr/>
          </p:nvSpPr>
          <p:spPr>
            <a:xfrm>
              <a:off x="12699" y="12700"/>
              <a:ext cx="1290332" cy="1065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defRPr b="1" sz="1000">
                  <a:solidFill>
                    <a:schemeClr val="accent3">
                      <a:lumOff val="-4313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  <a:r>
                <a:rPr>
                  <a:solidFill>
                    <a:schemeClr val="accent4">
                      <a:satOff val="-15844"/>
                      <a:lumOff val="-12862"/>
                    </a:schemeClr>
                  </a:solidFill>
                </a:rPr>
                <a:t> : </a:t>
              </a:r>
              <a:endParaRPr>
                <a:solidFill>
                  <a:schemeClr val="accent4">
                    <a:satOff val="-15844"/>
                    <a:lumOff val="-12862"/>
                  </a:schemeClr>
                </a:solidFill>
              </a:endParaRPr>
            </a:p>
            <a:p>
              <a:pPr algn="r" rtl="0">
                <a:defRPr b="1" sz="10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المعطيات/</a:t>
              </a:r>
            </a:p>
            <a:p>
              <a:pPr algn="r" rtl="0">
                <a:defRPr b="1" sz="1000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المهن الاربع نجار. منقذ ومندوب وبائع في مكتبة</a:t>
              </a:r>
            </a:p>
            <a:p>
              <a:pPr algn="r" rtl="0">
                <a:defRPr b="1" sz="10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المطلوب</a:t>
              </a:r>
              <a:r>
                <a:rPr>
                  <a:solidFill>
                    <a:schemeClr val="accent1">
                      <a:satOff val="-63275"/>
                      <a:lumOff val="-17098"/>
                    </a:schemeClr>
                  </a:solidFill>
                </a:rPr>
                <a:t> </a:t>
              </a:r>
              <a:endParaRPr>
                <a:solidFill>
                  <a:schemeClr val="accent1">
                    <a:satOff val="-63275"/>
                    <a:lumOff val="-17098"/>
                  </a:schemeClr>
                </a:solidFill>
              </a:endParaRPr>
            </a:p>
            <a:p>
              <a:pPr algn="r" rtl="0">
                <a:defRPr b="1" sz="1000">
                  <a:solidFill>
                    <a:schemeClr val="accent1">
                      <a:satOff val="-63275"/>
                      <a:lumOff val="-17098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تحدد مهن كل من عمار وفيصل ورامي ومازن </a:t>
              </a:r>
            </a:p>
          </p:txBody>
        </p:sp>
      </p:grpSp>
      <p:grpSp>
        <p:nvGrpSpPr>
          <p:cNvPr id="3059" name="أخطط  :…"/>
          <p:cNvGrpSpPr/>
          <p:nvPr/>
        </p:nvGrpSpPr>
        <p:grpSpPr>
          <a:xfrm>
            <a:off x="4984393" y="1913619"/>
            <a:ext cx="1282414" cy="1316262"/>
            <a:chOff x="0" y="0"/>
            <a:chExt cx="1282413" cy="1316260"/>
          </a:xfrm>
        </p:grpSpPr>
        <p:sp>
          <p:nvSpPr>
            <p:cNvPr id="3057" name="مستطيل"/>
            <p:cNvSpPr/>
            <p:nvPr/>
          </p:nvSpPr>
          <p:spPr>
            <a:xfrm>
              <a:off x="-1" y="-1"/>
              <a:ext cx="1282415" cy="131626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r" rtl="0">
                <a:defRPr b="1" u="sng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58" name="أخطط  :…"/>
            <p:cNvSpPr txBox="1"/>
            <p:nvPr/>
          </p:nvSpPr>
          <p:spPr>
            <a:xfrm>
              <a:off x="12699" y="12700"/>
              <a:ext cx="1257015" cy="8984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defRPr b="1">
                  <a:solidFill>
                    <a:schemeClr val="accent5">
                      <a:lumOff val="-4156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  :</a:t>
              </a:r>
            </a:p>
            <a:p>
              <a:pPr algn="r" rtl="0">
                <a:defRPr b="1" u="sng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باستعمال التبرير المنطقي </a:t>
              </a:r>
            </a:p>
          </p:txBody>
        </p:sp>
      </p:grpSp>
      <p:grpSp>
        <p:nvGrpSpPr>
          <p:cNvPr id="3062" name="أحل   :…"/>
          <p:cNvGrpSpPr/>
          <p:nvPr/>
        </p:nvGrpSpPr>
        <p:grpSpPr>
          <a:xfrm>
            <a:off x="4991549" y="3233734"/>
            <a:ext cx="2610636" cy="1457247"/>
            <a:chOff x="0" y="0"/>
            <a:chExt cx="2610634" cy="1457245"/>
          </a:xfrm>
        </p:grpSpPr>
        <p:sp>
          <p:nvSpPr>
            <p:cNvPr id="3060" name="مستطيل"/>
            <p:cNvSpPr/>
            <p:nvPr/>
          </p:nvSpPr>
          <p:spPr>
            <a:xfrm>
              <a:off x="-1" y="-1"/>
              <a:ext cx="2610636" cy="145724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r" rtl="0">
                <a:defRPr b="1" sz="11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61" name="أحل   :…"/>
            <p:cNvSpPr txBox="1"/>
            <p:nvPr/>
          </p:nvSpPr>
          <p:spPr>
            <a:xfrm>
              <a:off x="12699" y="12700"/>
              <a:ext cx="2585236" cy="1306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defRPr b="1" sz="1100">
                  <a:solidFill>
                    <a:schemeClr val="accent3">
                      <a:lumOff val="-4313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</a:t>
              </a:r>
              <a:r>
                <a:rPr>
                  <a:solidFill>
                    <a:schemeClr val="accent4">
                      <a:satOff val="-15844"/>
                      <a:lumOff val="-12862"/>
                    </a:schemeClr>
                  </a:solidFill>
                </a:rPr>
                <a:t>   :</a:t>
              </a:r>
              <a:endParaRPr>
                <a:solidFill>
                  <a:schemeClr val="accent4">
                    <a:satOff val="-15844"/>
                    <a:lumOff val="-12862"/>
                  </a:schemeClr>
                </a:solidFill>
              </a:endParaRPr>
            </a:p>
            <a:p>
              <a:pPr algn="r" rtl="0">
                <a:defRPr b="1" sz="1100" u="sng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algn="r" rtl="0">
                <a:defRPr b="1" sz="11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عمار لايلبس بدلة سباحة فهو ليس المنقذ </a:t>
              </a:r>
            </a:p>
            <a:p>
              <a:pPr algn="r" rtl="0">
                <a:defRPr b="1" sz="11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وفيصل راتبه يعتمد على بيع الكتب اذا هو بائع في المكتبة </a:t>
              </a:r>
            </a:p>
            <a:p>
              <a:pPr algn="r" rtl="0">
                <a:defRPr b="1" sz="11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اما مازن سباح ماهر فهو المنقذ </a:t>
              </a:r>
            </a:p>
            <a:p>
              <a:pPr algn="r" rtl="0">
                <a:defRPr b="1" sz="11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بالتالي رامي هو النجار</a:t>
              </a:r>
            </a:p>
            <a:p>
              <a:pPr algn="r" rtl="0">
                <a:defRPr b="1" sz="11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وعمار هومندوب المبيعات</a:t>
              </a:r>
            </a:p>
          </p:txBody>
        </p:sp>
      </p:grpSp>
      <p:pic>
        <p:nvPicPr>
          <p:cNvPr id="3063" name="IMG_2860.jpeg" descr="IMG_2860.jpeg"/>
          <p:cNvPicPr>
            <a:picLocks noChangeAspect="1"/>
          </p:cNvPicPr>
          <p:nvPr/>
        </p:nvPicPr>
        <p:blipFill>
          <a:blip r:embed="rId5">
            <a:extLst/>
          </a:blip>
          <a:srcRect l="0" t="0" r="2573" b="6241"/>
          <a:stretch>
            <a:fillRect/>
          </a:stretch>
        </p:blipFill>
        <p:spPr>
          <a:xfrm>
            <a:off x="5203873" y="264249"/>
            <a:ext cx="2186128" cy="161198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064" name="IMG_2884.png" descr="IMG_288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67808" y="3877998"/>
            <a:ext cx="1102669" cy="1102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5" name="IMG_2886.png" descr="IMG_288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62028" y="2929215"/>
            <a:ext cx="1173254" cy="1173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6" name="IMG_2888.jpeg" descr="IMG_2888.jpeg"/>
          <p:cNvPicPr>
            <a:picLocks noChangeAspect="1"/>
          </p:cNvPicPr>
          <p:nvPr/>
        </p:nvPicPr>
        <p:blipFill>
          <a:blip r:embed="rId8">
            <a:extLst/>
          </a:blip>
          <a:srcRect l="0" t="5364" r="47906" b="0"/>
          <a:stretch>
            <a:fillRect/>
          </a:stretch>
        </p:blipFill>
        <p:spPr>
          <a:xfrm>
            <a:off x="2902671" y="524964"/>
            <a:ext cx="1211687" cy="1534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7" name="IMG_2889.jpeg" descr="IMG_2889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31031" y="1900944"/>
            <a:ext cx="1088474" cy="1088473"/>
          </a:xfrm>
          <a:prstGeom prst="rect">
            <a:avLst/>
          </a:prstGeom>
          <a:ln w="12700">
            <a:miter lim="400000"/>
          </a:ln>
        </p:spPr>
      </p:pic>
      <p:sp>
        <p:nvSpPr>
          <p:cNvPr id="3068" name="مازن"/>
          <p:cNvSpPr txBox="1"/>
          <p:nvPr/>
        </p:nvSpPr>
        <p:spPr>
          <a:xfrm>
            <a:off x="2368670" y="657221"/>
            <a:ext cx="681295" cy="486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rgbClr val="53535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مازن</a:t>
            </a:r>
          </a:p>
        </p:txBody>
      </p:sp>
      <p:sp>
        <p:nvSpPr>
          <p:cNvPr id="3069" name="فيصل"/>
          <p:cNvSpPr txBox="1"/>
          <p:nvPr/>
        </p:nvSpPr>
        <p:spPr>
          <a:xfrm>
            <a:off x="1430185" y="1485164"/>
            <a:ext cx="743803" cy="486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rgbClr val="53535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فيصل</a:t>
            </a:r>
          </a:p>
        </p:txBody>
      </p:sp>
      <p:sp>
        <p:nvSpPr>
          <p:cNvPr id="3070" name="عمار"/>
          <p:cNvSpPr txBox="1"/>
          <p:nvPr/>
        </p:nvSpPr>
        <p:spPr>
          <a:xfrm>
            <a:off x="2034619" y="3305979"/>
            <a:ext cx="681294" cy="486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rgbClr val="53535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عمار</a:t>
            </a:r>
          </a:p>
        </p:txBody>
      </p:sp>
      <p:sp>
        <p:nvSpPr>
          <p:cNvPr id="3071" name="رامي"/>
          <p:cNvSpPr txBox="1"/>
          <p:nvPr/>
        </p:nvSpPr>
        <p:spPr>
          <a:xfrm>
            <a:off x="3219636" y="4186228"/>
            <a:ext cx="786689" cy="486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rgbClr val="53535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رامي </a:t>
            </a:r>
          </a:p>
        </p:txBody>
      </p:sp>
      <p:grpSp>
        <p:nvGrpSpPr>
          <p:cNvPr id="3074" name="صفحة ١٨٥"/>
          <p:cNvGrpSpPr/>
          <p:nvPr/>
        </p:nvGrpSpPr>
        <p:grpSpPr>
          <a:xfrm>
            <a:off x="383099" y="573765"/>
            <a:ext cx="817476" cy="314228"/>
            <a:chOff x="0" y="-1"/>
            <a:chExt cx="817475" cy="314227"/>
          </a:xfrm>
        </p:grpSpPr>
        <p:sp>
          <p:nvSpPr>
            <p:cNvPr id="3072" name="صفحة ١٨٥"/>
            <p:cNvSpPr txBox="1"/>
            <p:nvPr/>
          </p:nvSpPr>
          <p:spPr>
            <a:xfrm>
              <a:off x="6348" y="6349"/>
              <a:ext cx="698571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rtl="0">
                <a:defRPr/>
              </a:pPr>
              <a:r>
                <a:t>صفحة ٤٩</a:t>
              </a:r>
            </a:p>
          </p:txBody>
        </p:sp>
        <p:pic>
          <p:nvPicPr>
            <p:cNvPr id="3073" name="صفحة ١٨٥ صفحة ١٨٥" descr="صفحة ١٨٥ صفحة ١٨٥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-1" y="-2"/>
              <a:ext cx="817477" cy="314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4000"/>
                                        <p:tgtEl>
                                          <p:spTgt spid="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6" dur="1000"/>
                                        <p:tgtEl>
                                          <p:spTgt spid="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7" grpId="7"/>
      <p:bldP build="whole" bldLvl="1" animBg="1" rev="0" advAuto="0" spid="3056" grpId="2"/>
      <p:bldP build="whole" bldLvl="1" animBg="1" rev="0" advAuto="0" spid="3046" grpId="1"/>
      <p:bldP build="whole" bldLvl="1" animBg="1" rev="0" advAuto="0" spid="3059" grpId="3"/>
      <p:bldP build="whole" bldLvl="1" animBg="1" rev="0" advAuto="0" spid="3066" grpId="5"/>
      <p:bldP build="whole" bldLvl="1" animBg="1" rev="0" advAuto="0" spid="3062" grpId="4"/>
      <p:bldP build="whole" bldLvl="1" animBg="1" rev="0" advAuto="0" spid="3068" grpId="6"/>
      <p:bldP build="whole" bldLvl="1" animBg="1" rev="0" advAuto="0" spid="3065" grpId="9"/>
      <p:bldP build="whole" bldLvl="1" animBg="1" rev="0" advAuto="0" spid="3071" grpId="12"/>
      <p:bldP build="whole" bldLvl="1" animBg="1" rev="0" advAuto="0" spid="3070" grpId="10"/>
      <p:bldP build="whole" bldLvl="1" animBg="1" rev="0" advAuto="0" spid="3069" grpId="8"/>
      <p:bldP build="whole" bldLvl="1" animBg="1" rev="0" advAuto="0" spid="3064" grpId="1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0" name="مجموعة 37"/>
          <p:cNvGrpSpPr/>
          <p:nvPr/>
        </p:nvGrpSpPr>
        <p:grpSpPr>
          <a:xfrm>
            <a:off x="6483998" y="413554"/>
            <a:ext cx="2080298" cy="828795"/>
            <a:chOff x="0" y="0"/>
            <a:chExt cx="2080297" cy="828793"/>
          </a:xfrm>
        </p:grpSpPr>
        <p:grpSp>
          <p:nvGrpSpPr>
            <p:cNvPr id="3078" name="مربع نص 39"/>
            <p:cNvGrpSpPr/>
            <p:nvPr/>
          </p:nvGrpSpPr>
          <p:grpSpPr>
            <a:xfrm>
              <a:off x="599493" y="228241"/>
              <a:ext cx="1480805" cy="342615"/>
              <a:chOff x="0" y="0"/>
              <a:chExt cx="1480803" cy="342613"/>
            </a:xfrm>
          </p:grpSpPr>
          <p:sp>
            <p:nvSpPr>
              <p:cNvPr id="3076" name="مستطيل"/>
              <p:cNvSpPr/>
              <p:nvPr/>
            </p:nvSpPr>
            <p:spPr>
              <a:xfrm>
                <a:off x="0" y="0"/>
                <a:ext cx="1480804" cy="342614"/>
              </a:xfrm>
              <a:prstGeom prst="rect">
                <a:avLst/>
              </a:prstGeom>
              <a:noFill/>
              <a:ln w="9525" cap="flat">
                <a:solidFill>
                  <a:srgbClr val="92D05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rtl="0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077" name="مثال ٥"/>
              <p:cNvSpPr txBox="1"/>
              <p:nvPr/>
            </p:nvSpPr>
            <p:spPr>
              <a:xfrm>
                <a:off x="4762" y="4762"/>
                <a:ext cx="1471280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مثال ٥</a:t>
                </a:r>
              </a:p>
            </p:txBody>
          </p:sp>
        </p:grpSp>
        <p:pic>
          <p:nvPicPr>
            <p:cNvPr id="3079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943109" cy="828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83" name="مجموعة 2"/>
          <p:cNvGrpSpPr/>
          <p:nvPr/>
        </p:nvGrpSpPr>
        <p:grpSpPr>
          <a:xfrm>
            <a:off x="321707" y="1385145"/>
            <a:ext cx="831929" cy="1167986"/>
            <a:chOff x="0" y="0"/>
            <a:chExt cx="831928" cy="1167984"/>
          </a:xfrm>
        </p:grpSpPr>
        <p:pic>
          <p:nvPicPr>
            <p:cNvPr id="3081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00119"/>
              <a:ext cx="831929" cy="46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2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907" y="0"/>
              <a:ext cx="682115" cy="6661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16" name="Google Shape;7322;p46"/>
          <p:cNvGrpSpPr/>
          <p:nvPr/>
        </p:nvGrpSpPr>
        <p:grpSpPr>
          <a:xfrm>
            <a:off x="5974810" y="400431"/>
            <a:ext cx="2320564" cy="173335"/>
            <a:chOff x="-19" y="-1"/>
            <a:chExt cx="2320563" cy="173334"/>
          </a:xfrm>
        </p:grpSpPr>
        <p:sp>
          <p:nvSpPr>
            <p:cNvPr id="3084" name="Google Shape;7323;p46"/>
            <p:cNvSpPr/>
            <p:nvPr/>
          </p:nvSpPr>
          <p:spPr>
            <a:xfrm>
              <a:off x="-20" y="-2"/>
              <a:ext cx="1112617" cy="16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5" name="Google Shape;7324;p46"/>
            <p:cNvSpPr/>
            <p:nvPr/>
          </p:nvSpPr>
          <p:spPr>
            <a:xfrm>
              <a:off x="737666" y="17103"/>
              <a:ext cx="1171534" cy="156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6" name="Google Shape;7325;p46"/>
            <p:cNvSpPr/>
            <p:nvPr/>
          </p:nvSpPr>
          <p:spPr>
            <a:xfrm>
              <a:off x="1748792" y="48212"/>
              <a:ext cx="571752" cy="10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7" name="Google Shape;7326;p46"/>
            <p:cNvSpPr/>
            <p:nvPr/>
          </p:nvSpPr>
          <p:spPr>
            <a:xfrm>
              <a:off x="516391" y="121038"/>
              <a:ext cx="142277" cy="4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8" name="Google Shape;7327;p46"/>
            <p:cNvSpPr/>
            <p:nvPr/>
          </p:nvSpPr>
          <p:spPr>
            <a:xfrm>
              <a:off x="374641" y="132088"/>
              <a:ext cx="84202" cy="2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9" name="Google Shape;7328;p46"/>
            <p:cNvSpPr/>
            <p:nvPr/>
          </p:nvSpPr>
          <p:spPr>
            <a:xfrm>
              <a:off x="1434417" y="21914"/>
              <a:ext cx="70627" cy="1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0" name="Google Shape;7329;p46"/>
            <p:cNvSpPr/>
            <p:nvPr/>
          </p:nvSpPr>
          <p:spPr>
            <a:xfrm>
              <a:off x="1695967" y="32113"/>
              <a:ext cx="70602" cy="1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1" name="Google Shape;7330;p46"/>
            <p:cNvSpPr/>
            <p:nvPr/>
          </p:nvSpPr>
          <p:spPr>
            <a:xfrm>
              <a:off x="870814" y="13816"/>
              <a:ext cx="26904" cy="41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2" name="Google Shape;7331;p46"/>
            <p:cNvSpPr/>
            <p:nvPr/>
          </p:nvSpPr>
          <p:spPr>
            <a:xfrm>
              <a:off x="955266" y="16413"/>
              <a:ext cx="30852" cy="3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3" name="Google Shape;7332;p46"/>
            <p:cNvSpPr/>
            <p:nvPr/>
          </p:nvSpPr>
          <p:spPr>
            <a:xfrm>
              <a:off x="103666" y="138988"/>
              <a:ext cx="402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4" name="Google Shape;7333;p46"/>
            <p:cNvSpPr/>
            <p:nvPr/>
          </p:nvSpPr>
          <p:spPr>
            <a:xfrm>
              <a:off x="339066" y="139857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5" name="Google Shape;7334;p46"/>
            <p:cNvSpPr/>
            <p:nvPr/>
          </p:nvSpPr>
          <p:spPr>
            <a:xfrm>
              <a:off x="232866" y="134351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6" name="Google Shape;7335;p46"/>
            <p:cNvSpPr/>
            <p:nvPr/>
          </p:nvSpPr>
          <p:spPr>
            <a:xfrm>
              <a:off x="161741" y="138421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7" name="Google Shape;7336;p46"/>
            <p:cNvSpPr/>
            <p:nvPr/>
          </p:nvSpPr>
          <p:spPr>
            <a:xfrm>
              <a:off x="312391" y="138507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8" name="Google Shape;7337;p46"/>
            <p:cNvSpPr/>
            <p:nvPr/>
          </p:nvSpPr>
          <p:spPr>
            <a:xfrm>
              <a:off x="494416" y="152089"/>
              <a:ext cx="13077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9" name="Google Shape;7338;p46"/>
            <p:cNvSpPr/>
            <p:nvPr/>
          </p:nvSpPr>
          <p:spPr>
            <a:xfrm>
              <a:off x="1795542" y="37547"/>
              <a:ext cx="1270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0" name="Google Shape;7339;p46"/>
            <p:cNvSpPr/>
            <p:nvPr/>
          </p:nvSpPr>
          <p:spPr>
            <a:xfrm>
              <a:off x="1835817" y="41335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1" name="Google Shape;7340;p46"/>
            <p:cNvSpPr/>
            <p:nvPr/>
          </p:nvSpPr>
          <p:spPr>
            <a:xfrm>
              <a:off x="669841" y="156862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2" name="Google Shape;7341;p46"/>
            <p:cNvSpPr/>
            <p:nvPr/>
          </p:nvSpPr>
          <p:spPr>
            <a:xfrm>
              <a:off x="272641" y="136844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3" name="Google Shape;7342;p46"/>
            <p:cNvSpPr/>
            <p:nvPr/>
          </p:nvSpPr>
          <p:spPr>
            <a:xfrm>
              <a:off x="995016" y="19273"/>
              <a:ext cx="66952" cy="2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4" name="Google Shape;7343;p46"/>
            <p:cNvSpPr/>
            <p:nvPr/>
          </p:nvSpPr>
          <p:spPr>
            <a:xfrm>
              <a:off x="906091" y="25838"/>
              <a:ext cx="20402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5" name="Google Shape;7344;p46"/>
            <p:cNvSpPr/>
            <p:nvPr/>
          </p:nvSpPr>
          <p:spPr>
            <a:xfrm>
              <a:off x="987226" y="70387"/>
              <a:ext cx="1518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6" name="Google Shape;7345;p46"/>
            <p:cNvSpPr/>
            <p:nvPr/>
          </p:nvSpPr>
          <p:spPr>
            <a:xfrm>
              <a:off x="1073403" y="767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7" name="Google Shape;7346;p46"/>
            <p:cNvSpPr/>
            <p:nvPr/>
          </p:nvSpPr>
          <p:spPr>
            <a:xfrm>
              <a:off x="891379" y="12129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8" name="Google Shape;7347;p46"/>
            <p:cNvSpPr/>
            <p:nvPr/>
          </p:nvSpPr>
          <p:spPr>
            <a:xfrm>
              <a:off x="899216" y="3805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9" name="Google Shape;7348;p46"/>
            <p:cNvSpPr/>
            <p:nvPr/>
          </p:nvSpPr>
          <p:spPr>
            <a:xfrm>
              <a:off x="1120731" y="35648"/>
              <a:ext cx="29637" cy="3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0" name="Google Shape;7349;p46"/>
            <p:cNvSpPr/>
            <p:nvPr/>
          </p:nvSpPr>
          <p:spPr>
            <a:xfrm>
              <a:off x="1830842" y="70813"/>
              <a:ext cx="31684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1" name="Google Shape;7350;p46"/>
            <p:cNvSpPr/>
            <p:nvPr/>
          </p:nvSpPr>
          <p:spPr>
            <a:xfrm>
              <a:off x="1083416" y="52956"/>
              <a:ext cx="1282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2" name="Google Shape;7351;p46"/>
            <p:cNvSpPr/>
            <p:nvPr/>
          </p:nvSpPr>
          <p:spPr>
            <a:xfrm>
              <a:off x="1778249" y="7702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3" name="Google Shape;7352;p46"/>
            <p:cNvSpPr/>
            <p:nvPr/>
          </p:nvSpPr>
          <p:spPr>
            <a:xfrm>
              <a:off x="966703" y="1303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4" name="Google Shape;7353;p46"/>
            <p:cNvSpPr/>
            <p:nvPr/>
          </p:nvSpPr>
          <p:spPr>
            <a:xfrm>
              <a:off x="1130901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5" name="Google Shape;7354;p46"/>
            <p:cNvSpPr/>
            <p:nvPr/>
          </p:nvSpPr>
          <p:spPr>
            <a:xfrm>
              <a:off x="1796067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119" name="Google Shape;249;p17"/>
          <p:cNvGrpSpPr/>
          <p:nvPr/>
        </p:nvGrpSpPr>
        <p:grpSpPr>
          <a:xfrm>
            <a:off x="7187309" y="1356809"/>
            <a:ext cx="1010044" cy="2783858"/>
            <a:chOff x="0" y="0"/>
            <a:chExt cx="1010042" cy="2783857"/>
          </a:xfrm>
        </p:grpSpPr>
        <p:sp>
          <p:nvSpPr>
            <p:cNvPr id="3117" name="مستطيل"/>
            <p:cNvSpPr/>
            <p:nvPr/>
          </p:nvSpPr>
          <p:spPr>
            <a:xfrm>
              <a:off x="0" y="0"/>
              <a:ext cx="1010043" cy="2783858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8" name="خطوات حل المسألة…"/>
            <p:cNvSpPr txBox="1"/>
            <p:nvPr/>
          </p:nvSpPr>
          <p:spPr>
            <a:xfrm>
              <a:off x="22644" y="348821"/>
              <a:ext cx="964756" cy="208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pic>
        <p:nvPicPr>
          <p:cNvPr id="3120" name="IMG_2890.png" descr="IMG_2890.png"/>
          <p:cNvPicPr>
            <a:picLocks noChangeAspect="1"/>
          </p:cNvPicPr>
          <p:nvPr/>
        </p:nvPicPr>
        <p:blipFill>
          <a:blip r:embed="rId5">
            <a:extLst/>
          </a:blip>
          <a:srcRect l="49116" t="38393" r="9790" b="24680"/>
          <a:stretch>
            <a:fillRect/>
          </a:stretch>
        </p:blipFill>
        <p:spPr>
          <a:xfrm>
            <a:off x="2028430" y="369332"/>
            <a:ext cx="4284086" cy="288713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121" name="Google Shape;1432;p41"/>
          <p:cNvSpPr/>
          <p:nvPr/>
        </p:nvSpPr>
        <p:spPr>
          <a:xfrm>
            <a:off x="5723845" y="2925966"/>
            <a:ext cx="773443" cy="647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0" y="7506"/>
                </a:moveTo>
                <a:cubicBezTo>
                  <a:pt x="10475" y="8745"/>
                  <a:pt x="11428" y="9983"/>
                  <a:pt x="12406" y="11207"/>
                </a:cubicBezTo>
                <a:cubicBezTo>
                  <a:pt x="11402" y="10025"/>
                  <a:pt x="10440" y="8794"/>
                  <a:pt x="9540" y="7506"/>
                </a:cubicBezTo>
                <a:close/>
                <a:moveTo>
                  <a:pt x="12590" y="12881"/>
                </a:moveTo>
                <a:cubicBezTo>
                  <a:pt x="13219" y="13557"/>
                  <a:pt x="13866" y="14211"/>
                  <a:pt x="14530" y="14859"/>
                </a:cubicBezTo>
                <a:cubicBezTo>
                  <a:pt x="14512" y="14865"/>
                  <a:pt x="14495" y="14873"/>
                  <a:pt x="14486" y="14887"/>
                </a:cubicBezTo>
                <a:cubicBezTo>
                  <a:pt x="13831" y="14232"/>
                  <a:pt x="13202" y="13564"/>
                  <a:pt x="12590" y="12881"/>
                </a:cubicBezTo>
                <a:close/>
                <a:moveTo>
                  <a:pt x="7129" y="9033"/>
                </a:moveTo>
                <a:cubicBezTo>
                  <a:pt x="8439" y="10700"/>
                  <a:pt x="9768" y="12347"/>
                  <a:pt x="11113" y="13972"/>
                </a:cubicBezTo>
                <a:cubicBezTo>
                  <a:pt x="11585" y="14542"/>
                  <a:pt x="12127" y="15189"/>
                  <a:pt x="12756" y="15808"/>
                </a:cubicBezTo>
                <a:cubicBezTo>
                  <a:pt x="12721" y="15844"/>
                  <a:pt x="12695" y="15893"/>
                  <a:pt x="12686" y="15942"/>
                </a:cubicBezTo>
                <a:cubicBezTo>
                  <a:pt x="10764" y="13712"/>
                  <a:pt x="8824" y="11439"/>
                  <a:pt x="7129" y="9033"/>
                </a:cubicBezTo>
                <a:close/>
                <a:moveTo>
                  <a:pt x="14573" y="16273"/>
                </a:moveTo>
                <a:lnTo>
                  <a:pt x="14652" y="16329"/>
                </a:lnTo>
                <a:cubicBezTo>
                  <a:pt x="14661" y="16350"/>
                  <a:pt x="14670" y="16364"/>
                  <a:pt x="14678" y="16385"/>
                </a:cubicBezTo>
                <a:lnTo>
                  <a:pt x="14670" y="16385"/>
                </a:lnTo>
                <a:lnTo>
                  <a:pt x="14573" y="16273"/>
                </a:lnTo>
                <a:close/>
                <a:moveTo>
                  <a:pt x="16186" y="16383"/>
                </a:moveTo>
                <a:lnTo>
                  <a:pt x="16373" y="16547"/>
                </a:lnTo>
                <a:cubicBezTo>
                  <a:pt x="16434" y="16660"/>
                  <a:pt x="16487" y="16765"/>
                  <a:pt x="16548" y="16878"/>
                </a:cubicBezTo>
                <a:cubicBezTo>
                  <a:pt x="16422" y="16715"/>
                  <a:pt x="16304" y="16553"/>
                  <a:pt x="16186" y="16383"/>
                </a:cubicBezTo>
                <a:close/>
                <a:moveTo>
                  <a:pt x="7627" y="13346"/>
                </a:moveTo>
                <a:cubicBezTo>
                  <a:pt x="8055" y="13860"/>
                  <a:pt x="8492" y="14373"/>
                  <a:pt x="8937" y="14880"/>
                </a:cubicBezTo>
                <a:cubicBezTo>
                  <a:pt x="9602" y="15640"/>
                  <a:pt x="10274" y="16357"/>
                  <a:pt x="11227" y="16786"/>
                </a:cubicBezTo>
                <a:cubicBezTo>
                  <a:pt x="11288" y="16807"/>
                  <a:pt x="11349" y="16821"/>
                  <a:pt x="11410" y="16821"/>
                </a:cubicBezTo>
                <a:cubicBezTo>
                  <a:pt x="11410" y="16843"/>
                  <a:pt x="11410" y="16864"/>
                  <a:pt x="11419" y="16885"/>
                </a:cubicBezTo>
                <a:cubicBezTo>
                  <a:pt x="11393" y="16881"/>
                  <a:pt x="11367" y="16879"/>
                  <a:pt x="11342" y="16879"/>
                </a:cubicBezTo>
                <a:cubicBezTo>
                  <a:pt x="11272" y="16879"/>
                  <a:pt x="11203" y="16892"/>
                  <a:pt x="11140" y="16913"/>
                </a:cubicBezTo>
                <a:cubicBezTo>
                  <a:pt x="11061" y="16839"/>
                  <a:pt x="10952" y="16802"/>
                  <a:pt x="10841" y="16802"/>
                </a:cubicBezTo>
                <a:cubicBezTo>
                  <a:pt x="10742" y="16802"/>
                  <a:pt x="10641" y="16832"/>
                  <a:pt x="10563" y="16892"/>
                </a:cubicBezTo>
                <a:cubicBezTo>
                  <a:pt x="9540" y="15738"/>
                  <a:pt x="8562" y="14556"/>
                  <a:pt x="7627" y="13346"/>
                </a:cubicBezTo>
                <a:close/>
                <a:moveTo>
                  <a:pt x="13866" y="17842"/>
                </a:moveTo>
                <a:cubicBezTo>
                  <a:pt x="13970" y="18046"/>
                  <a:pt x="14076" y="18250"/>
                  <a:pt x="14180" y="18454"/>
                </a:cubicBezTo>
                <a:cubicBezTo>
                  <a:pt x="14102" y="18383"/>
                  <a:pt x="14023" y="18313"/>
                  <a:pt x="13936" y="18243"/>
                </a:cubicBezTo>
                <a:cubicBezTo>
                  <a:pt x="13918" y="18109"/>
                  <a:pt x="13892" y="17975"/>
                  <a:pt x="13866" y="17842"/>
                </a:cubicBezTo>
                <a:close/>
                <a:moveTo>
                  <a:pt x="9989" y="0"/>
                </a:moveTo>
                <a:cubicBezTo>
                  <a:pt x="9928" y="0"/>
                  <a:pt x="9866" y="13"/>
                  <a:pt x="9811" y="42"/>
                </a:cubicBezTo>
                <a:cubicBezTo>
                  <a:pt x="9637" y="126"/>
                  <a:pt x="9558" y="295"/>
                  <a:pt x="9628" y="450"/>
                </a:cubicBezTo>
                <a:cubicBezTo>
                  <a:pt x="10004" y="1273"/>
                  <a:pt x="10414" y="2082"/>
                  <a:pt x="10869" y="2863"/>
                </a:cubicBezTo>
                <a:cubicBezTo>
                  <a:pt x="10423" y="2293"/>
                  <a:pt x="9986" y="1716"/>
                  <a:pt x="9549" y="1146"/>
                </a:cubicBezTo>
                <a:cubicBezTo>
                  <a:pt x="9484" y="1050"/>
                  <a:pt x="9358" y="997"/>
                  <a:pt x="9229" y="997"/>
                </a:cubicBezTo>
                <a:cubicBezTo>
                  <a:pt x="9168" y="997"/>
                  <a:pt x="9107" y="1009"/>
                  <a:pt x="9051" y="1034"/>
                </a:cubicBezTo>
                <a:cubicBezTo>
                  <a:pt x="8876" y="1125"/>
                  <a:pt x="8806" y="1301"/>
                  <a:pt x="8885" y="1456"/>
                </a:cubicBezTo>
                <a:cubicBezTo>
                  <a:pt x="9339" y="2391"/>
                  <a:pt x="9855" y="3299"/>
                  <a:pt x="10406" y="4185"/>
                </a:cubicBezTo>
                <a:cubicBezTo>
                  <a:pt x="9890" y="3531"/>
                  <a:pt x="9374" y="2877"/>
                  <a:pt x="8867" y="2222"/>
                </a:cubicBezTo>
                <a:cubicBezTo>
                  <a:pt x="8803" y="2129"/>
                  <a:pt x="8681" y="2076"/>
                  <a:pt x="8558" y="2076"/>
                </a:cubicBezTo>
                <a:cubicBezTo>
                  <a:pt x="8496" y="2076"/>
                  <a:pt x="8433" y="2089"/>
                  <a:pt x="8378" y="2117"/>
                </a:cubicBezTo>
                <a:cubicBezTo>
                  <a:pt x="8204" y="2201"/>
                  <a:pt x="8125" y="2384"/>
                  <a:pt x="8204" y="2539"/>
                </a:cubicBezTo>
                <a:cubicBezTo>
                  <a:pt x="8439" y="3025"/>
                  <a:pt x="8693" y="3510"/>
                  <a:pt x="8955" y="3981"/>
                </a:cubicBezTo>
                <a:cubicBezTo>
                  <a:pt x="8597" y="3461"/>
                  <a:pt x="8247" y="2933"/>
                  <a:pt x="7889" y="2413"/>
                </a:cubicBezTo>
                <a:cubicBezTo>
                  <a:pt x="7827" y="2308"/>
                  <a:pt x="7699" y="2249"/>
                  <a:pt x="7564" y="2249"/>
                </a:cubicBezTo>
                <a:cubicBezTo>
                  <a:pt x="7509" y="2249"/>
                  <a:pt x="7453" y="2259"/>
                  <a:pt x="7400" y="2279"/>
                </a:cubicBezTo>
                <a:cubicBezTo>
                  <a:pt x="7216" y="2363"/>
                  <a:pt x="7137" y="2539"/>
                  <a:pt x="7207" y="2701"/>
                </a:cubicBezTo>
                <a:cubicBezTo>
                  <a:pt x="7391" y="3109"/>
                  <a:pt x="7583" y="3517"/>
                  <a:pt x="7784" y="3918"/>
                </a:cubicBezTo>
                <a:lnTo>
                  <a:pt x="6456" y="2103"/>
                </a:lnTo>
                <a:cubicBezTo>
                  <a:pt x="6389" y="2005"/>
                  <a:pt x="6259" y="1952"/>
                  <a:pt x="6127" y="1952"/>
                </a:cubicBezTo>
                <a:cubicBezTo>
                  <a:pt x="6069" y="1952"/>
                  <a:pt x="6011" y="1962"/>
                  <a:pt x="5958" y="1983"/>
                </a:cubicBezTo>
                <a:cubicBezTo>
                  <a:pt x="5783" y="2068"/>
                  <a:pt x="5704" y="2244"/>
                  <a:pt x="5774" y="2398"/>
                </a:cubicBezTo>
                <a:cubicBezTo>
                  <a:pt x="6159" y="3264"/>
                  <a:pt x="6587" y="4108"/>
                  <a:pt x="7059" y="4938"/>
                </a:cubicBezTo>
                <a:cubicBezTo>
                  <a:pt x="6622" y="4354"/>
                  <a:pt x="6185" y="3770"/>
                  <a:pt x="5757" y="3186"/>
                </a:cubicBezTo>
                <a:cubicBezTo>
                  <a:pt x="5693" y="3093"/>
                  <a:pt x="5571" y="3040"/>
                  <a:pt x="5442" y="3040"/>
                </a:cubicBezTo>
                <a:cubicBezTo>
                  <a:pt x="5377" y="3040"/>
                  <a:pt x="5311" y="3053"/>
                  <a:pt x="5250" y="3081"/>
                </a:cubicBezTo>
                <a:cubicBezTo>
                  <a:pt x="5075" y="3172"/>
                  <a:pt x="5006" y="3355"/>
                  <a:pt x="5093" y="3510"/>
                </a:cubicBezTo>
                <a:cubicBezTo>
                  <a:pt x="5390" y="4045"/>
                  <a:pt x="5687" y="4580"/>
                  <a:pt x="5993" y="5107"/>
                </a:cubicBezTo>
                <a:cubicBezTo>
                  <a:pt x="5416" y="4347"/>
                  <a:pt x="4839" y="3594"/>
                  <a:pt x="4271" y="2842"/>
                </a:cubicBezTo>
                <a:cubicBezTo>
                  <a:pt x="4206" y="2746"/>
                  <a:pt x="4080" y="2693"/>
                  <a:pt x="3951" y="2693"/>
                </a:cubicBezTo>
                <a:cubicBezTo>
                  <a:pt x="3890" y="2693"/>
                  <a:pt x="3829" y="2704"/>
                  <a:pt x="3773" y="2729"/>
                </a:cubicBezTo>
                <a:cubicBezTo>
                  <a:pt x="3599" y="2821"/>
                  <a:pt x="3529" y="2997"/>
                  <a:pt x="3607" y="3151"/>
                </a:cubicBezTo>
                <a:cubicBezTo>
                  <a:pt x="3677" y="3299"/>
                  <a:pt x="3747" y="3440"/>
                  <a:pt x="3826" y="3588"/>
                </a:cubicBezTo>
                <a:cubicBezTo>
                  <a:pt x="3773" y="3563"/>
                  <a:pt x="3715" y="3551"/>
                  <a:pt x="3655" y="3551"/>
                </a:cubicBezTo>
                <a:cubicBezTo>
                  <a:pt x="3596" y="3551"/>
                  <a:pt x="3537" y="3563"/>
                  <a:pt x="3485" y="3588"/>
                </a:cubicBezTo>
                <a:cubicBezTo>
                  <a:pt x="3310" y="3679"/>
                  <a:pt x="3232" y="3855"/>
                  <a:pt x="3310" y="4010"/>
                </a:cubicBezTo>
                <a:cubicBezTo>
                  <a:pt x="3590" y="4601"/>
                  <a:pt x="3887" y="5192"/>
                  <a:pt x="4202" y="5769"/>
                </a:cubicBezTo>
                <a:cubicBezTo>
                  <a:pt x="3966" y="5417"/>
                  <a:pt x="3721" y="5065"/>
                  <a:pt x="3485" y="4713"/>
                </a:cubicBezTo>
                <a:cubicBezTo>
                  <a:pt x="3425" y="4607"/>
                  <a:pt x="3296" y="4547"/>
                  <a:pt x="3161" y="4547"/>
                </a:cubicBezTo>
                <a:cubicBezTo>
                  <a:pt x="3099" y="4547"/>
                  <a:pt x="3036" y="4560"/>
                  <a:pt x="2978" y="4586"/>
                </a:cubicBezTo>
                <a:cubicBezTo>
                  <a:pt x="2795" y="4678"/>
                  <a:pt x="2725" y="4861"/>
                  <a:pt x="2812" y="5016"/>
                </a:cubicBezTo>
                <a:cubicBezTo>
                  <a:pt x="3607" y="6493"/>
                  <a:pt x="4464" y="7936"/>
                  <a:pt x="5390" y="9350"/>
                </a:cubicBezTo>
                <a:cubicBezTo>
                  <a:pt x="4376" y="8020"/>
                  <a:pt x="3398" y="6690"/>
                  <a:pt x="2428" y="5374"/>
                </a:cubicBezTo>
                <a:cubicBezTo>
                  <a:pt x="2363" y="5276"/>
                  <a:pt x="2240" y="5221"/>
                  <a:pt x="2111" y="5221"/>
                </a:cubicBezTo>
                <a:cubicBezTo>
                  <a:pt x="2047" y="5221"/>
                  <a:pt x="1982" y="5234"/>
                  <a:pt x="1921" y="5262"/>
                </a:cubicBezTo>
                <a:cubicBezTo>
                  <a:pt x="1746" y="5353"/>
                  <a:pt x="1676" y="5536"/>
                  <a:pt x="1764" y="5698"/>
                </a:cubicBezTo>
                <a:cubicBezTo>
                  <a:pt x="2393" y="6838"/>
                  <a:pt x="3057" y="7964"/>
                  <a:pt x="3756" y="9075"/>
                </a:cubicBezTo>
                <a:cubicBezTo>
                  <a:pt x="3171" y="8280"/>
                  <a:pt x="2602" y="7485"/>
                  <a:pt x="2043" y="6697"/>
                </a:cubicBezTo>
                <a:cubicBezTo>
                  <a:pt x="1976" y="6600"/>
                  <a:pt x="1851" y="6543"/>
                  <a:pt x="1722" y="6543"/>
                </a:cubicBezTo>
                <a:cubicBezTo>
                  <a:pt x="1665" y="6543"/>
                  <a:pt x="1608" y="6554"/>
                  <a:pt x="1554" y="6578"/>
                </a:cubicBezTo>
                <a:cubicBezTo>
                  <a:pt x="1370" y="6655"/>
                  <a:pt x="1292" y="6831"/>
                  <a:pt x="1362" y="6986"/>
                </a:cubicBezTo>
                <a:cubicBezTo>
                  <a:pt x="1729" y="7872"/>
                  <a:pt x="2166" y="8745"/>
                  <a:pt x="2663" y="9596"/>
                </a:cubicBezTo>
                <a:cubicBezTo>
                  <a:pt x="2253" y="9082"/>
                  <a:pt x="1851" y="8562"/>
                  <a:pt x="1458" y="8034"/>
                </a:cubicBezTo>
                <a:cubicBezTo>
                  <a:pt x="1394" y="7940"/>
                  <a:pt x="1267" y="7887"/>
                  <a:pt x="1139" y="7887"/>
                </a:cubicBezTo>
                <a:cubicBezTo>
                  <a:pt x="1074" y="7887"/>
                  <a:pt x="1009" y="7900"/>
                  <a:pt x="951" y="7928"/>
                </a:cubicBezTo>
                <a:cubicBezTo>
                  <a:pt x="776" y="8027"/>
                  <a:pt x="715" y="8210"/>
                  <a:pt x="802" y="8365"/>
                </a:cubicBezTo>
                <a:cubicBezTo>
                  <a:pt x="1187" y="9047"/>
                  <a:pt x="1598" y="9722"/>
                  <a:pt x="2026" y="10391"/>
                </a:cubicBezTo>
                <a:cubicBezTo>
                  <a:pt x="1571" y="9821"/>
                  <a:pt x="1135" y="9251"/>
                  <a:pt x="698" y="8688"/>
                </a:cubicBezTo>
                <a:cubicBezTo>
                  <a:pt x="626" y="8593"/>
                  <a:pt x="502" y="8539"/>
                  <a:pt x="378" y="8539"/>
                </a:cubicBezTo>
                <a:cubicBezTo>
                  <a:pt x="320" y="8539"/>
                  <a:pt x="261" y="8551"/>
                  <a:pt x="208" y="8576"/>
                </a:cubicBezTo>
                <a:cubicBezTo>
                  <a:pt x="34" y="8660"/>
                  <a:pt x="-45" y="8836"/>
                  <a:pt x="25" y="8991"/>
                </a:cubicBezTo>
                <a:cubicBezTo>
                  <a:pt x="383" y="9814"/>
                  <a:pt x="802" y="10616"/>
                  <a:pt x="1283" y="11404"/>
                </a:cubicBezTo>
                <a:cubicBezTo>
                  <a:pt x="1210" y="11341"/>
                  <a:pt x="1113" y="11308"/>
                  <a:pt x="1014" y="11308"/>
                </a:cubicBezTo>
                <a:cubicBezTo>
                  <a:pt x="947" y="11308"/>
                  <a:pt x="880" y="11323"/>
                  <a:pt x="820" y="11355"/>
                </a:cubicBezTo>
                <a:cubicBezTo>
                  <a:pt x="637" y="11453"/>
                  <a:pt x="584" y="11650"/>
                  <a:pt x="689" y="11805"/>
                </a:cubicBezTo>
                <a:cubicBezTo>
                  <a:pt x="2157" y="13979"/>
                  <a:pt x="4001" y="15977"/>
                  <a:pt x="6168" y="17736"/>
                </a:cubicBezTo>
                <a:cubicBezTo>
                  <a:pt x="6238" y="17792"/>
                  <a:pt x="6329" y="17820"/>
                  <a:pt x="6422" y="17820"/>
                </a:cubicBezTo>
                <a:cubicBezTo>
                  <a:pt x="6515" y="17820"/>
                  <a:pt x="6609" y="17792"/>
                  <a:pt x="6683" y="17736"/>
                </a:cubicBezTo>
                <a:cubicBezTo>
                  <a:pt x="6823" y="17609"/>
                  <a:pt x="6849" y="17427"/>
                  <a:pt x="6727" y="17286"/>
                </a:cubicBezTo>
                <a:cubicBezTo>
                  <a:pt x="5565" y="15935"/>
                  <a:pt x="4385" y="14563"/>
                  <a:pt x="3319" y="13121"/>
                </a:cubicBezTo>
                <a:cubicBezTo>
                  <a:pt x="4638" y="14661"/>
                  <a:pt x="6054" y="16146"/>
                  <a:pt x="7662" y="17476"/>
                </a:cubicBezTo>
                <a:cubicBezTo>
                  <a:pt x="7736" y="17536"/>
                  <a:pt x="7832" y="17566"/>
                  <a:pt x="7927" y="17566"/>
                </a:cubicBezTo>
                <a:cubicBezTo>
                  <a:pt x="8022" y="17566"/>
                  <a:pt x="8116" y="17536"/>
                  <a:pt x="8186" y="17476"/>
                </a:cubicBezTo>
                <a:cubicBezTo>
                  <a:pt x="8335" y="17349"/>
                  <a:pt x="8343" y="17159"/>
                  <a:pt x="8212" y="17025"/>
                </a:cubicBezTo>
                <a:cubicBezTo>
                  <a:pt x="7749" y="16540"/>
                  <a:pt x="7286" y="16048"/>
                  <a:pt x="6840" y="15541"/>
                </a:cubicBezTo>
                <a:cubicBezTo>
                  <a:pt x="7679" y="16441"/>
                  <a:pt x="8544" y="17321"/>
                  <a:pt x="9427" y="18179"/>
                </a:cubicBezTo>
                <a:cubicBezTo>
                  <a:pt x="9499" y="18253"/>
                  <a:pt x="9605" y="18290"/>
                  <a:pt x="9711" y="18290"/>
                </a:cubicBezTo>
                <a:cubicBezTo>
                  <a:pt x="9798" y="18290"/>
                  <a:pt x="9884" y="18265"/>
                  <a:pt x="9951" y="18215"/>
                </a:cubicBezTo>
                <a:cubicBezTo>
                  <a:pt x="10108" y="18095"/>
                  <a:pt x="10135" y="17898"/>
                  <a:pt x="10012" y="17757"/>
                </a:cubicBezTo>
                <a:cubicBezTo>
                  <a:pt x="9095" y="16744"/>
                  <a:pt x="8177" y="15731"/>
                  <a:pt x="7286" y="14690"/>
                </a:cubicBezTo>
                <a:cubicBezTo>
                  <a:pt x="8308" y="15857"/>
                  <a:pt x="9418" y="16969"/>
                  <a:pt x="10607" y="18032"/>
                </a:cubicBezTo>
                <a:cubicBezTo>
                  <a:pt x="10834" y="18517"/>
                  <a:pt x="11236" y="18953"/>
                  <a:pt x="11638" y="19375"/>
                </a:cubicBezTo>
                <a:cubicBezTo>
                  <a:pt x="11699" y="19432"/>
                  <a:pt x="11777" y="19467"/>
                  <a:pt x="11856" y="19474"/>
                </a:cubicBezTo>
                <a:cubicBezTo>
                  <a:pt x="12118" y="19882"/>
                  <a:pt x="12363" y="20297"/>
                  <a:pt x="12616" y="20712"/>
                </a:cubicBezTo>
                <a:cubicBezTo>
                  <a:pt x="12684" y="20824"/>
                  <a:pt x="12812" y="20872"/>
                  <a:pt x="12944" y="20872"/>
                </a:cubicBezTo>
                <a:cubicBezTo>
                  <a:pt x="13202" y="20872"/>
                  <a:pt x="13477" y="20692"/>
                  <a:pt x="13367" y="20459"/>
                </a:cubicBezTo>
                <a:lnTo>
                  <a:pt x="12651" y="18988"/>
                </a:lnTo>
                <a:cubicBezTo>
                  <a:pt x="13306" y="19762"/>
                  <a:pt x="13857" y="20607"/>
                  <a:pt x="14408" y="21444"/>
                </a:cubicBezTo>
                <a:cubicBezTo>
                  <a:pt x="14481" y="21553"/>
                  <a:pt x="14606" y="21600"/>
                  <a:pt x="14734" y="21600"/>
                </a:cubicBezTo>
                <a:cubicBezTo>
                  <a:pt x="14983" y="21600"/>
                  <a:pt x="15243" y="21421"/>
                  <a:pt x="15150" y="21184"/>
                </a:cubicBezTo>
                <a:cubicBezTo>
                  <a:pt x="14897" y="20536"/>
                  <a:pt x="14512" y="19938"/>
                  <a:pt x="14102" y="19347"/>
                </a:cubicBezTo>
                <a:cubicBezTo>
                  <a:pt x="14372" y="19579"/>
                  <a:pt x="14652" y="19812"/>
                  <a:pt x="14940" y="20037"/>
                </a:cubicBezTo>
                <a:cubicBezTo>
                  <a:pt x="15024" y="20100"/>
                  <a:pt x="15122" y="20128"/>
                  <a:pt x="15217" y="20128"/>
                </a:cubicBezTo>
                <a:cubicBezTo>
                  <a:pt x="15462" y="20128"/>
                  <a:pt x="15691" y="19946"/>
                  <a:pt x="15622" y="19713"/>
                </a:cubicBezTo>
                <a:cubicBezTo>
                  <a:pt x="15421" y="19094"/>
                  <a:pt x="15071" y="18517"/>
                  <a:pt x="14766" y="17926"/>
                </a:cubicBezTo>
                <a:cubicBezTo>
                  <a:pt x="15063" y="18285"/>
                  <a:pt x="15342" y="18651"/>
                  <a:pt x="15622" y="19017"/>
                </a:cubicBezTo>
                <a:cubicBezTo>
                  <a:pt x="15762" y="19361"/>
                  <a:pt x="15998" y="19678"/>
                  <a:pt x="16303" y="19938"/>
                </a:cubicBezTo>
                <a:cubicBezTo>
                  <a:pt x="16386" y="20008"/>
                  <a:pt x="16483" y="20038"/>
                  <a:pt x="16579" y="20038"/>
                </a:cubicBezTo>
                <a:cubicBezTo>
                  <a:pt x="16857" y="20038"/>
                  <a:pt x="17119" y="19785"/>
                  <a:pt x="16950" y="19544"/>
                </a:cubicBezTo>
                <a:cubicBezTo>
                  <a:pt x="16741" y="19249"/>
                  <a:pt x="16531" y="18960"/>
                  <a:pt x="16312" y="18672"/>
                </a:cubicBezTo>
                <a:cubicBezTo>
                  <a:pt x="16138" y="18257"/>
                  <a:pt x="16033" y="17799"/>
                  <a:pt x="15902" y="17420"/>
                </a:cubicBezTo>
                <a:cubicBezTo>
                  <a:pt x="15867" y="17335"/>
                  <a:pt x="15832" y="17244"/>
                  <a:pt x="15805" y="17159"/>
                </a:cubicBezTo>
                <a:cubicBezTo>
                  <a:pt x="16434" y="17989"/>
                  <a:pt x="17064" y="18827"/>
                  <a:pt x="17702" y="19650"/>
                </a:cubicBezTo>
                <a:cubicBezTo>
                  <a:pt x="17737" y="19706"/>
                  <a:pt x="17780" y="19762"/>
                  <a:pt x="17824" y="19812"/>
                </a:cubicBezTo>
                <a:cubicBezTo>
                  <a:pt x="17912" y="19920"/>
                  <a:pt x="18039" y="19965"/>
                  <a:pt x="18163" y="19965"/>
                </a:cubicBezTo>
                <a:cubicBezTo>
                  <a:pt x="18445" y="19965"/>
                  <a:pt x="18720" y="19734"/>
                  <a:pt x="18532" y="19481"/>
                </a:cubicBezTo>
                <a:cubicBezTo>
                  <a:pt x="18488" y="19432"/>
                  <a:pt x="18453" y="19383"/>
                  <a:pt x="18418" y="19333"/>
                </a:cubicBezTo>
                <a:cubicBezTo>
                  <a:pt x="18278" y="19129"/>
                  <a:pt x="18156" y="18918"/>
                  <a:pt x="18068" y="18700"/>
                </a:cubicBezTo>
                <a:cubicBezTo>
                  <a:pt x="18147" y="18820"/>
                  <a:pt x="18235" y="18946"/>
                  <a:pt x="18313" y="19073"/>
                </a:cubicBezTo>
                <a:cubicBezTo>
                  <a:pt x="18390" y="19192"/>
                  <a:pt x="18512" y="19241"/>
                  <a:pt x="18636" y="19241"/>
                </a:cubicBezTo>
                <a:cubicBezTo>
                  <a:pt x="18908" y="19241"/>
                  <a:pt x="19189" y="19003"/>
                  <a:pt x="19021" y="18742"/>
                </a:cubicBezTo>
                <a:cubicBezTo>
                  <a:pt x="18383" y="17757"/>
                  <a:pt x="17684" y="16793"/>
                  <a:pt x="16924" y="15857"/>
                </a:cubicBezTo>
                <a:cubicBezTo>
                  <a:pt x="16959" y="15879"/>
                  <a:pt x="16994" y="15900"/>
                  <a:pt x="17029" y="15921"/>
                </a:cubicBezTo>
                <a:cubicBezTo>
                  <a:pt x="17094" y="15959"/>
                  <a:pt x="17171" y="15978"/>
                  <a:pt x="17246" y="15978"/>
                </a:cubicBezTo>
                <a:cubicBezTo>
                  <a:pt x="17351" y="15978"/>
                  <a:pt x="17456" y="15941"/>
                  <a:pt x="17527" y="15872"/>
                </a:cubicBezTo>
                <a:cubicBezTo>
                  <a:pt x="17649" y="15745"/>
                  <a:pt x="17658" y="15569"/>
                  <a:pt x="17536" y="15443"/>
                </a:cubicBezTo>
                <a:cubicBezTo>
                  <a:pt x="16522" y="14352"/>
                  <a:pt x="15535" y="13289"/>
                  <a:pt x="14600" y="12234"/>
                </a:cubicBezTo>
                <a:cubicBezTo>
                  <a:pt x="15403" y="13036"/>
                  <a:pt x="16269" y="13803"/>
                  <a:pt x="17186" y="14521"/>
                </a:cubicBezTo>
                <a:cubicBezTo>
                  <a:pt x="17255" y="14576"/>
                  <a:pt x="17347" y="14604"/>
                  <a:pt x="17440" y="14604"/>
                </a:cubicBezTo>
                <a:cubicBezTo>
                  <a:pt x="17535" y="14604"/>
                  <a:pt x="17631" y="14575"/>
                  <a:pt x="17702" y="14514"/>
                </a:cubicBezTo>
                <a:cubicBezTo>
                  <a:pt x="17841" y="14394"/>
                  <a:pt x="17859" y="14204"/>
                  <a:pt x="17737" y="14071"/>
                </a:cubicBezTo>
                <a:cubicBezTo>
                  <a:pt x="15753" y="11868"/>
                  <a:pt x="13717" y="9638"/>
                  <a:pt x="11961" y="7253"/>
                </a:cubicBezTo>
                <a:cubicBezTo>
                  <a:pt x="13263" y="8836"/>
                  <a:pt x="14600" y="10405"/>
                  <a:pt x="15954" y="11953"/>
                </a:cubicBezTo>
                <a:cubicBezTo>
                  <a:pt x="16697" y="12797"/>
                  <a:pt x="17623" y="13860"/>
                  <a:pt x="18872" y="14528"/>
                </a:cubicBezTo>
                <a:cubicBezTo>
                  <a:pt x="18934" y="14561"/>
                  <a:pt x="19003" y="14577"/>
                  <a:pt x="19071" y="14577"/>
                </a:cubicBezTo>
                <a:cubicBezTo>
                  <a:pt x="19178" y="14577"/>
                  <a:pt x="19284" y="14538"/>
                  <a:pt x="19353" y="14465"/>
                </a:cubicBezTo>
                <a:cubicBezTo>
                  <a:pt x="19475" y="14345"/>
                  <a:pt x="19484" y="14169"/>
                  <a:pt x="19370" y="14042"/>
                </a:cubicBezTo>
                <a:cubicBezTo>
                  <a:pt x="17370" y="11882"/>
                  <a:pt x="15220" y="9561"/>
                  <a:pt x="13306" y="7056"/>
                </a:cubicBezTo>
                <a:cubicBezTo>
                  <a:pt x="14215" y="8168"/>
                  <a:pt x="15141" y="9265"/>
                  <a:pt x="16076" y="10349"/>
                </a:cubicBezTo>
                <a:cubicBezTo>
                  <a:pt x="16959" y="11369"/>
                  <a:pt x="17780" y="12269"/>
                  <a:pt x="18846" y="12973"/>
                </a:cubicBezTo>
                <a:cubicBezTo>
                  <a:pt x="18912" y="13017"/>
                  <a:pt x="18994" y="13038"/>
                  <a:pt x="19074" y="13038"/>
                </a:cubicBezTo>
                <a:cubicBezTo>
                  <a:pt x="19176" y="13038"/>
                  <a:pt x="19276" y="13004"/>
                  <a:pt x="19344" y="12938"/>
                </a:cubicBezTo>
                <a:cubicBezTo>
                  <a:pt x="19484" y="12811"/>
                  <a:pt x="19493" y="12628"/>
                  <a:pt x="19370" y="12495"/>
                </a:cubicBezTo>
                <a:cubicBezTo>
                  <a:pt x="16898" y="9758"/>
                  <a:pt x="14346" y="6957"/>
                  <a:pt x="12363" y="3890"/>
                </a:cubicBezTo>
                <a:lnTo>
                  <a:pt x="17448" y="10264"/>
                </a:lnTo>
                <a:cubicBezTo>
                  <a:pt x="17981" y="10940"/>
                  <a:pt x="18593" y="11700"/>
                  <a:pt x="19510" y="12164"/>
                </a:cubicBezTo>
                <a:cubicBezTo>
                  <a:pt x="19569" y="12193"/>
                  <a:pt x="19636" y="12207"/>
                  <a:pt x="19702" y="12207"/>
                </a:cubicBezTo>
                <a:cubicBezTo>
                  <a:pt x="19811" y="12207"/>
                  <a:pt x="19917" y="12168"/>
                  <a:pt x="19982" y="12093"/>
                </a:cubicBezTo>
                <a:cubicBezTo>
                  <a:pt x="20104" y="11967"/>
                  <a:pt x="20104" y="11791"/>
                  <a:pt x="19982" y="11664"/>
                </a:cubicBezTo>
                <a:cubicBezTo>
                  <a:pt x="18671" y="10271"/>
                  <a:pt x="17413" y="8836"/>
                  <a:pt x="16199" y="7366"/>
                </a:cubicBezTo>
                <a:cubicBezTo>
                  <a:pt x="17571" y="8885"/>
                  <a:pt x="18995" y="10363"/>
                  <a:pt x="20472" y="11791"/>
                </a:cubicBezTo>
                <a:cubicBezTo>
                  <a:pt x="20540" y="11866"/>
                  <a:pt x="20647" y="11903"/>
                  <a:pt x="20753" y="11903"/>
                </a:cubicBezTo>
                <a:cubicBezTo>
                  <a:pt x="20837" y="11903"/>
                  <a:pt x="20921" y="11880"/>
                  <a:pt x="20987" y="11833"/>
                </a:cubicBezTo>
                <a:cubicBezTo>
                  <a:pt x="21144" y="11714"/>
                  <a:pt x="21179" y="11524"/>
                  <a:pt x="21057" y="11376"/>
                </a:cubicBezTo>
                <a:lnTo>
                  <a:pt x="16880" y="6395"/>
                </a:lnTo>
                <a:cubicBezTo>
                  <a:pt x="18130" y="7696"/>
                  <a:pt x="19458" y="8934"/>
                  <a:pt x="20882" y="10117"/>
                </a:cubicBezTo>
                <a:cubicBezTo>
                  <a:pt x="20952" y="10176"/>
                  <a:pt x="21046" y="10206"/>
                  <a:pt x="21140" y="10206"/>
                </a:cubicBezTo>
                <a:cubicBezTo>
                  <a:pt x="21234" y="10206"/>
                  <a:pt x="21328" y="10176"/>
                  <a:pt x="21398" y="10117"/>
                </a:cubicBezTo>
                <a:cubicBezTo>
                  <a:pt x="21537" y="9997"/>
                  <a:pt x="21555" y="9807"/>
                  <a:pt x="21433" y="9673"/>
                </a:cubicBezTo>
                <a:cubicBezTo>
                  <a:pt x="20533" y="8695"/>
                  <a:pt x="19641" y="7710"/>
                  <a:pt x="18777" y="6704"/>
                </a:cubicBezTo>
                <a:lnTo>
                  <a:pt x="20559" y="8520"/>
                </a:lnTo>
                <a:cubicBezTo>
                  <a:pt x="20632" y="8594"/>
                  <a:pt x="20739" y="8633"/>
                  <a:pt x="20848" y="8633"/>
                </a:cubicBezTo>
                <a:cubicBezTo>
                  <a:pt x="20935" y="8633"/>
                  <a:pt x="21022" y="8608"/>
                  <a:pt x="21092" y="8555"/>
                </a:cubicBezTo>
                <a:cubicBezTo>
                  <a:pt x="21249" y="8435"/>
                  <a:pt x="21275" y="8238"/>
                  <a:pt x="21144" y="8090"/>
                </a:cubicBezTo>
                <a:cubicBezTo>
                  <a:pt x="20140" y="7007"/>
                  <a:pt x="19117" y="5902"/>
                  <a:pt x="18147" y="4762"/>
                </a:cubicBezTo>
                <a:lnTo>
                  <a:pt x="20218" y="6606"/>
                </a:lnTo>
                <a:cubicBezTo>
                  <a:pt x="20291" y="6672"/>
                  <a:pt x="20393" y="6705"/>
                  <a:pt x="20493" y="6705"/>
                </a:cubicBezTo>
                <a:cubicBezTo>
                  <a:pt x="20585" y="6705"/>
                  <a:pt x="20676" y="6677"/>
                  <a:pt x="20742" y="6620"/>
                </a:cubicBezTo>
                <a:cubicBezTo>
                  <a:pt x="20900" y="6493"/>
                  <a:pt x="20917" y="6303"/>
                  <a:pt x="20786" y="6162"/>
                </a:cubicBezTo>
                <a:lnTo>
                  <a:pt x="18252" y="3468"/>
                </a:lnTo>
                <a:cubicBezTo>
                  <a:pt x="18261" y="3362"/>
                  <a:pt x="18217" y="3264"/>
                  <a:pt x="18130" y="3193"/>
                </a:cubicBezTo>
                <a:lnTo>
                  <a:pt x="17597" y="2771"/>
                </a:lnTo>
                <a:cubicBezTo>
                  <a:pt x="17529" y="2713"/>
                  <a:pt x="17438" y="2685"/>
                  <a:pt x="17347" y="2685"/>
                </a:cubicBezTo>
                <a:cubicBezTo>
                  <a:pt x="17251" y="2685"/>
                  <a:pt x="17153" y="2717"/>
                  <a:pt x="17081" y="2778"/>
                </a:cubicBezTo>
                <a:cubicBezTo>
                  <a:pt x="17064" y="2793"/>
                  <a:pt x="17046" y="2814"/>
                  <a:pt x="17029" y="2835"/>
                </a:cubicBezTo>
                <a:lnTo>
                  <a:pt x="15841" y="1779"/>
                </a:lnTo>
                <a:cubicBezTo>
                  <a:pt x="15767" y="1713"/>
                  <a:pt x="15667" y="1679"/>
                  <a:pt x="15568" y="1679"/>
                </a:cubicBezTo>
                <a:cubicBezTo>
                  <a:pt x="15488" y="1679"/>
                  <a:pt x="15408" y="1700"/>
                  <a:pt x="15342" y="1744"/>
                </a:cubicBezTo>
                <a:cubicBezTo>
                  <a:pt x="15229" y="1822"/>
                  <a:pt x="15176" y="1927"/>
                  <a:pt x="15194" y="2040"/>
                </a:cubicBezTo>
                <a:lnTo>
                  <a:pt x="14145" y="984"/>
                </a:lnTo>
                <a:cubicBezTo>
                  <a:pt x="14075" y="908"/>
                  <a:pt x="13968" y="868"/>
                  <a:pt x="13859" y="868"/>
                </a:cubicBezTo>
                <a:cubicBezTo>
                  <a:pt x="13778" y="868"/>
                  <a:pt x="13697" y="890"/>
                  <a:pt x="13630" y="935"/>
                </a:cubicBezTo>
                <a:cubicBezTo>
                  <a:pt x="13473" y="1048"/>
                  <a:pt x="13429" y="1238"/>
                  <a:pt x="13542" y="1385"/>
                </a:cubicBezTo>
                <a:cubicBezTo>
                  <a:pt x="14093" y="2110"/>
                  <a:pt x="14652" y="2835"/>
                  <a:pt x="15229" y="3559"/>
                </a:cubicBezTo>
                <a:cubicBezTo>
                  <a:pt x="14635" y="2898"/>
                  <a:pt x="14049" y="2237"/>
                  <a:pt x="13464" y="1575"/>
                </a:cubicBezTo>
                <a:cubicBezTo>
                  <a:pt x="13393" y="1495"/>
                  <a:pt x="13280" y="1450"/>
                  <a:pt x="13165" y="1450"/>
                </a:cubicBezTo>
                <a:cubicBezTo>
                  <a:pt x="13109" y="1450"/>
                  <a:pt x="13052" y="1461"/>
                  <a:pt x="13001" y="1484"/>
                </a:cubicBezTo>
                <a:cubicBezTo>
                  <a:pt x="12826" y="1561"/>
                  <a:pt x="12747" y="1716"/>
                  <a:pt x="12800" y="1864"/>
                </a:cubicBezTo>
                <a:cubicBezTo>
                  <a:pt x="12870" y="2096"/>
                  <a:pt x="12957" y="2314"/>
                  <a:pt x="13062" y="2532"/>
                </a:cubicBezTo>
                <a:cubicBezTo>
                  <a:pt x="12826" y="2244"/>
                  <a:pt x="12599" y="1948"/>
                  <a:pt x="12372" y="1653"/>
                </a:cubicBezTo>
                <a:cubicBezTo>
                  <a:pt x="12307" y="1565"/>
                  <a:pt x="12186" y="1511"/>
                  <a:pt x="12061" y="1511"/>
                </a:cubicBezTo>
                <a:cubicBezTo>
                  <a:pt x="12016" y="1511"/>
                  <a:pt x="11970" y="1518"/>
                  <a:pt x="11926" y="1533"/>
                </a:cubicBezTo>
                <a:cubicBezTo>
                  <a:pt x="11760" y="1589"/>
                  <a:pt x="11655" y="1730"/>
                  <a:pt x="11681" y="1878"/>
                </a:cubicBezTo>
                <a:lnTo>
                  <a:pt x="10300" y="147"/>
                </a:lnTo>
                <a:cubicBezTo>
                  <a:pt x="10231" y="53"/>
                  <a:pt x="10110" y="0"/>
                  <a:pt x="9989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3127" name="Google Shape;1436;p41"/>
          <p:cNvGrpSpPr/>
          <p:nvPr/>
        </p:nvGrpSpPr>
        <p:grpSpPr>
          <a:xfrm>
            <a:off x="5730396" y="3015846"/>
            <a:ext cx="760294" cy="750284"/>
            <a:chOff x="-20" y="0"/>
            <a:chExt cx="760292" cy="750282"/>
          </a:xfrm>
        </p:grpSpPr>
        <p:sp>
          <p:nvSpPr>
            <p:cNvPr id="3122" name="Google Shape;1437;p41"/>
            <p:cNvSpPr/>
            <p:nvPr/>
          </p:nvSpPr>
          <p:spPr>
            <a:xfrm>
              <a:off x="-21" y="-1"/>
              <a:ext cx="689375" cy="630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9" y="428"/>
                  </a:moveTo>
                  <a:cubicBezTo>
                    <a:pt x="10950" y="428"/>
                    <a:pt x="11410" y="458"/>
                    <a:pt x="11862" y="518"/>
                  </a:cubicBezTo>
                  <a:cubicBezTo>
                    <a:pt x="14835" y="902"/>
                    <a:pt x="17574" y="2614"/>
                    <a:pt x="19016" y="4969"/>
                  </a:cubicBezTo>
                  <a:cubicBezTo>
                    <a:pt x="20241" y="6975"/>
                    <a:pt x="20602" y="9406"/>
                    <a:pt x="20098" y="12172"/>
                  </a:cubicBezTo>
                  <a:cubicBezTo>
                    <a:pt x="19944" y="12987"/>
                    <a:pt x="19701" y="13918"/>
                    <a:pt x="19007" y="14637"/>
                  </a:cubicBezTo>
                  <a:lnTo>
                    <a:pt x="18917" y="14726"/>
                  </a:lnTo>
                  <a:cubicBezTo>
                    <a:pt x="18728" y="14910"/>
                    <a:pt x="18511" y="15136"/>
                    <a:pt x="18476" y="15410"/>
                  </a:cubicBezTo>
                  <a:cubicBezTo>
                    <a:pt x="18439" y="15650"/>
                    <a:pt x="18557" y="15869"/>
                    <a:pt x="18647" y="16040"/>
                  </a:cubicBezTo>
                  <a:lnTo>
                    <a:pt x="19737" y="18156"/>
                  </a:lnTo>
                  <a:cubicBezTo>
                    <a:pt x="19854" y="18389"/>
                    <a:pt x="19998" y="18663"/>
                    <a:pt x="19927" y="18902"/>
                  </a:cubicBezTo>
                  <a:cubicBezTo>
                    <a:pt x="19836" y="19190"/>
                    <a:pt x="19466" y="19402"/>
                    <a:pt x="19061" y="19607"/>
                  </a:cubicBezTo>
                  <a:cubicBezTo>
                    <a:pt x="17421" y="20449"/>
                    <a:pt x="15916" y="21148"/>
                    <a:pt x="14240" y="21182"/>
                  </a:cubicBezTo>
                  <a:cubicBezTo>
                    <a:pt x="14215" y="21183"/>
                    <a:pt x="14190" y="21183"/>
                    <a:pt x="14165" y="21183"/>
                  </a:cubicBezTo>
                  <a:cubicBezTo>
                    <a:pt x="12908" y="21183"/>
                    <a:pt x="12472" y="20508"/>
                    <a:pt x="11906" y="19662"/>
                  </a:cubicBezTo>
                  <a:cubicBezTo>
                    <a:pt x="11789" y="19464"/>
                    <a:pt x="11654" y="19258"/>
                    <a:pt x="11501" y="19059"/>
                  </a:cubicBezTo>
                  <a:cubicBezTo>
                    <a:pt x="11311" y="18806"/>
                    <a:pt x="11095" y="18512"/>
                    <a:pt x="10735" y="18307"/>
                  </a:cubicBezTo>
                  <a:cubicBezTo>
                    <a:pt x="10465" y="18128"/>
                    <a:pt x="10149" y="18019"/>
                    <a:pt x="9870" y="17930"/>
                  </a:cubicBezTo>
                  <a:cubicBezTo>
                    <a:pt x="9357" y="17772"/>
                    <a:pt x="8825" y="17642"/>
                    <a:pt x="8302" y="17519"/>
                  </a:cubicBezTo>
                  <a:cubicBezTo>
                    <a:pt x="7752" y="17396"/>
                    <a:pt x="7194" y="17259"/>
                    <a:pt x="6662" y="17087"/>
                  </a:cubicBezTo>
                  <a:cubicBezTo>
                    <a:pt x="3680" y="16102"/>
                    <a:pt x="1408" y="13685"/>
                    <a:pt x="751" y="10768"/>
                  </a:cubicBezTo>
                  <a:cubicBezTo>
                    <a:pt x="129" y="8050"/>
                    <a:pt x="904" y="5352"/>
                    <a:pt x="2886" y="3373"/>
                  </a:cubicBezTo>
                  <a:cubicBezTo>
                    <a:pt x="4731" y="1537"/>
                    <a:pt x="7654" y="428"/>
                    <a:pt x="10489" y="428"/>
                  </a:cubicBezTo>
                  <a:close/>
                  <a:moveTo>
                    <a:pt x="10512" y="0"/>
                  </a:moveTo>
                  <a:cubicBezTo>
                    <a:pt x="7500" y="0"/>
                    <a:pt x="4407" y="1163"/>
                    <a:pt x="2454" y="3106"/>
                  </a:cubicBezTo>
                  <a:cubicBezTo>
                    <a:pt x="381" y="5168"/>
                    <a:pt x="-430" y="7988"/>
                    <a:pt x="219" y="10830"/>
                  </a:cubicBezTo>
                  <a:cubicBezTo>
                    <a:pt x="913" y="13883"/>
                    <a:pt x="3301" y="16417"/>
                    <a:pt x="6455" y="17450"/>
                  </a:cubicBezTo>
                  <a:cubicBezTo>
                    <a:pt x="7023" y="17629"/>
                    <a:pt x="7590" y="17765"/>
                    <a:pt x="8158" y="17902"/>
                  </a:cubicBezTo>
                  <a:cubicBezTo>
                    <a:pt x="8663" y="18026"/>
                    <a:pt x="9185" y="18149"/>
                    <a:pt x="9681" y="18300"/>
                  </a:cubicBezTo>
                  <a:cubicBezTo>
                    <a:pt x="9924" y="18375"/>
                    <a:pt x="10185" y="18470"/>
                    <a:pt x="10402" y="18608"/>
                  </a:cubicBezTo>
                  <a:cubicBezTo>
                    <a:pt x="10672" y="18779"/>
                    <a:pt x="10852" y="19025"/>
                    <a:pt x="11032" y="19265"/>
                  </a:cubicBezTo>
                  <a:cubicBezTo>
                    <a:pt x="11168" y="19457"/>
                    <a:pt x="11302" y="19655"/>
                    <a:pt x="11420" y="19840"/>
                  </a:cubicBezTo>
                  <a:cubicBezTo>
                    <a:pt x="11996" y="20703"/>
                    <a:pt x="12582" y="21593"/>
                    <a:pt x="14177" y="21593"/>
                  </a:cubicBezTo>
                  <a:cubicBezTo>
                    <a:pt x="14204" y="21593"/>
                    <a:pt x="14240" y="21593"/>
                    <a:pt x="14250" y="21600"/>
                  </a:cubicBezTo>
                  <a:cubicBezTo>
                    <a:pt x="16232" y="21559"/>
                    <a:pt x="18052" y="20628"/>
                    <a:pt x="19367" y="19950"/>
                  </a:cubicBezTo>
                  <a:cubicBezTo>
                    <a:pt x="19845" y="19703"/>
                    <a:pt x="20331" y="19422"/>
                    <a:pt x="20458" y="18984"/>
                  </a:cubicBezTo>
                  <a:cubicBezTo>
                    <a:pt x="20557" y="18621"/>
                    <a:pt x="20377" y="18265"/>
                    <a:pt x="20241" y="17998"/>
                  </a:cubicBezTo>
                  <a:lnTo>
                    <a:pt x="19152" y="15883"/>
                  </a:lnTo>
                  <a:cubicBezTo>
                    <a:pt x="19079" y="15746"/>
                    <a:pt x="18998" y="15588"/>
                    <a:pt x="19016" y="15451"/>
                  </a:cubicBezTo>
                  <a:cubicBezTo>
                    <a:pt x="19034" y="15287"/>
                    <a:pt x="19196" y="15129"/>
                    <a:pt x="19359" y="14972"/>
                  </a:cubicBezTo>
                  <a:lnTo>
                    <a:pt x="19449" y="14876"/>
                  </a:lnTo>
                  <a:cubicBezTo>
                    <a:pt x="20206" y="14089"/>
                    <a:pt x="20485" y="13089"/>
                    <a:pt x="20638" y="12220"/>
                  </a:cubicBezTo>
                  <a:cubicBezTo>
                    <a:pt x="21170" y="9371"/>
                    <a:pt x="20783" y="6872"/>
                    <a:pt x="19512" y="4784"/>
                  </a:cubicBezTo>
                  <a:cubicBezTo>
                    <a:pt x="18007" y="2312"/>
                    <a:pt x="15106" y="511"/>
                    <a:pt x="11969" y="94"/>
                  </a:cubicBezTo>
                  <a:cubicBezTo>
                    <a:pt x="11489" y="30"/>
                    <a:pt x="11001" y="0"/>
                    <a:pt x="105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3" name="Google Shape;1438;p41"/>
            <p:cNvSpPr/>
            <p:nvPr/>
          </p:nvSpPr>
          <p:spPr>
            <a:xfrm>
              <a:off x="435719" y="551898"/>
              <a:ext cx="324554" cy="198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4" name="Google Shape;1439;p41"/>
            <p:cNvSpPr/>
            <p:nvPr/>
          </p:nvSpPr>
          <p:spPr>
            <a:xfrm>
              <a:off x="461893" y="623165"/>
              <a:ext cx="170858" cy="57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5" name="Google Shape;1440;p41"/>
            <p:cNvSpPr/>
            <p:nvPr/>
          </p:nvSpPr>
          <p:spPr>
            <a:xfrm>
              <a:off x="609821" y="632756"/>
              <a:ext cx="133101" cy="62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6" name="Google Shape;1441;p41"/>
            <p:cNvSpPr/>
            <p:nvPr/>
          </p:nvSpPr>
          <p:spPr>
            <a:xfrm>
              <a:off x="194845" y="232916"/>
              <a:ext cx="453216" cy="390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130" name="صفحة ١٨٥"/>
          <p:cNvGrpSpPr/>
          <p:nvPr/>
        </p:nvGrpSpPr>
        <p:grpSpPr>
          <a:xfrm>
            <a:off x="383099" y="573765"/>
            <a:ext cx="817476" cy="314228"/>
            <a:chOff x="0" y="-1"/>
            <a:chExt cx="817475" cy="314227"/>
          </a:xfrm>
        </p:grpSpPr>
        <p:sp>
          <p:nvSpPr>
            <p:cNvPr id="3128" name="صفحة ١٨٥"/>
            <p:cNvSpPr txBox="1"/>
            <p:nvPr/>
          </p:nvSpPr>
          <p:spPr>
            <a:xfrm>
              <a:off x="6348" y="6349"/>
              <a:ext cx="698571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rtl="0">
                <a:defRPr/>
              </a:pPr>
              <a:r>
                <a:t>صفحة ٤٩</a:t>
              </a:r>
            </a:p>
          </p:txBody>
        </p:sp>
        <p:pic>
          <p:nvPicPr>
            <p:cNvPr id="3129" name="صفحة ١٨٥ صفحة ١٨٥" descr="صفحة ١٨٥ صفحة ١٨٥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-1" y="-2"/>
              <a:ext cx="817477" cy="314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6" name="مجموعة 37"/>
          <p:cNvGrpSpPr/>
          <p:nvPr/>
        </p:nvGrpSpPr>
        <p:grpSpPr>
          <a:xfrm>
            <a:off x="6483998" y="413554"/>
            <a:ext cx="2375294" cy="828795"/>
            <a:chOff x="0" y="0"/>
            <a:chExt cx="2375293" cy="828793"/>
          </a:xfrm>
        </p:grpSpPr>
        <p:grpSp>
          <p:nvGrpSpPr>
            <p:cNvPr id="3134" name="مربع نص 39"/>
            <p:cNvGrpSpPr/>
            <p:nvPr/>
          </p:nvGrpSpPr>
          <p:grpSpPr>
            <a:xfrm>
              <a:off x="599493" y="228241"/>
              <a:ext cx="1775801" cy="342615"/>
              <a:chOff x="0" y="0"/>
              <a:chExt cx="1775799" cy="342613"/>
            </a:xfrm>
          </p:grpSpPr>
          <p:sp>
            <p:nvSpPr>
              <p:cNvPr id="3132" name="مستطيل"/>
              <p:cNvSpPr/>
              <p:nvPr/>
            </p:nvSpPr>
            <p:spPr>
              <a:xfrm>
                <a:off x="0" y="0"/>
                <a:ext cx="1775800" cy="342614"/>
              </a:xfrm>
              <a:prstGeom prst="rect">
                <a:avLst/>
              </a:prstGeom>
              <a:noFill/>
              <a:ln w="9525" cap="flat">
                <a:solidFill>
                  <a:srgbClr val="92D05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rtl="0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133" name="حل مثال ٥"/>
              <p:cNvSpPr txBox="1"/>
              <p:nvPr/>
            </p:nvSpPr>
            <p:spPr>
              <a:xfrm>
                <a:off x="4762" y="4762"/>
                <a:ext cx="1766276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حل مثال ٥</a:t>
                </a:r>
              </a:p>
            </p:txBody>
          </p:sp>
        </p:grpSp>
        <p:pic>
          <p:nvPicPr>
            <p:cNvPr id="3135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943110" cy="828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39" name="مجموعة 2"/>
          <p:cNvGrpSpPr/>
          <p:nvPr/>
        </p:nvGrpSpPr>
        <p:grpSpPr>
          <a:xfrm>
            <a:off x="1116637" y="518488"/>
            <a:ext cx="626741" cy="1071888"/>
            <a:chOff x="0" y="0"/>
            <a:chExt cx="626739" cy="1071886"/>
          </a:xfrm>
        </p:grpSpPr>
        <p:pic>
          <p:nvPicPr>
            <p:cNvPr id="3137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719417"/>
              <a:ext cx="626740" cy="3524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8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423" y="0"/>
              <a:ext cx="513876" cy="501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72" name="Google Shape;7322;p46"/>
          <p:cNvGrpSpPr/>
          <p:nvPr/>
        </p:nvGrpSpPr>
        <p:grpSpPr>
          <a:xfrm>
            <a:off x="5974810" y="400431"/>
            <a:ext cx="2320564" cy="173335"/>
            <a:chOff x="-19" y="-1"/>
            <a:chExt cx="2320563" cy="173334"/>
          </a:xfrm>
        </p:grpSpPr>
        <p:sp>
          <p:nvSpPr>
            <p:cNvPr id="3140" name="Google Shape;7323;p46"/>
            <p:cNvSpPr/>
            <p:nvPr/>
          </p:nvSpPr>
          <p:spPr>
            <a:xfrm>
              <a:off x="-20" y="-2"/>
              <a:ext cx="1112617" cy="16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1" name="Google Shape;7324;p46"/>
            <p:cNvSpPr/>
            <p:nvPr/>
          </p:nvSpPr>
          <p:spPr>
            <a:xfrm>
              <a:off x="737666" y="17103"/>
              <a:ext cx="1171534" cy="156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2" name="Google Shape;7325;p46"/>
            <p:cNvSpPr/>
            <p:nvPr/>
          </p:nvSpPr>
          <p:spPr>
            <a:xfrm>
              <a:off x="1748792" y="48212"/>
              <a:ext cx="571752" cy="10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3" name="Google Shape;7326;p46"/>
            <p:cNvSpPr/>
            <p:nvPr/>
          </p:nvSpPr>
          <p:spPr>
            <a:xfrm>
              <a:off x="516391" y="121038"/>
              <a:ext cx="142277" cy="4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4" name="Google Shape;7327;p46"/>
            <p:cNvSpPr/>
            <p:nvPr/>
          </p:nvSpPr>
          <p:spPr>
            <a:xfrm>
              <a:off x="374641" y="132088"/>
              <a:ext cx="84202" cy="2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5" name="Google Shape;7328;p46"/>
            <p:cNvSpPr/>
            <p:nvPr/>
          </p:nvSpPr>
          <p:spPr>
            <a:xfrm>
              <a:off x="1434417" y="21914"/>
              <a:ext cx="70627" cy="1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6" name="Google Shape;7329;p46"/>
            <p:cNvSpPr/>
            <p:nvPr/>
          </p:nvSpPr>
          <p:spPr>
            <a:xfrm>
              <a:off x="1695967" y="32113"/>
              <a:ext cx="70602" cy="1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7" name="Google Shape;7330;p46"/>
            <p:cNvSpPr/>
            <p:nvPr/>
          </p:nvSpPr>
          <p:spPr>
            <a:xfrm>
              <a:off x="870814" y="13816"/>
              <a:ext cx="26904" cy="41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8" name="Google Shape;7331;p46"/>
            <p:cNvSpPr/>
            <p:nvPr/>
          </p:nvSpPr>
          <p:spPr>
            <a:xfrm>
              <a:off x="955266" y="16413"/>
              <a:ext cx="30852" cy="3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9" name="Google Shape;7332;p46"/>
            <p:cNvSpPr/>
            <p:nvPr/>
          </p:nvSpPr>
          <p:spPr>
            <a:xfrm>
              <a:off x="103666" y="138988"/>
              <a:ext cx="402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0" name="Google Shape;7333;p46"/>
            <p:cNvSpPr/>
            <p:nvPr/>
          </p:nvSpPr>
          <p:spPr>
            <a:xfrm>
              <a:off x="339066" y="139857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1" name="Google Shape;7334;p46"/>
            <p:cNvSpPr/>
            <p:nvPr/>
          </p:nvSpPr>
          <p:spPr>
            <a:xfrm>
              <a:off x="232866" y="134351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2" name="Google Shape;7335;p46"/>
            <p:cNvSpPr/>
            <p:nvPr/>
          </p:nvSpPr>
          <p:spPr>
            <a:xfrm>
              <a:off x="161741" y="138421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3" name="Google Shape;7336;p46"/>
            <p:cNvSpPr/>
            <p:nvPr/>
          </p:nvSpPr>
          <p:spPr>
            <a:xfrm>
              <a:off x="312391" y="138507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4" name="Google Shape;7337;p46"/>
            <p:cNvSpPr/>
            <p:nvPr/>
          </p:nvSpPr>
          <p:spPr>
            <a:xfrm>
              <a:off x="494416" y="152089"/>
              <a:ext cx="13077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5" name="Google Shape;7338;p46"/>
            <p:cNvSpPr/>
            <p:nvPr/>
          </p:nvSpPr>
          <p:spPr>
            <a:xfrm>
              <a:off x="1795542" y="37547"/>
              <a:ext cx="1270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6" name="Google Shape;7339;p46"/>
            <p:cNvSpPr/>
            <p:nvPr/>
          </p:nvSpPr>
          <p:spPr>
            <a:xfrm>
              <a:off x="1835817" y="41335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7" name="Google Shape;7340;p46"/>
            <p:cNvSpPr/>
            <p:nvPr/>
          </p:nvSpPr>
          <p:spPr>
            <a:xfrm>
              <a:off x="669841" y="156862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8" name="Google Shape;7341;p46"/>
            <p:cNvSpPr/>
            <p:nvPr/>
          </p:nvSpPr>
          <p:spPr>
            <a:xfrm>
              <a:off x="272641" y="136844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9" name="Google Shape;7342;p46"/>
            <p:cNvSpPr/>
            <p:nvPr/>
          </p:nvSpPr>
          <p:spPr>
            <a:xfrm>
              <a:off x="995016" y="19273"/>
              <a:ext cx="66952" cy="2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0" name="Google Shape;7343;p46"/>
            <p:cNvSpPr/>
            <p:nvPr/>
          </p:nvSpPr>
          <p:spPr>
            <a:xfrm>
              <a:off x="906091" y="25838"/>
              <a:ext cx="20402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1" name="Google Shape;7344;p46"/>
            <p:cNvSpPr/>
            <p:nvPr/>
          </p:nvSpPr>
          <p:spPr>
            <a:xfrm>
              <a:off x="987226" y="70387"/>
              <a:ext cx="1518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2" name="Google Shape;7345;p46"/>
            <p:cNvSpPr/>
            <p:nvPr/>
          </p:nvSpPr>
          <p:spPr>
            <a:xfrm>
              <a:off x="1073403" y="767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3" name="Google Shape;7346;p46"/>
            <p:cNvSpPr/>
            <p:nvPr/>
          </p:nvSpPr>
          <p:spPr>
            <a:xfrm>
              <a:off x="891379" y="12129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4" name="Google Shape;7347;p46"/>
            <p:cNvSpPr/>
            <p:nvPr/>
          </p:nvSpPr>
          <p:spPr>
            <a:xfrm>
              <a:off x="899216" y="3805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5" name="Google Shape;7348;p46"/>
            <p:cNvSpPr/>
            <p:nvPr/>
          </p:nvSpPr>
          <p:spPr>
            <a:xfrm>
              <a:off x="1120731" y="35648"/>
              <a:ext cx="29637" cy="3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6" name="Google Shape;7349;p46"/>
            <p:cNvSpPr/>
            <p:nvPr/>
          </p:nvSpPr>
          <p:spPr>
            <a:xfrm>
              <a:off x="1830842" y="70813"/>
              <a:ext cx="31684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7" name="Google Shape;7350;p46"/>
            <p:cNvSpPr/>
            <p:nvPr/>
          </p:nvSpPr>
          <p:spPr>
            <a:xfrm>
              <a:off x="1083416" y="52956"/>
              <a:ext cx="1282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8" name="Google Shape;7351;p46"/>
            <p:cNvSpPr/>
            <p:nvPr/>
          </p:nvSpPr>
          <p:spPr>
            <a:xfrm>
              <a:off x="1778249" y="7702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9" name="Google Shape;7352;p46"/>
            <p:cNvSpPr/>
            <p:nvPr/>
          </p:nvSpPr>
          <p:spPr>
            <a:xfrm>
              <a:off x="966703" y="1303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0" name="Google Shape;7353;p46"/>
            <p:cNvSpPr/>
            <p:nvPr/>
          </p:nvSpPr>
          <p:spPr>
            <a:xfrm>
              <a:off x="1130901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1" name="Google Shape;7354;p46"/>
            <p:cNvSpPr/>
            <p:nvPr/>
          </p:nvSpPr>
          <p:spPr>
            <a:xfrm>
              <a:off x="1796067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175" name="Google Shape;249;p17"/>
          <p:cNvGrpSpPr/>
          <p:nvPr/>
        </p:nvGrpSpPr>
        <p:grpSpPr>
          <a:xfrm>
            <a:off x="7703886" y="1179821"/>
            <a:ext cx="1010044" cy="2783858"/>
            <a:chOff x="0" y="0"/>
            <a:chExt cx="1010042" cy="2783857"/>
          </a:xfrm>
        </p:grpSpPr>
        <p:sp>
          <p:nvSpPr>
            <p:cNvPr id="3173" name="مستطيل"/>
            <p:cNvSpPr/>
            <p:nvPr/>
          </p:nvSpPr>
          <p:spPr>
            <a:xfrm>
              <a:off x="0" y="0"/>
              <a:ext cx="1010043" cy="2783858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4" name="خطوات حل المسألة…"/>
            <p:cNvSpPr txBox="1"/>
            <p:nvPr/>
          </p:nvSpPr>
          <p:spPr>
            <a:xfrm>
              <a:off x="22644" y="348821"/>
              <a:ext cx="964756" cy="208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sp>
        <p:nvSpPr>
          <p:cNvPr id="3176" name="الرسم"/>
          <p:cNvSpPr/>
          <p:nvPr/>
        </p:nvSpPr>
        <p:spPr>
          <a:xfrm>
            <a:off x="5375671" y="1494432"/>
            <a:ext cx="140893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9" y="0"/>
                </a:moveTo>
                <a:cubicBezTo>
                  <a:pt x="753" y="5310"/>
                  <a:pt x="600" y="7710"/>
                  <a:pt x="0" y="13148"/>
                </a:cubicBezTo>
                <a:cubicBezTo>
                  <a:pt x="1011" y="13308"/>
                  <a:pt x="2511" y="12953"/>
                  <a:pt x="3468" y="13148"/>
                </a:cubicBezTo>
                <a:cubicBezTo>
                  <a:pt x="9407" y="14354"/>
                  <a:pt x="15554" y="18513"/>
                  <a:pt x="21600" y="21600"/>
                </a:cubicBezTo>
                <a:cubicBezTo>
                  <a:pt x="18260" y="17721"/>
                  <a:pt x="15284" y="14361"/>
                  <a:pt x="12230" y="11270"/>
                </a:cubicBezTo>
                <a:cubicBezTo>
                  <a:pt x="9422" y="8428"/>
                  <a:pt x="6329" y="4709"/>
                  <a:pt x="1339" y="0"/>
                </a:cubicBezTo>
                <a:close/>
              </a:path>
            </a:pathLst>
          </a:custGeom>
          <a:solidFill>
            <a:srgbClr val="4ED86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3179" name="أفهم :…"/>
          <p:cNvGrpSpPr/>
          <p:nvPr/>
        </p:nvGrpSpPr>
        <p:grpSpPr>
          <a:xfrm>
            <a:off x="6280839" y="1913620"/>
            <a:ext cx="1315731" cy="2038182"/>
            <a:chOff x="0" y="0"/>
            <a:chExt cx="1315730" cy="2038181"/>
          </a:xfrm>
        </p:grpSpPr>
        <p:sp>
          <p:nvSpPr>
            <p:cNvPr id="3177" name="مستطيل"/>
            <p:cNvSpPr/>
            <p:nvPr/>
          </p:nvSpPr>
          <p:spPr>
            <a:xfrm>
              <a:off x="-1" y="-1"/>
              <a:ext cx="1315732" cy="203818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r" rtl="0">
                <a:defRPr b="1">
                  <a:solidFill>
                    <a:schemeClr val="accent1">
                      <a:satOff val="-63275"/>
                      <a:lumOff val="-17098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8" name="أفهم :…"/>
            <p:cNvSpPr txBox="1"/>
            <p:nvPr/>
          </p:nvSpPr>
          <p:spPr>
            <a:xfrm>
              <a:off x="12699" y="12700"/>
              <a:ext cx="1290332" cy="17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defRPr b="1">
                  <a:solidFill>
                    <a:schemeClr val="accent3">
                      <a:lumOff val="-4313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  <a:r>
                <a:rPr>
                  <a:solidFill>
                    <a:schemeClr val="accent4">
                      <a:satOff val="-15844"/>
                      <a:lumOff val="-12862"/>
                    </a:schemeClr>
                  </a:solidFill>
                </a:rPr>
                <a:t> : </a:t>
              </a:r>
              <a:endParaRPr>
                <a:solidFill>
                  <a:schemeClr val="accent4">
                    <a:satOff val="-15844"/>
                    <a:lumOff val="-12862"/>
                  </a:schemeClr>
                </a:solidFill>
              </a:endParaRP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المعطيات/</a:t>
              </a:r>
            </a:p>
            <a:p>
              <a:pPr algn="r" rtl="0">
                <a:defRPr b="1">
                  <a:solidFill>
                    <a:schemeClr val="accent3">
                      <a:satOff val="-60714"/>
                      <a:lumOff val="19607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algn="r" rtl="0">
                <a:defRPr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algn="r" rtl="0">
                <a:defRPr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algn="r" rtl="0">
                <a:defRPr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algn="r" rtl="0">
                <a:defRPr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المطلوب</a:t>
              </a:r>
              <a:r>
                <a:rPr>
                  <a:solidFill>
                    <a:schemeClr val="accent1">
                      <a:satOff val="-63275"/>
                      <a:lumOff val="-17098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3182" name="أخطط  :…"/>
          <p:cNvGrpSpPr/>
          <p:nvPr/>
        </p:nvGrpSpPr>
        <p:grpSpPr>
          <a:xfrm>
            <a:off x="4984393" y="1913620"/>
            <a:ext cx="1282414" cy="2038182"/>
            <a:chOff x="0" y="0"/>
            <a:chExt cx="1282413" cy="2038181"/>
          </a:xfrm>
        </p:grpSpPr>
        <p:sp>
          <p:nvSpPr>
            <p:cNvPr id="3180" name="مستطيل"/>
            <p:cNvSpPr/>
            <p:nvPr/>
          </p:nvSpPr>
          <p:spPr>
            <a:xfrm>
              <a:off x="-1" y="-1"/>
              <a:ext cx="1282415" cy="203818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r" rtl="0">
                <a:defRPr b="1" u="sng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1" name="أخطط  :…"/>
            <p:cNvSpPr txBox="1"/>
            <p:nvPr/>
          </p:nvSpPr>
          <p:spPr>
            <a:xfrm>
              <a:off x="12699" y="12700"/>
              <a:ext cx="1257015" cy="8984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defRPr b="1">
                  <a:solidFill>
                    <a:schemeClr val="accent5">
                      <a:lumOff val="-4156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  :</a:t>
              </a:r>
            </a:p>
            <a:p>
              <a:pPr algn="r" rtl="0">
                <a:defRPr b="1" u="sng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باستعمال التبرير المنطقي</a:t>
              </a:r>
            </a:p>
          </p:txBody>
        </p:sp>
      </p:grpSp>
      <p:pic>
        <p:nvPicPr>
          <p:cNvPr id="3183" name="IMG_2890.png" descr="IMG_2890.png"/>
          <p:cNvPicPr>
            <a:picLocks noChangeAspect="1"/>
          </p:cNvPicPr>
          <p:nvPr/>
        </p:nvPicPr>
        <p:blipFill>
          <a:blip r:embed="rId5">
            <a:extLst/>
          </a:blip>
          <a:srcRect l="49115" t="38393" r="9790" b="24680"/>
          <a:stretch>
            <a:fillRect/>
          </a:stretch>
        </p:blipFill>
        <p:spPr>
          <a:xfrm>
            <a:off x="3943677" y="369226"/>
            <a:ext cx="2033421" cy="137036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184" name="IMG_2891.png" descr="IMG_2891.png"/>
          <p:cNvPicPr>
            <a:picLocks noChangeAspect="1"/>
          </p:cNvPicPr>
          <p:nvPr/>
        </p:nvPicPr>
        <p:blipFill>
          <a:blip r:embed="rId6">
            <a:extLst/>
          </a:blip>
          <a:srcRect l="11375" t="40490" r="55367" b="15278"/>
          <a:stretch>
            <a:fillRect/>
          </a:stretch>
        </p:blipFill>
        <p:spPr>
          <a:xfrm>
            <a:off x="2277854" y="1923866"/>
            <a:ext cx="2642134" cy="2635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5" name="IMG_2890.png" descr="IMG_2890.png"/>
          <p:cNvPicPr>
            <a:picLocks noChangeAspect="1"/>
          </p:cNvPicPr>
          <p:nvPr/>
        </p:nvPicPr>
        <p:blipFill>
          <a:blip r:embed="rId5">
            <a:extLst/>
          </a:blip>
          <a:srcRect l="56883" t="39166" r="35872" b="39166"/>
          <a:stretch>
            <a:fillRect/>
          </a:stretch>
        </p:blipFill>
        <p:spPr>
          <a:xfrm>
            <a:off x="7098741" y="2412558"/>
            <a:ext cx="333793" cy="748872"/>
          </a:xfrm>
          <a:prstGeom prst="rect">
            <a:avLst/>
          </a:prstGeom>
          <a:ln w="12700">
            <a:solidFill>
              <a:schemeClr val="accent4">
                <a:satOff val="-15844"/>
                <a:lumOff val="-12862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186" name="IMG_2890.png" descr="IMG_2890.png"/>
          <p:cNvPicPr>
            <a:picLocks noChangeAspect="1"/>
          </p:cNvPicPr>
          <p:nvPr/>
        </p:nvPicPr>
        <p:blipFill>
          <a:blip r:embed="rId5">
            <a:extLst/>
          </a:blip>
          <a:srcRect l="61613" t="62733" r="11097" b="25968"/>
          <a:stretch>
            <a:fillRect/>
          </a:stretch>
        </p:blipFill>
        <p:spPr>
          <a:xfrm>
            <a:off x="6445979" y="3567622"/>
            <a:ext cx="1091314" cy="338869"/>
          </a:xfrm>
          <a:prstGeom prst="rect">
            <a:avLst/>
          </a:prstGeom>
          <a:ln w="12700">
            <a:solidFill>
              <a:schemeClr val="accent1">
                <a:lumOff val="7254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187" name="IMG_2892.png" descr="IMG_2892.png"/>
          <p:cNvPicPr>
            <a:picLocks noChangeAspect="1"/>
          </p:cNvPicPr>
          <p:nvPr/>
        </p:nvPicPr>
        <p:blipFill>
          <a:blip r:embed="rId7">
            <a:extLst/>
          </a:blip>
          <a:srcRect l="23976" t="48974" r="70179" b="46825"/>
          <a:stretch>
            <a:fillRect/>
          </a:stretch>
        </p:blipFill>
        <p:spPr>
          <a:xfrm>
            <a:off x="3257579" y="3269579"/>
            <a:ext cx="449453" cy="242296"/>
          </a:xfrm>
          <a:prstGeom prst="rect">
            <a:avLst/>
          </a:prstGeom>
          <a:ln w="12700">
            <a:miter lim="400000"/>
          </a:ln>
        </p:spPr>
      </p:pic>
      <p:sp>
        <p:nvSpPr>
          <p:cNvPr id="3188" name="٣✖️"/>
          <p:cNvSpPr txBox="1"/>
          <p:nvPr/>
        </p:nvSpPr>
        <p:spPr>
          <a:xfrm>
            <a:off x="3794057" y="3199054"/>
            <a:ext cx="438941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٣✖️</a:t>
            </a:r>
          </a:p>
        </p:txBody>
      </p:sp>
      <p:sp>
        <p:nvSpPr>
          <p:cNvPr id="3189" name="٦✖️"/>
          <p:cNvSpPr txBox="1"/>
          <p:nvPr/>
        </p:nvSpPr>
        <p:spPr>
          <a:xfrm>
            <a:off x="3794057" y="3691509"/>
            <a:ext cx="438941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٦✖️</a:t>
            </a:r>
          </a:p>
        </p:txBody>
      </p:sp>
      <p:sp>
        <p:nvSpPr>
          <p:cNvPr id="3190" name="٩✖️"/>
          <p:cNvSpPr txBox="1"/>
          <p:nvPr/>
        </p:nvSpPr>
        <p:spPr>
          <a:xfrm>
            <a:off x="3794057" y="4183961"/>
            <a:ext cx="438941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٩✖️</a:t>
            </a:r>
          </a:p>
        </p:txBody>
      </p:sp>
      <p:pic>
        <p:nvPicPr>
          <p:cNvPr id="3191" name="IMG_2892.png" descr="IMG_2892.png"/>
          <p:cNvPicPr>
            <a:picLocks noChangeAspect="1"/>
          </p:cNvPicPr>
          <p:nvPr/>
        </p:nvPicPr>
        <p:blipFill>
          <a:blip r:embed="rId7">
            <a:extLst/>
          </a:blip>
          <a:srcRect l="23976" t="48974" r="70179" b="46825"/>
          <a:stretch>
            <a:fillRect/>
          </a:stretch>
        </p:blipFill>
        <p:spPr>
          <a:xfrm>
            <a:off x="3257579" y="3762031"/>
            <a:ext cx="449453" cy="242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2" name="IMG_2892.png" descr="IMG_2892.png"/>
          <p:cNvPicPr>
            <a:picLocks noChangeAspect="1"/>
          </p:cNvPicPr>
          <p:nvPr/>
        </p:nvPicPr>
        <p:blipFill>
          <a:blip r:embed="rId7">
            <a:extLst/>
          </a:blip>
          <a:srcRect l="23976" t="48974" r="70179" b="46825"/>
          <a:stretch>
            <a:fillRect/>
          </a:stretch>
        </p:blipFill>
        <p:spPr>
          <a:xfrm>
            <a:off x="3225326" y="4194688"/>
            <a:ext cx="449453" cy="242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3" name="IMG_2892.png" descr="IMG_2892.png"/>
          <p:cNvPicPr>
            <a:picLocks noChangeAspect="1"/>
          </p:cNvPicPr>
          <p:nvPr/>
        </p:nvPicPr>
        <p:blipFill>
          <a:blip r:embed="rId7">
            <a:extLst/>
          </a:blip>
          <a:srcRect l="15940" t="63399" r="75026" b="31732"/>
          <a:stretch>
            <a:fillRect/>
          </a:stretch>
        </p:blipFill>
        <p:spPr>
          <a:xfrm>
            <a:off x="2411328" y="3250529"/>
            <a:ext cx="694722" cy="280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4" name="IMG_2892.png" descr="IMG_2892.png"/>
          <p:cNvPicPr>
            <a:picLocks noChangeAspect="1"/>
          </p:cNvPicPr>
          <p:nvPr/>
        </p:nvPicPr>
        <p:blipFill>
          <a:blip r:embed="rId7">
            <a:extLst/>
          </a:blip>
          <a:srcRect l="16308" t="70735" r="75177" b="24782"/>
          <a:stretch>
            <a:fillRect/>
          </a:stretch>
        </p:blipFill>
        <p:spPr>
          <a:xfrm>
            <a:off x="2404662" y="3764214"/>
            <a:ext cx="707729" cy="279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5" name="IMG_2892.png" descr="IMG_2892.png"/>
          <p:cNvPicPr>
            <a:picLocks noChangeAspect="1"/>
          </p:cNvPicPr>
          <p:nvPr/>
        </p:nvPicPr>
        <p:blipFill>
          <a:blip r:embed="rId7">
            <a:extLst/>
          </a:blip>
          <a:srcRect l="14971" t="78487" r="75966" b="16974"/>
          <a:stretch>
            <a:fillRect/>
          </a:stretch>
        </p:blipFill>
        <p:spPr>
          <a:xfrm>
            <a:off x="2410136" y="4185163"/>
            <a:ext cx="696948" cy="2617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8" name="صفحة ١٨٥"/>
          <p:cNvGrpSpPr/>
          <p:nvPr/>
        </p:nvGrpSpPr>
        <p:grpSpPr>
          <a:xfrm>
            <a:off x="383099" y="573765"/>
            <a:ext cx="817476" cy="314228"/>
            <a:chOff x="0" y="-1"/>
            <a:chExt cx="817475" cy="314227"/>
          </a:xfrm>
        </p:grpSpPr>
        <p:sp>
          <p:nvSpPr>
            <p:cNvPr id="3196" name="صفحة ١٨٥"/>
            <p:cNvSpPr txBox="1"/>
            <p:nvPr/>
          </p:nvSpPr>
          <p:spPr>
            <a:xfrm>
              <a:off x="6348" y="6349"/>
              <a:ext cx="698571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rtl="0">
                <a:defRPr/>
              </a:pPr>
              <a:r>
                <a:t>صفحة ٤٩</a:t>
              </a:r>
            </a:p>
          </p:txBody>
        </p:sp>
        <p:pic>
          <p:nvPicPr>
            <p:cNvPr id="3197" name="صفحة ١٨٥ صفحة ١٨٥" descr="صفحة ١٨٥ صفحة ١٨٥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-1" y="-2"/>
              <a:ext cx="817477" cy="314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3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9" dur="1000"/>
                                        <p:tgtEl>
                                          <p:spTgt spid="3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4" dur="8250"/>
                                        <p:tgtEl>
                                          <p:spTgt spid="3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8" grpId="6"/>
      <p:bldP build="whole" bldLvl="1" animBg="1" rev="0" advAuto="0" spid="3189" grpId="9"/>
      <p:bldP build="whole" bldLvl="1" animBg="1" rev="0" advAuto="0" spid="3185" grpId="2"/>
      <p:bldP build="whole" bldLvl="1" animBg="1" rev="0" advAuto="0" spid="3186" grpId="3"/>
      <p:bldP build="whole" bldLvl="1" animBg="1" rev="0" advAuto="0" spid="3187" grpId="7"/>
      <p:bldP build="whole" bldLvl="1" animBg="1" rev="0" advAuto="0" spid="3190" grpId="12"/>
      <p:bldP build="whole" bldLvl="1" animBg="1" rev="0" advAuto="0" spid="3194" grpId="11"/>
      <p:bldP build="whole" bldLvl="1" animBg="1" rev="0" advAuto="0" spid="3192" grpId="13"/>
      <p:bldP build="whole" bldLvl="1" animBg="1" rev="0" advAuto="0" spid="3195" grpId="14"/>
      <p:bldP build="whole" bldLvl="1" animBg="1" rev="0" advAuto="0" spid="3191" grpId="10"/>
      <p:bldP build="whole" bldLvl="1" animBg="1" rev="0" advAuto="0" spid="3193" grpId="8"/>
      <p:bldP build="whole" bldLvl="1" animBg="1" rev="0" advAuto="0" spid="3184" grpId="5"/>
      <p:bldP build="whole" bldLvl="1" animBg="1" rev="0" advAuto="0" spid="3182" grpId="4"/>
      <p:bldP build="whole" bldLvl="1" animBg="1" rev="0" advAuto="0" spid="317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Handa Notebook Thesis by Slidesgo">
  <a:themeElements>
    <a:clrScheme name="Handa Notebook Thesis by Slidesgo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00FF"/>
      </a:hlink>
      <a:folHlink>
        <a:srgbClr val="FF00FF"/>
      </a:folHlink>
    </a:clrScheme>
    <a:fontScheme name="Handa Notebook Thesi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Handa Notebook Thesi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nda Notebook Thesis by Slidesgo">
  <a:themeElements>
    <a:clrScheme name="Handa Notebook Thesi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00FF"/>
      </a:hlink>
      <a:folHlink>
        <a:srgbClr val="FF00FF"/>
      </a:folHlink>
    </a:clrScheme>
    <a:fontScheme name="Handa Notebook Thesi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Handa Notebook Thesi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