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6A78C53-FF19-4EDC-981E-4BEAD15E1B90.png" descr="86A78C53-FF19-4EDC-981E-4BEAD15E1B9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960" y="-1"/>
            <a:ext cx="1310072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3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585CC13-8969-4B63-9EE1-23800BF85F3F.png" descr="5585CC13-8969-4B63-9EE1-23800BF85F3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9038"/>
            <a:ext cx="13216116" cy="977167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تهيئة"/>
          <p:cNvSpPr txBox="1"/>
          <p:nvPr/>
        </p:nvSpPr>
        <p:spPr>
          <a:xfrm>
            <a:off x="4876212" y="4914899"/>
            <a:ext cx="2617714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التهيئة </a:t>
            </a:r>
          </a:p>
        </p:txBody>
      </p:sp>
      <p:sp>
        <p:nvSpPr>
          <p:cNvPr id="121" name="Aishah Aljuhani"/>
          <p:cNvSpPr txBox="1"/>
          <p:nvPr/>
        </p:nvSpPr>
        <p:spPr>
          <a:xfrm rot="2700000">
            <a:off x="9711286" y="7410497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صفحة ٤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٤٨ </a:t>
            </a:r>
          </a:p>
        </p:txBody>
      </p:sp>
      <p:pic>
        <p:nvPicPr>
          <p:cNvPr id="124" name="IMG_2392.png" descr="IMG_2392.png"/>
          <p:cNvPicPr>
            <a:picLocks noChangeAspect="1"/>
          </p:cNvPicPr>
          <p:nvPr/>
        </p:nvPicPr>
        <p:blipFill>
          <a:blip r:embed="rId2">
            <a:extLst/>
          </a:blip>
          <a:srcRect l="14531" t="30282" r="12037" b="18604"/>
          <a:stretch>
            <a:fillRect/>
          </a:stretch>
        </p:blipFill>
        <p:spPr>
          <a:xfrm>
            <a:off x="-75364" y="1306003"/>
            <a:ext cx="12665247" cy="6614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صفحة ٤٨"/>
          <p:cNvSpPr txBox="1"/>
          <p:nvPr/>
        </p:nvSpPr>
        <p:spPr>
          <a:xfrm>
            <a:off x="119090" y="8916857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٤٨ </a:t>
            </a:r>
          </a:p>
        </p:txBody>
      </p:sp>
      <p:pic>
        <p:nvPicPr>
          <p:cNvPr id="127" name="IMG_2393.png" descr="IMG_2393.png"/>
          <p:cNvPicPr>
            <a:picLocks noChangeAspect="1"/>
          </p:cNvPicPr>
          <p:nvPr/>
        </p:nvPicPr>
        <p:blipFill>
          <a:blip r:embed="rId2">
            <a:extLst/>
          </a:blip>
          <a:srcRect l="17106" t="34970" r="16092" b="14364"/>
          <a:stretch>
            <a:fillRect/>
          </a:stretch>
        </p:blipFill>
        <p:spPr>
          <a:xfrm>
            <a:off x="22177" y="1040493"/>
            <a:ext cx="12556672" cy="7145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