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62" r:id="rId2"/>
    <p:sldId id="256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B9C4"/>
    <a:srgbClr val="D98AFF"/>
    <a:srgbClr val="9900CC"/>
    <a:srgbClr val="008000"/>
    <a:srgbClr val="F27258"/>
    <a:srgbClr val="CB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25/05/44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11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0.emf"/><Relationship Id="rId5" Type="http://schemas.microsoft.com/office/2007/relationships/hdphoto" Target="../media/hdphoto4.wdp"/><Relationship Id="rId10" Type="http://schemas.openxmlformats.org/officeDocument/2006/relationships/image" Target="../media/image9.emf"/><Relationship Id="rId4" Type="http://schemas.openxmlformats.org/officeDocument/2006/relationships/image" Target="../media/image6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1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4.emf"/><Relationship Id="rId5" Type="http://schemas.microsoft.com/office/2007/relationships/hdphoto" Target="../media/hdphoto4.wdp"/><Relationship Id="rId10" Type="http://schemas.openxmlformats.org/officeDocument/2006/relationships/image" Target="../media/image13.emf"/><Relationship Id="rId4" Type="http://schemas.openxmlformats.org/officeDocument/2006/relationships/image" Target="../media/image6.png"/><Relationship Id="rId9" Type="http://schemas.openxmlformats.org/officeDocument/2006/relationships/image" Target="../media/image12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8.jpg"/><Relationship Id="rId5" Type="http://schemas.microsoft.com/office/2007/relationships/hdphoto" Target="../media/hdphoto4.wdp"/><Relationship Id="rId10" Type="http://schemas.openxmlformats.org/officeDocument/2006/relationships/image" Target="../media/image17.emf"/><Relationship Id="rId4" Type="http://schemas.openxmlformats.org/officeDocument/2006/relationships/image" Target="../media/image6.png"/><Relationship Id="rId9" Type="http://schemas.openxmlformats.org/officeDocument/2006/relationships/image" Target="../media/image16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microsoft.com/office/2007/relationships/hdphoto" Target="../media/hdphoto3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microsoft.com/office/2007/relationships/hdphoto" Target="../media/hdphoto4.wdp"/><Relationship Id="rId10" Type="http://schemas.openxmlformats.org/officeDocument/2006/relationships/image" Target="../media/image20.emf"/><Relationship Id="rId4" Type="http://schemas.openxmlformats.org/officeDocument/2006/relationships/image" Target="../media/image6.png"/><Relationship Id="rId9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" name="صورة 19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2" name="مخطط انسيابي: محطة طرفية 21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</a:t>
            </a:r>
            <a:r>
              <a:rPr lang="ar-SA" sz="1600" b="1" dirty="0" smtClean="0">
                <a:solidFill>
                  <a:srgbClr val="002060"/>
                </a:solidFill>
              </a:rPr>
              <a:t>الخامس </a:t>
            </a:r>
            <a:r>
              <a:rPr lang="ar-SA" sz="1600" b="1" dirty="0" smtClean="0">
                <a:solidFill>
                  <a:srgbClr val="002060"/>
                </a:solidFill>
              </a:rPr>
              <a:t>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29" name="مخطط انسيابي: محطة طرفية 28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31" name="مربع نص 3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٤٤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448" b="89655" l="668" r="997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582" y="1765961"/>
            <a:ext cx="3565683" cy="3175316"/>
          </a:xfrm>
          <a:prstGeom prst="rect">
            <a:avLst/>
          </a:prstGeom>
        </p:spPr>
      </p:pic>
      <p:sp>
        <p:nvSpPr>
          <p:cNvPr id="2" name="وسيلة شرح بيضاوية 1"/>
          <p:cNvSpPr/>
          <p:nvPr/>
        </p:nvSpPr>
        <p:spPr>
          <a:xfrm>
            <a:off x="3112477" y="451909"/>
            <a:ext cx="2927274" cy="1822873"/>
          </a:xfrm>
          <a:prstGeom prst="wedgeEllipseCallout">
            <a:avLst>
              <a:gd name="adj1" fmla="val 38426"/>
              <a:gd name="adj2" fmla="val 49729"/>
            </a:avLst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rgbClr val="C00000"/>
                </a:solidFill>
              </a:rPr>
              <a:t>مرحباً أصدقائي </a:t>
            </a:r>
          </a:p>
          <a:p>
            <a:pPr algn="ctr"/>
            <a:r>
              <a:rPr lang="ar-SA" sz="2000" b="1" dirty="0" smtClean="0">
                <a:solidFill>
                  <a:srgbClr val="00B050"/>
                </a:solidFill>
              </a:rPr>
              <a:t>كيف حالكم ...</a:t>
            </a:r>
          </a:p>
          <a:p>
            <a:pPr algn="ctr"/>
            <a:r>
              <a:rPr lang="ar-SA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اليوم سنتابع معاً تعلم (الضرب) في الفصل الخامس  </a:t>
            </a:r>
            <a:endParaRPr lang="ar-SA" sz="2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وسيلة شرح بيضاوية 14"/>
          <p:cNvSpPr/>
          <p:nvPr/>
        </p:nvSpPr>
        <p:spPr>
          <a:xfrm>
            <a:off x="3112477" y="451908"/>
            <a:ext cx="2927274" cy="1822873"/>
          </a:xfrm>
          <a:prstGeom prst="wedgeEllipseCallout">
            <a:avLst>
              <a:gd name="adj1" fmla="val 38426"/>
              <a:gd name="adj2" fmla="val 49729"/>
            </a:avLst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rgbClr val="C00000"/>
                </a:solidFill>
              </a:rPr>
              <a:t>فهيا بنا ..... </a:t>
            </a:r>
            <a:endParaRPr lang="ar-SA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448" b="89655" l="668" r="997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4703" y="1908434"/>
            <a:ext cx="3997297" cy="355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12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</a:t>
            </a:r>
            <a:r>
              <a:rPr lang="ar-SA" sz="1600" b="1" dirty="0" smtClean="0">
                <a:solidFill>
                  <a:srgbClr val="002060"/>
                </a:solidFill>
              </a:rPr>
              <a:t>الخامس </a:t>
            </a:r>
            <a:r>
              <a:rPr lang="ar-SA" sz="1600" b="1" dirty="0" smtClean="0">
                <a:solidFill>
                  <a:srgbClr val="002060"/>
                </a:solidFill>
              </a:rPr>
              <a:t>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التهيئة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9437"/>
            <a:ext cx="2349157" cy="485826"/>
          </a:xfrm>
          <a:prstGeom prst="flowChartTerminator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٤٤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6713434" y="1341028"/>
            <a:ext cx="196068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أجد ناتج الضرب : </a:t>
            </a:r>
            <a:endParaRPr lang="ar-SA" sz="2000" b="1" dirty="0"/>
          </a:p>
        </p:txBody>
      </p:sp>
      <p:pic>
        <p:nvPicPr>
          <p:cNvPr id="21" name="صورة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74576" y="2045224"/>
            <a:ext cx="1716153" cy="1824416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92833" y="2045224"/>
            <a:ext cx="1850211" cy="1322822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76746" y="4375585"/>
            <a:ext cx="1413983" cy="2155990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15762" y="4375585"/>
            <a:ext cx="1727282" cy="1507813"/>
          </a:xfrm>
          <a:prstGeom prst="rect">
            <a:avLst/>
          </a:prstGeom>
        </p:spPr>
      </p:pic>
      <p:sp>
        <p:nvSpPr>
          <p:cNvPr id="27" name="مربع نص 26"/>
          <p:cNvSpPr txBox="1"/>
          <p:nvPr/>
        </p:nvSpPr>
        <p:spPr>
          <a:xfrm>
            <a:off x="6266422" y="2036923"/>
            <a:ext cx="6455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2096298" y="2045224"/>
            <a:ext cx="6455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6545868" y="4375585"/>
            <a:ext cx="6455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2259529" y="4375584"/>
            <a:ext cx="64558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</a:t>
            </a:r>
            <a:r>
              <a:rPr lang="ar-SA" sz="1600" b="1" dirty="0" smtClean="0">
                <a:solidFill>
                  <a:srgbClr val="002060"/>
                </a:solidFill>
              </a:rPr>
              <a:t>الخامس </a:t>
            </a:r>
            <a:r>
              <a:rPr lang="ar-SA" sz="1600" b="1" dirty="0" smtClean="0">
                <a:solidFill>
                  <a:srgbClr val="002060"/>
                </a:solidFill>
              </a:rPr>
              <a:t>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التهيئة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9437"/>
            <a:ext cx="2349157" cy="485826"/>
          </a:xfrm>
          <a:prstGeom prst="flowChartTerminator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٤٤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5161085" y="1341028"/>
            <a:ext cx="351303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أرسم شبكة، ثم أجد ناتج الضرب: </a:t>
            </a:r>
            <a:endParaRPr lang="ar-SA" sz="2000" b="1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11291" y="2017212"/>
            <a:ext cx="1525765" cy="528888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92851" y="2052325"/>
            <a:ext cx="1428026" cy="466864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27234" y="2017212"/>
            <a:ext cx="1581447" cy="472286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5959" y="2017212"/>
            <a:ext cx="1467569" cy="453931"/>
          </a:xfrm>
          <a:prstGeom prst="rect">
            <a:avLst/>
          </a:prstGeom>
        </p:spPr>
      </p:pic>
      <p:sp>
        <p:nvSpPr>
          <p:cNvPr id="16" name="مربع نص 15"/>
          <p:cNvSpPr txBox="1"/>
          <p:nvPr/>
        </p:nvSpPr>
        <p:spPr>
          <a:xfrm>
            <a:off x="8118804" y="4932485"/>
            <a:ext cx="7107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3" name="جدول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031881"/>
              </p:ext>
            </p:extLst>
          </p:nvPr>
        </p:nvGraphicFramePr>
        <p:xfrm>
          <a:off x="5161085" y="2865801"/>
          <a:ext cx="2109192" cy="3657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3649">
                  <a:extLst>
                    <a:ext uri="{9D8B030D-6E8A-4147-A177-3AD203B41FA5}">
                      <a16:colId xmlns:a16="http://schemas.microsoft.com/office/drawing/2014/main" val="861385431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2671791838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3564910322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3882686025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1136762396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3095654548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3034836549"/>
                    </a:ext>
                  </a:extLst>
                </a:gridCol>
                <a:gridCol w="263649">
                  <a:extLst>
                    <a:ext uri="{9D8B030D-6E8A-4147-A177-3AD203B41FA5}">
                      <a16:colId xmlns:a16="http://schemas.microsoft.com/office/drawing/2014/main" val="39096135"/>
                    </a:ext>
                  </a:extLst>
                </a:gridCol>
              </a:tblGrid>
              <a:tr h="264015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610538"/>
                  </a:ext>
                </a:extLst>
              </a:tr>
            </a:tbl>
          </a:graphicData>
        </a:graphic>
      </p:graphicFrame>
      <p:sp>
        <p:nvSpPr>
          <p:cNvPr id="33" name="مربع نص 32"/>
          <p:cNvSpPr txBox="1"/>
          <p:nvPr/>
        </p:nvSpPr>
        <p:spPr>
          <a:xfrm>
            <a:off x="6088019" y="3578173"/>
            <a:ext cx="40761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216754" y="4552175"/>
            <a:ext cx="7107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860719" y="3767710"/>
            <a:ext cx="7107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782261"/>
              </p:ext>
            </p:extLst>
          </p:nvPr>
        </p:nvGraphicFramePr>
        <p:xfrm>
          <a:off x="7799823" y="2843689"/>
          <a:ext cx="1368000" cy="1828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42000">
                  <a:extLst>
                    <a:ext uri="{9D8B030D-6E8A-4147-A177-3AD203B41FA5}">
                      <a16:colId xmlns:a16="http://schemas.microsoft.com/office/drawing/2014/main" val="2203019503"/>
                    </a:ext>
                  </a:extLst>
                </a:gridCol>
                <a:gridCol w="342000">
                  <a:extLst>
                    <a:ext uri="{9D8B030D-6E8A-4147-A177-3AD203B41FA5}">
                      <a16:colId xmlns:a16="http://schemas.microsoft.com/office/drawing/2014/main" val="241279380"/>
                    </a:ext>
                  </a:extLst>
                </a:gridCol>
                <a:gridCol w="342000">
                  <a:extLst>
                    <a:ext uri="{9D8B030D-6E8A-4147-A177-3AD203B41FA5}">
                      <a16:colId xmlns:a16="http://schemas.microsoft.com/office/drawing/2014/main" val="796329211"/>
                    </a:ext>
                  </a:extLst>
                </a:gridCol>
                <a:gridCol w="342000">
                  <a:extLst>
                    <a:ext uri="{9D8B030D-6E8A-4147-A177-3AD203B41FA5}">
                      <a16:colId xmlns:a16="http://schemas.microsoft.com/office/drawing/2014/main" val="1007433939"/>
                    </a:ext>
                  </a:extLst>
                </a:gridCol>
              </a:tblGrid>
              <a:tr h="31084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275872"/>
                  </a:ext>
                </a:extLst>
              </a:tr>
              <a:tr h="31084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476863"/>
                  </a:ext>
                </a:extLst>
              </a:tr>
              <a:tr h="31084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433024"/>
                  </a:ext>
                </a:extLst>
              </a:tr>
              <a:tr h="31084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340090"/>
                  </a:ext>
                </a:extLst>
              </a:tr>
              <a:tr h="31084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750259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564628"/>
              </p:ext>
            </p:extLst>
          </p:nvPr>
        </p:nvGraphicFramePr>
        <p:xfrm>
          <a:off x="2710808" y="2865801"/>
          <a:ext cx="2051077" cy="1463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93011">
                  <a:extLst>
                    <a:ext uri="{9D8B030D-6E8A-4147-A177-3AD203B41FA5}">
                      <a16:colId xmlns:a16="http://schemas.microsoft.com/office/drawing/2014/main" val="1406443397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720968532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2363927849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525703365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625550320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1476382601"/>
                    </a:ext>
                  </a:extLst>
                </a:gridCol>
                <a:gridCol w="293011">
                  <a:extLst>
                    <a:ext uri="{9D8B030D-6E8A-4147-A177-3AD203B41FA5}">
                      <a16:colId xmlns:a16="http://schemas.microsoft.com/office/drawing/2014/main" val="2896693588"/>
                    </a:ext>
                  </a:extLst>
                </a:gridCol>
              </a:tblGrid>
              <a:tr h="30387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226155"/>
                  </a:ext>
                </a:extLst>
              </a:tr>
              <a:tr h="30387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7569418"/>
                  </a:ext>
                </a:extLst>
              </a:tr>
              <a:tr h="30387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578761"/>
                  </a:ext>
                </a:extLst>
              </a:tr>
              <a:tr h="303878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66057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274408"/>
              </p:ext>
            </p:extLst>
          </p:nvPr>
        </p:nvGraphicFramePr>
        <p:xfrm>
          <a:off x="314535" y="2833853"/>
          <a:ext cx="2018061" cy="731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24229">
                  <a:extLst>
                    <a:ext uri="{9D8B030D-6E8A-4147-A177-3AD203B41FA5}">
                      <a16:colId xmlns:a16="http://schemas.microsoft.com/office/drawing/2014/main" val="1387107678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743252437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867648644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2773014285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720223454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3524555837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1749693388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1701678299"/>
                    </a:ext>
                  </a:extLst>
                </a:gridCol>
                <a:gridCol w="224229">
                  <a:extLst>
                    <a:ext uri="{9D8B030D-6E8A-4147-A177-3AD203B41FA5}">
                      <a16:colId xmlns:a16="http://schemas.microsoft.com/office/drawing/2014/main" val="1790182744"/>
                    </a:ext>
                  </a:extLst>
                </a:gridCol>
              </a:tblGrid>
              <a:tr h="3123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57066"/>
                  </a:ext>
                </a:extLst>
              </a:tr>
              <a:tr h="312354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32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08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3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</a:t>
            </a:r>
            <a:r>
              <a:rPr lang="ar-SA" sz="1600" b="1" dirty="0" smtClean="0">
                <a:solidFill>
                  <a:srgbClr val="002060"/>
                </a:solidFill>
              </a:rPr>
              <a:t>الخامس </a:t>
            </a:r>
            <a:r>
              <a:rPr lang="ar-SA" sz="1600" b="1" dirty="0" smtClean="0">
                <a:solidFill>
                  <a:srgbClr val="002060"/>
                </a:solidFill>
              </a:rPr>
              <a:t>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التهيئة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9437"/>
            <a:ext cx="2349157" cy="485826"/>
          </a:xfrm>
          <a:prstGeom prst="flowChartTerminator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٤٤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6295292" y="1341028"/>
            <a:ext cx="237882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أحل المسألتين الآتيتين: </a:t>
            </a:r>
            <a:endParaRPr lang="ar-SA" sz="2000" b="1" dirty="0"/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13441" y="2055220"/>
            <a:ext cx="4477509" cy="1636342"/>
          </a:xfrm>
          <a:prstGeom prst="rect">
            <a:avLst/>
          </a:prstGeom>
        </p:spPr>
      </p:pic>
      <p:sp>
        <p:nvSpPr>
          <p:cNvPr id="21" name="مربع نص 20"/>
          <p:cNvSpPr txBox="1"/>
          <p:nvPr/>
        </p:nvSpPr>
        <p:spPr>
          <a:xfrm>
            <a:off x="598272" y="2143509"/>
            <a:ext cx="37720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سعر علب الحلوى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= ٤٠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681877" y="2758793"/>
            <a:ext cx="360484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نعم تكفي ، لأن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&gt;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٤٠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ريال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4" name="صورة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8028" y="4089301"/>
            <a:ext cx="4570610" cy="1603848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6" t="33755" r="7075" b="34796"/>
          <a:stretch/>
        </p:blipFill>
        <p:spPr>
          <a:xfrm>
            <a:off x="677606" y="4232494"/>
            <a:ext cx="1928259" cy="732160"/>
          </a:xfrm>
          <a:prstGeom prst="rect">
            <a:avLst/>
          </a:prstGeom>
        </p:spPr>
      </p:pic>
      <p:pic>
        <p:nvPicPr>
          <p:cNvPr id="39" name="صورة 38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56" t="33755" r="7075" b="34796"/>
          <a:stretch/>
        </p:blipFill>
        <p:spPr>
          <a:xfrm>
            <a:off x="2541071" y="4240124"/>
            <a:ext cx="981803" cy="732160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6" t="33755" r="7075" b="34796"/>
          <a:stretch/>
        </p:blipFill>
        <p:spPr>
          <a:xfrm rot="10800000">
            <a:off x="667147" y="4980496"/>
            <a:ext cx="1928259" cy="732160"/>
          </a:xfrm>
          <a:prstGeom prst="rect">
            <a:avLst/>
          </a:prstGeom>
        </p:spPr>
      </p:pic>
      <p:pic>
        <p:nvPicPr>
          <p:cNvPr id="41" name="صورة 4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56" t="33755" r="7075" b="34796"/>
          <a:stretch/>
        </p:blipFill>
        <p:spPr>
          <a:xfrm rot="10800000" flipH="1">
            <a:off x="2561453" y="4980496"/>
            <a:ext cx="961421" cy="732160"/>
          </a:xfrm>
          <a:prstGeom prst="rect">
            <a:avLst/>
          </a:prstGeom>
        </p:spPr>
      </p:pic>
      <p:sp>
        <p:nvSpPr>
          <p:cNvPr id="30" name="مستطيل 29"/>
          <p:cNvSpPr/>
          <p:nvPr/>
        </p:nvSpPr>
        <p:spPr>
          <a:xfrm>
            <a:off x="678965" y="4109621"/>
            <a:ext cx="2165835" cy="66557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1" name="مربع نص 30"/>
          <p:cNvSpPr txBox="1"/>
          <p:nvPr/>
        </p:nvSpPr>
        <p:spPr>
          <a:xfrm>
            <a:off x="5696545" y="5906825"/>
            <a:ext cx="1788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١١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شجرة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88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0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</a:t>
            </a:r>
            <a:r>
              <a:rPr lang="ar-SA" sz="1600" b="1" dirty="0" smtClean="0">
                <a:solidFill>
                  <a:srgbClr val="002060"/>
                </a:solidFill>
              </a:rPr>
              <a:t>الخامس </a:t>
            </a:r>
            <a:r>
              <a:rPr lang="ar-SA" sz="1600" b="1" dirty="0" smtClean="0">
                <a:solidFill>
                  <a:srgbClr val="002060"/>
                </a:solidFill>
              </a:rPr>
              <a:t>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401729" y="1541083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10205116" y="2575791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التهيئة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0" name="مخطط انسيابي: محطة طرفية 19"/>
          <p:cNvSpPr/>
          <p:nvPr/>
        </p:nvSpPr>
        <p:spPr>
          <a:xfrm>
            <a:off x="4913441" y="549437"/>
            <a:ext cx="2349157" cy="485826"/>
          </a:xfrm>
          <a:prstGeom prst="flowChartTerminator">
            <a:avLst/>
          </a:prstGeom>
          <a:solidFill>
            <a:schemeClr val="accent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أجيب عن الأسئلة الآتية :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مخطط انسيابي: محطة طرفية 2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٤٤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4920" y="1211847"/>
            <a:ext cx="476626" cy="476626"/>
          </a:xfrm>
          <a:prstGeom prst="rect">
            <a:avLst/>
          </a:prstGeom>
        </p:spPr>
      </p:pic>
      <p:sp>
        <p:nvSpPr>
          <p:cNvPr id="15" name="مربع نص 14"/>
          <p:cNvSpPr txBox="1"/>
          <p:nvPr/>
        </p:nvSpPr>
        <p:spPr>
          <a:xfrm>
            <a:off x="4450080" y="1341028"/>
            <a:ext cx="422403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الجبر: أحدد النمط، وأكتب العدد المناسب في </a:t>
            </a:r>
            <a:r>
              <a:rPr lang="ar-SA" sz="2000" b="1" dirty="0" smtClean="0">
                <a:sym typeface="Wingdings" panose="05000000000000000000" pitchFamily="2" charset="2"/>
              </a:rPr>
              <a:t>: </a:t>
            </a:r>
            <a:r>
              <a:rPr lang="ar-SA" sz="2000" b="1" dirty="0" smtClean="0"/>
              <a:t> </a:t>
            </a:r>
            <a:endParaRPr lang="ar-SA" sz="2000" b="1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14143" y="2466716"/>
            <a:ext cx="4015710" cy="1396647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773" y="2466716"/>
            <a:ext cx="4121757" cy="1353444"/>
          </a:xfrm>
          <a:prstGeom prst="rect">
            <a:avLst/>
          </a:prstGeom>
        </p:spPr>
      </p:pic>
      <p:sp>
        <p:nvSpPr>
          <p:cNvPr id="29" name="سهم منحني إلى اليمين 28"/>
          <p:cNvSpPr/>
          <p:nvPr/>
        </p:nvSpPr>
        <p:spPr>
          <a:xfrm rot="5400000">
            <a:off x="8001734" y="2002631"/>
            <a:ext cx="317104" cy="611066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7692180" y="1811910"/>
            <a:ext cx="741680" cy="406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+ ٥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5784157" y="2492918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5191856" y="2484213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سهم منحني إلى اليمين 32"/>
          <p:cNvSpPr/>
          <p:nvPr/>
        </p:nvSpPr>
        <p:spPr>
          <a:xfrm rot="5400000">
            <a:off x="3490872" y="2028833"/>
            <a:ext cx="317104" cy="611066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3131990" y="1811910"/>
            <a:ext cx="741680" cy="406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+ ٣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276634" y="2496897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٢١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679347" y="2475334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سهم منحني إلى اليمين 36"/>
          <p:cNvSpPr/>
          <p:nvPr/>
        </p:nvSpPr>
        <p:spPr>
          <a:xfrm rot="5400000">
            <a:off x="7969775" y="2918831"/>
            <a:ext cx="317104" cy="611066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8285096" y="2928800"/>
            <a:ext cx="741680" cy="406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+ ١٠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795882" y="3340911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٥١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5211758" y="3342850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٦١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سهم منحني إلى اليمين 43"/>
          <p:cNvSpPr/>
          <p:nvPr/>
        </p:nvSpPr>
        <p:spPr>
          <a:xfrm rot="5400000">
            <a:off x="3343321" y="2962170"/>
            <a:ext cx="317104" cy="611066"/>
          </a:xfrm>
          <a:prstGeom prst="curv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3655940" y="3031115"/>
            <a:ext cx="741680" cy="406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- ١٠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1095569" y="3342850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496938" y="3334540"/>
            <a:ext cx="6286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8" name="صورة 47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3448" b="89655" l="668" r="9973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083" y="4213235"/>
            <a:ext cx="2440195" cy="217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21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1" grpId="0"/>
      <p:bldP spid="12" grpId="0"/>
      <p:bldP spid="32" grpId="0"/>
      <p:bldP spid="33" grpId="0" animBg="1"/>
      <p:bldP spid="34" grpId="0"/>
      <p:bldP spid="35" grpId="0"/>
      <p:bldP spid="36" grpId="0"/>
      <p:bldP spid="37" grpId="0" animBg="1"/>
      <p:bldP spid="38" grpId="0"/>
      <p:bldP spid="42" grpId="0"/>
      <p:bldP spid="43" grpId="0"/>
      <p:bldP spid="44" grpId="0" animBg="1"/>
      <p:bldP spid="45" grpId="0"/>
      <p:bldP spid="46" grpId="0"/>
      <p:bldP spid="4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151</Words>
  <Application>Microsoft Office PowerPoint</Application>
  <PresentationFormat>شاشة عريضة</PresentationFormat>
  <Paragraphs>54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60</cp:revision>
  <dcterms:created xsi:type="dcterms:W3CDTF">2022-12-02T21:48:32Z</dcterms:created>
  <dcterms:modified xsi:type="dcterms:W3CDTF">2022-12-18T02:55:59Z</dcterms:modified>
</cp:coreProperties>
</file>