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70" r:id="rId7"/>
    <p:sldId id="271" r:id="rId8"/>
    <p:sldId id="260" r:id="rId9"/>
    <p:sldId id="261" r:id="rId10"/>
    <p:sldId id="264" r:id="rId11"/>
    <p:sldId id="269" r:id="rId12"/>
  </p:sldIdLst>
  <p:sldSz cx="12192000" cy="6858000"/>
  <p:notesSz cx="6858000" cy="9144000"/>
  <p:custDataLst>
    <p:tags r:id="rId13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7F7FF"/>
    <a:srgbClr val="E1E1FF"/>
    <a:srgbClr val="FFF1EB"/>
    <a:srgbClr val="FFE4D9"/>
    <a:srgbClr val="FFF6D9"/>
    <a:srgbClr val="FFF7DD"/>
    <a:srgbClr val="FFF3CD"/>
    <a:srgbClr val="FFF0C1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>
        <p:scale>
          <a:sx n="50" d="100"/>
          <a:sy n="50" d="100"/>
        </p:scale>
        <p:origin x="121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30C3D4-9A52-60A1-9635-AA2449F79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06DC6C-6CD0-1BF3-7E1B-E8DD0181D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3C6324-BD12-8C28-D26D-2CDFC1D8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D3C3AA-5636-6224-2E52-37E87CB3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3A33C0-3CC4-753A-30B5-D8F03795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155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012295-999F-71AB-AD62-50F5B1A1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4DC3FF-34FB-9B6D-C150-C982A0A3A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7978A1-E1ED-F654-A61F-21BFCCE8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14186B-9425-42DC-D92A-BF507A1A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98E6B5-6E91-9F72-DF82-D252B76A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765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1F438B6-7E2A-CED4-E7A2-D60590071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5B7C9BE-CC99-EEE0-FD79-B8F1C38AA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34D58F-AAD5-19FF-8C07-317AD986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79C2E4-90F2-C8BF-0B00-2A9D2383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E37265-F4C6-807F-D836-F95FF595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074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CF6ED-F9E2-D581-5110-78C94E5B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59C298-CE9C-435E-9E5F-AF2ACA10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D79399-332E-73D6-6D60-78A94475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B5DA8D-E2CC-69B8-00BE-FD4753FD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C0D796-EE3D-C1E7-D0B6-351A58A7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5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4C5B46-D27C-9F5E-5208-6F26AC970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1958A2-A10F-EFA5-529A-AC2AD51DF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CAAEC-354E-2EDA-41BE-4054B78A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890A44-2E7B-58C8-231B-A038BBF3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F43851-9ED6-E942-12EE-FD7D969C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73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1F58C8-07B9-7B82-D350-3F99AB30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B44002-A28C-D290-B9F4-544A76C2D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F77E4F-1564-9F75-7BC6-B8C891964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6E38B5-87F7-429D-AB72-3B0933AB4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86E126-4FF7-ABFF-4051-96B5F4CB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5412DC-296D-3DCC-5CF0-8ECC6CD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06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8B4952-C01C-2E85-05E4-69D96FA30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B9D61-EEBB-EBCF-B4A9-2BEC5A523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7334892-266A-A878-6407-BD193F970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71E0CD3-20F4-91E1-63F9-E0FCBB15F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259F66E-0EB4-53BE-FB7C-CA906D032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6B0212A-3C0A-D71B-1D8A-11880EC6F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299C546-C9FD-B53F-D500-CB99958B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07467F0-4F8B-2B33-B8F2-D7C701AF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412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443649-0DEE-6EBD-0FA8-6E70FF55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FA3B3BE-34A5-8BEF-9EC5-3D3EE671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026AE7-EB33-B77C-D707-E559C098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277517-1D8C-4BD6-AED8-24A14AAC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37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5272307-31AE-8123-96A4-1AD94E846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82BB81F-537D-0632-C846-240A0652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7D3A7A-BE69-6BC9-5DEF-6EE4E405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323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0CDFF9-8752-823E-FF9F-3892E6EA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BEDB43-0D63-314F-C431-9901FD67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E424C3-44A2-921C-EBEA-745A7C51C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E3365D-76CB-CC3E-F611-258BD09A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D6DC5E-1A73-DF16-5360-BA66C12E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121AA-94E6-7D7A-F759-ABD2F448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040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005E26-D586-5FAD-D9B2-CBC9FDFF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8F22EF-66B8-E16D-C0BB-C6BF48629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3737A30-0477-01C0-77C3-C3C29694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4D8DF-FA62-0216-65D1-8BA87AD9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8423E7-ADCB-ADA1-EF5C-259007576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856BB1-9F92-806A-8B23-B7DECD7B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525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118C65D-9C79-FDF2-7CF2-12159F854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54E352-C9A7-F2BD-63C2-314742723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60BE20-EEFA-C04C-FCDB-F4CAC82E2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87E43-8C3F-4156-9775-8EE047F293A7}" type="datetimeFigureOut">
              <a:rPr lang="ar-SA" smtClean="0"/>
              <a:t>26/05/44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7659A5-CE3A-F5F9-31D9-03670F540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4E59DB-3993-47B2-29E9-D50DF91F1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4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youtu.be/YO_nybJb4Uo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7.png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2" name="مربع نص 101">
            <a:extLst>
              <a:ext uri="{FF2B5EF4-FFF2-40B4-BE49-F238E27FC236}">
                <a16:creationId xmlns:a16="http://schemas.microsoft.com/office/drawing/2014/main" id="{C1A8863B-8950-8B50-800D-D8708C0D820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1" name="مربع نص 100">
            <a:extLst>
              <a:ext uri="{FF2B5EF4-FFF2-40B4-BE49-F238E27FC236}">
                <a16:creationId xmlns:a16="http://schemas.microsoft.com/office/drawing/2014/main" id="{C988F5EF-9FFE-BB29-38F7-C7F69A13193C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0" name="مربع نص 99">
            <a:extLst>
              <a:ext uri="{FF2B5EF4-FFF2-40B4-BE49-F238E27FC236}">
                <a16:creationId xmlns:a16="http://schemas.microsoft.com/office/drawing/2014/main" id="{A0E5683E-9937-0097-90B0-D3BFD7BB7CE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9" name="مربع نص 98">
            <a:extLst>
              <a:ext uri="{FF2B5EF4-FFF2-40B4-BE49-F238E27FC236}">
                <a16:creationId xmlns:a16="http://schemas.microsoft.com/office/drawing/2014/main" id="{AE953C91-5073-A1A1-3A5D-F722221DB041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8" name="مربع نص 97">
            <a:extLst>
              <a:ext uri="{FF2B5EF4-FFF2-40B4-BE49-F238E27FC236}">
                <a16:creationId xmlns:a16="http://schemas.microsoft.com/office/drawing/2014/main" id="{377C42BF-8376-9C73-5836-1A3BCF15B55E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7" name="مربع نص 96">
            <a:extLst>
              <a:ext uri="{FF2B5EF4-FFF2-40B4-BE49-F238E27FC236}">
                <a16:creationId xmlns:a16="http://schemas.microsoft.com/office/drawing/2014/main" id="{4A7A9A26-283E-C0B6-93BD-F658FFBD467E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6" name="مربع نص 95">
            <a:extLst>
              <a:ext uri="{FF2B5EF4-FFF2-40B4-BE49-F238E27FC236}">
                <a16:creationId xmlns:a16="http://schemas.microsoft.com/office/drawing/2014/main" id="{018AF978-7B0B-12C3-7FA0-94572E8909C1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86" name="صورة 85">
            <a:extLst>
              <a:ext uri="{FF2B5EF4-FFF2-40B4-BE49-F238E27FC236}">
                <a16:creationId xmlns:a16="http://schemas.microsoft.com/office/drawing/2014/main" id="{61A9359B-9EB7-9089-7983-93D2039514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2" name="مربع نص 91">
            <a:extLst>
              <a:ext uri="{FF2B5EF4-FFF2-40B4-BE49-F238E27FC236}">
                <a16:creationId xmlns:a16="http://schemas.microsoft.com/office/drawing/2014/main" id="{7D43CE91-F8E2-8A29-7DB1-4376CE8FB004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081E0DA-EEB9-4FEE-AB90-84419E1C8B12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4" name="رسم 3">
            <a:extLst>
              <a:ext uri="{FF2B5EF4-FFF2-40B4-BE49-F238E27FC236}">
                <a16:creationId xmlns:a16="http://schemas.microsoft.com/office/drawing/2014/main" id="{F1ED54CB-3523-BCFE-16B7-804E826DB0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0752" y="1062156"/>
            <a:ext cx="1268548" cy="124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82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6" name="صورة 15">
            <a:extLst>
              <a:ext uri="{FF2B5EF4-FFF2-40B4-BE49-F238E27FC236}">
                <a16:creationId xmlns:a16="http://schemas.microsoft.com/office/drawing/2014/main" id="{6B8BA5B5-1826-8F56-0760-CF370A831C4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50030" y="871406"/>
            <a:ext cx="3335680" cy="1203462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5" name="رسم 14">
            <a:extLst>
              <a:ext uri="{FF2B5EF4-FFF2-40B4-BE49-F238E27FC236}">
                <a16:creationId xmlns:a16="http://schemas.microsoft.com/office/drawing/2014/main" id="{65C0A327-F0B8-A65B-3219-1DE3D15A64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0752" y="1062156"/>
            <a:ext cx="1268548" cy="1248727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407DE17-2497-81A6-0170-B7A8CA0C5362}"/>
              </a:ext>
            </a:extLst>
          </p:cNvPr>
          <p:cNvSpPr txBox="1"/>
          <p:nvPr/>
        </p:nvSpPr>
        <p:spPr>
          <a:xfrm>
            <a:off x="9040958" y="5113976"/>
            <a:ext cx="26064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اختيار أفضل طريقة</a:t>
            </a:r>
          </a:p>
        </p:txBody>
      </p:sp>
      <p:pic>
        <p:nvPicPr>
          <p:cNvPr id="21" name="صورة 20">
            <a:extLst>
              <a:ext uri="{FF2B5EF4-FFF2-40B4-BE49-F238E27FC236}">
                <a16:creationId xmlns:a16="http://schemas.microsoft.com/office/drawing/2014/main" id="{EE45E2EB-3E4E-0BBD-FC8D-68DE97B0ABB2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33993" y="1050386"/>
            <a:ext cx="2573213" cy="4148933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16A223DC-E9D9-2079-CA09-E342F9EA66CB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08637" y="1807581"/>
            <a:ext cx="7776943" cy="1159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679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8C83F76-C925-AAE5-0216-878625079464}"/>
              </a:ext>
            </a:extLst>
          </p:cNvPr>
          <p:cNvSpPr txBox="1"/>
          <p:nvPr/>
        </p:nvSpPr>
        <p:spPr>
          <a:xfrm>
            <a:off x="2539701" y="3429000"/>
            <a:ext cx="496824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الواجب:</a:t>
            </a:r>
          </a:p>
          <a:p>
            <a:pPr algn="ctr"/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6- 8</a:t>
            </a:r>
          </a:p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36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34396F3-2F60-BAF6-5A43-143EA4445869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5" name="رسم 14">
            <a:extLst>
              <a:ext uri="{FF2B5EF4-FFF2-40B4-BE49-F238E27FC236}">
                <a16:creationId xmlns:a16="http://schemas.microsoft.com/office/drawing/2014/main" id="{1A689E72-40F4-3640-E8CA-65C4C0A027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0752" y="1062156"/>
            <a:ext cx="1268548" cy="1248727"/>
          </a:xfrm>
          <a:prstGeom prst="rect">
            <a:avLst/>
          </a:prstGeom>
        </p:spPr>
      </p:pic>
      <p:sp>
        <p:nvSpPr>
          <p:cNvPr id="21" name="مربع نص 20">
            <a:extLst>
              <a:ext uri="{FF2B5EF4-FFF2-40B4-BE49-F238E27FC236}">
                <a16:creationId xmlns:a16="http://schemas.microsoft.com/office/drawing/2014/main" id="{2991F837-C62E-F0D4-8163-8BD1528CCD20}"/>
              </a:ext>
            </a:extLst>
          </p:cNvPr>
          <p:cNvSpPr txBox="1"/>
          <p:nvPr/>
        </p:nvSpPr>
        <p:spPr>
          <a:xfrm>
            <a:off x="2653875" y="1900339"/>
            <a:ext cx="496824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7200" dirty="0">
                <a:solidFill>
                  <a:srgbClr val="C00000"/>
                </a:solidFill>
                <a:cs typeface="AGA Aladdin Regular" pitchFamily="2" charset="-78"/>
              </a:rPr>
              <a:t>لغتي هويتي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7A6FC67-D49D-1729-C05E-E74A694CEEFD}"/>
              </a:ext>
            </a:extLst>
          </p:cNvPr>
          <p:cNvSpPr txBox="1"/>
          <p:nvPr/>
        </p:nvSpPr>
        <p:spPr>
          <a:xfrm>
            <a:off x="9040958" y="5113976"/>
            <a:ext cx="26064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اختيار أفضل طريقة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B0B204B8-D2C9-D77F-8AF4-EC70B182F5A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33993" y="1050386"/>
            <a:ext cx="2573213" cy="4148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27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A21B69-A33B-C7C4-34DB-EF002E5D8EC1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2BAC85C-863F-5070-05A3-446B32C09966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307C90B-4480-F256-8827-E8EEA8591E5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66CD55C-E1BE-CEF5-E478-23674375C946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0CF8488-016B-AB61-B33D-C8B24F5BBB92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ACAFEC-B4DC-68A4-0A40-F0C789BF4E05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9512946-CEFF-CAEB-2523-3F9A425BBC8A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7A2C2B37-0E4E-3EC4-CC9C-4F7B186FC42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D344895-666C-08F1-CBBA-E738AC008A6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B05CF023-F597-563C-22E4-D58214805E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2369" y="1090591"/>
            <a:ext cx="3361099" cy="1058340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EDFAE7C8-FE7F-DF79-7D9C-584E2F6A404F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1" name="رسم 10">
            <a:extLst>
              <a:ext uri="{FF2B5EF4-FFF2-40B4-BE49-F238E27FC236}">
                <a16:creationId xmlns:a16="http://schemas.microsoft.com/office/drawing/2014/main" id="{B18BD7D5-0C00-1B59-CCC0-070AA70B49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0752" y="1062156"/>
            <a:ext cx="1268548" cy="1248727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A2AC48FA-5E1F-31C6-5121-C1735C47093F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331062" y="2777571"/>
            <a:ext cx="6493456" cy="3253564"/>
          </a:xfrm>
          <a:custGeom>
            <a:avLst/>
            <a:gdLst>
              <a:gd name="connsiteX0" fmla="*/ 0 w 6493456"/>
              <a:gd name="connsiteY0" fmla="*/ 0 h 3253564"/>
              <a:gd name="connsiteX1" fmla="*/ 5728470 w 6493456"/>
              <a:gd name="connsiteY1" fmla="*/ 0 h 3253564"/>
              <a:gd name="connsiteX2" fmla="*/ 5728470 w 6493456"/>
              <a:gd name="connsiteY2" fmla="*/ 651429 h 3253564"/>
              <a:gd name="connsiteX3" fmla="*/ 6493456 w 6493456"/>
              <a:gd name="connsiteY3" fmla="*/ 651429 h 3253564"/>
              <a:gd name="connsiteX4" fmla="*/ 6493456 w 6493456"/>
              <a:gd name="connsiteY4" fmla="*/ 3253564 h 3253564"/>
              <a:gd name="connsiteX5" fmla="*/ 0 w 6493456"/>
              <a:gd name="connsiteY5" fmla="*/ 3253564 h 3253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93456" h="3253564">
                <a:moveTo>
                  <a:pt x="0" y="0"/>
                </a:moveTo>
                <a:lnTo>
                  <a:pt x="5728470" y="0"/>
                </a:lnTo>
                <a:lnTo>
                  <a:pt x="5728470" y="651429"/>
                </a:lnTo>
                <a:lnTo>
                  <a:pt x="6493456" y="651429"/>
                </a:lnTo>
                <a:lnTo>
                  <a:pt x="6493456" y="3253564"/>
                </a:lnTo>
                <a:lnTo>
                  <a:pt x="0" y="325356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5894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2353310A-8C2D-B450-283B-A11012CFB8AE}"/>
              </a:ext>
            </a:extLst>
          </p:cNvPr>
          <p:cNvSpPr txBox="1"/>
          <p:nvPr/>
        </p:nvSpPr>
        <p:spPr>
          <a:xfrm>
            <a:off x="1195906" y="1073275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الثلاثاء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1444/5/26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السادسة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CAA2B509-D16B-97C1-EC7C-4670F0498216}"/>
              </a:ext>
            </a:extLst>
          </p:cNvPr>
          <p:cNvSpPr txBox="1"/>
          <p:nvPr/>
        </p:nvSpPr>
        <p:spPr>
          <a:xfrm>
            <a:off x="4153660" y="2546240"/>
            <a:ext cx="468082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4000" dirty="0">
                <a:solidFill>
                  <a:srgbClr val="7030A0"/>
                </a:solidFill>
                <a:cs typeface="AGA Aladdin Regular" pitchFamily="2" charset="-78"/>
              </a:rPr>
              <a:t>اختيار أفضل طريقة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707864A-A735-BCFF-1105-232BFF042116}"/>
              </a:ext>
            </a:extLst>
          </p:cNvPr>
          <p:cNvSpPr txBox="1"/>
          <p:nvPr/>
        </p:nvSpPr>
        <p:spPr>
          <a:xfrm>
            <a:off x="1015232" y="1715243"/>
            <a:ext cx="1016153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C00000"/>
                </a:solidFill>
                <a:cs typeface="AGA Aladdin Regular" pitchFamily="2" charset="-78"/>
              </a:rPr>
              <a:t>الموضوع/ </a:t>
            </a:r>
            <a:r>
              <a:rPr lang="ar-SA" sz="3600" dirty="0">
                <a:solidFill>
                  <a:schemeClr val="accent5">
                    <a:lumMod val="75000"/>
                  </a:schemeClr>
                </a:solidFill>
                <a:cs typeface="AGA Aladdin Regular" pitchFamily="2" charset="-78"/>
              </a:rPr>
              <a:t>تطبيقات على نظام المكون من معادلتين خطيتين</a:t>
            </a:r>
            <a:endParaRPr lang="ar-SA" sz="4800" dirty="0">
              <a:solidFill>
                <a:schemeClr val="accent5">
                  <a:lumMod val="75000"/>
                </a:schemeClr>
              </a:solidFill>
              <a:cs typeface="AGA Aladdin Regular" pitchFamily="2" charset="-78"/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485F60E7-3EC9-4156-C303-A238FDB97BE1}"/>
              </a:ext>
            </a:extLst>
          </p:cNvPr>
          <p:cNvCxnSpPr>
            <a:cxnSpLocks/>
          </p:cNvCxnSpPr>
          <p:nvPr/>
        </p:nvCxnSpPr>
        <p:spPr>
          <a:xfrm>
            <a:off x="8991371" y="2580520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D1362C55-A425-C147-BE9E-B2154329E516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1" name="رسم 10">
            <a:extLst>
              <a:ext uri="{FF2B5EF4-FFF2-40B4-BE49-F238E27FC236}">
                <a16:creationId xmlns:a16="http://schemas.microsoft.com/office/drawing/2014/main" id="{70F38A98-B03E-E913-920A-96C347B09F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0752" y="1062156"/>
            <a:ext cx="1268548" cy="1248727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8240803-99A0-6360-C9A9-9385587E0D2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48172" y="2450135"/>
            <a:ext cx="2573213" cy="4148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208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0AD2D230-7C6E-B8CF-4172-2EEE5F78C26F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21" name="جدول 21">
            <a:extLst>
              <a:ext uri="{FF2B5EF4-FFF2-40B4-BE49-F238E27FC236}">
                <a16:creationId xmlns:a16="http://schemas.microsoft.com/office/drawing/2014/main" id="{34B978AC-B5D5-6753-91D9-70096CAA28E7}"/>
              </a:ext>
            </a:extLst>
          </p:cNvPr>
          <p:cNvGraphicFramePr>
            <a:graphicFrameLocks noGrp="1"/>
          </p:cNvGraphicFramePr>
          <p:nvPr/>
        </p:nvGraphicFramePr>
        <p:xfrm>
          <a:off x="902800" y="1584250"/>
          <a:ext cx="8127999" cy="47846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108713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69752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2" name="مربع نص 21">
            <a:extLst>
              <a:ext uri="{FF2B5EF4-FFF2-40B4-BE49-F238E27FC236}">
                <a16:creationId xmlns:a16="http://schemas.microsoft.com/office/drawing/2014/main" id="{696FA4AA-A9F8-DA34-366C-9C3A70A9F86B}"/>
              </a:ext>
            </a:extLst>
          </p:cNvPr>
          <p:cNvSpPr txBox="1"/>
          <p:nvPr/>
        </p:nvSpPr>
        <p:spPr>
          <a:xfrm>
            <a:off x="3115340" y="890092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2" name="رسم 11">
            <a:extLst>
              <a:ext uri="{FF2B5EF4-FFF2-40B4-BE49-F238E27FC236}">
                <a16:creationId xmlns:a16="http://schemas.microsoft.com/office/drawing/2014/main" id="{0807C73A-B3AB-3CB9-1270-39DCFFD8B3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9141" y="1008234"/>
            <a:ext cx="1057667" cy="1041141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1698EF0-74D7-C40C-8D93-749F54D74D3E}"/>
              </a:ext>
            </a:extLst>
          </p:cNvPr>
          <p:cNvSpPr txBox="1"/>
          <p:nvPr/>
        </p:nvSpPr>
        <p:spPr>
          <a:xfrm>
            <a:off x="9040958" y="5113976"/>
            <a:ext cx="26064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اختيار أفضل طريقة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5CEDBC60-693C-4E39-13C5-05B74F0DEDA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33993" y="1050386"/>
            <a:ext cx="2573213" cy="4148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294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3" name="رسم 12">
            <a:extLst>
              <a:ext uri="{FF2B5EF4-FFF2-40B4-BE49-F238E27FC236}">
                <a16:creationId xmlns:a16="http://schemas.microsoft.com/office/drawing/2014/main" id="{140E981B-D983-AA17-1E32-DACA835A59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0752" y="1062156"/>
            <a:ext cx="1268548" cy="1248727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DB323EB-7071-F620-4C5C-9BBB5BE41CE7}"/>
              </a:ext>
            </a:extLst>
          </p:cNvPr>
          <p:cNvSpPr txBox="1"/>
          <p:nvPr/>
        </p:nvSpPr>
        <p:spPr>
          <a:xfrm>
            <a:off x="9040958" y="5113976"/>
            <a:ext cx="26064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اختيار أفضل طريقة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6140CCF5-DAC6-5C3C-9A4E-670EB185041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33993" y="1050386"/>
            <a:ext cx="2573213" cy="4148933"/>
          </a:xfrm>
          <a:prstGeom prst="rect">
            <a:avLst/>
          </a:prstGeom>
        </p:spPr>
      </p:pic>
      <p:pic>
        <p:nvPicPr>
          <p:cNvPr id="1026" name="Picture 2" descr="بوابة عين">
            <a:hlinkClick r:id="rId6"/>
            <a:extLst>
              <a:ext uri="{FF2B5EF4-FFF2-40B4-BE49-F238E27FC236}">
                <a16:creationId xmlns:a16="http://schemas.microsoft.com/office/drawing/2014/main" id="{59B94176-E30B-187E-4623-BCE67B61C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529" y="2385903"/>
            <a:ext cx="7620000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050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3" name="رسم 12">
            <a:extLst>
              <a:ext uri="{FF2B5EF4-FFF2-40B4-BE49-F238E27FC236}">
                <a16:creationId xmlns:a16="http://schemas.microsoft.com/office/drawing/2014/main" id="{140E981B-D983-AA17-1E32-DACA835A59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0752" y="1062156"/>
            <a:ext cx="1268548" cy="1248727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DB323EB-7071-F620-4C5C-9BBB5BE41CE7}"/>
              </a:ext>
            </a:extLst>
          </p:cNvPr>
          <p:cNvSpPr txBox="1"/>
          <p:nvPr/>
        </p:nvSpPr>
        <p:spPr>
          <a:xfrm>
            <a:off x="9040958" y="5113976"/>
            <a:ext cx="26064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اختيار أفضل طريقة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6140CCF5-DAC6-5C3C-9A4E-670EB185041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33993" y="1050386"/>
            <a:ext cx="2573213" cy="4148933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5F727D77-40CA-8A9B-A7F9-5E8F236646A3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78236" y="960268"/>
            <a:ext cx="7213517" cy="56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7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3" name="رسم 12">
            <a:extLst>
              <a:ext uri="{FF2B5EF4-FFF2-40B4-BE49-F238E27FC236}">
                <a16:creationId xmlns:a16="http://schemas.microsoft.com/office/drawing/2014/main" id="{140E981B-D983-AA17-1E32-DACA835A59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0752" y="1062156"/>
            <a:ext cx="1268548" cy="1248727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DB323EB-7071-F620-4C5C-9BBB5BE41CE7}"/>
              </a:ext>
            </a:extLst>
          </p:cNvPr>
          <p:cNvSpPr txBox="1"/>
          <p:nvPr/>
        </p:nvSpPr>
        <p:spPr>
          <a:xfrm>
            <a:off x="9040958" y="5113976"/>
            <a:ext cx="26064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اختيار أفضل طريقة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6140CCF5-DAC6-5C3C-9A4E-670EB185041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33993" y="1050386"/>
            <a:ext cx="2573213" cy="4148933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2913F78F-2C70-BE45-639A-75F030B3DA76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0752" y="2706739"/>
            <a:ext cx="8094971" cy="1569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094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1CF030E0-8DBC-5DA0-91A2-2A2A26EF9853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0FBED1C-39B7-66DE-B6C8-20D10888BA8A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0" name="رسم 9">
            <a:extLst>
              <a:ext uri="{FF2B5EF4-FFF2-40B4-BE49-F238E27FC236}">
                <a16:creationId xmlns:a16="http://schemas.microsoft.com/office/drawing/2014/main" id="{60EFD20C-634D-063F-FCF4-3B7B78AA5E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0752" y="1062156"/>
            <a:ext cx="1268548" cy="1248727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4468A1F3-4813-5321-4522-174241C9C6F2}"/>
              </a:ext>
            </a:extLst>
          </p:cNvPr>
          <p:cNvSpPr txBox="1"/>
          <p:nvPr/>
        </p:nvSpPr>
        <p:spPr>
          <a:xfrm>
            <a:off x="9040958" y="5113976"/>
            <a:ext cx="26064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اختيار أفضل طريقة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010212CA-84E0-BDDF-C3FE-B8EA0B5C877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33993" y="1050386"/>
            <a:ext cx="2573213" cy="4148933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60577F96-B752-0A59-DE2A-7A3ECB9BDC6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6216"/>
          <a:stretch/>
        </p:blipFill>
        <p:spPr>
          <a:xfrm>
            <a:off x="1939460" y="881514"/>
            <a:ext cx="7074190" cy="3042786"/>
          </a:xfrm>
          <a:custGeom>
            <a:avLst/>
            <a:gdLst>
              <a:gd name="connsiteX0" fmla="*/ 0 w 7263882"/>
              <a:gd name="connsiteY0" fmla="*/ 0 h 2378614"/>
              <a:gd name="connsiteX1" fmla="*/ 7263882 w 7263882"/>
              <a:gd name="connsiteY1" fmla="*/ 0 h 2378614"/>
              <a:gd name="connsiteX2" fmla="*/ 7263882 w 7263882"/>
              <a:gd name="connsiteY2" fmla="*/ 2378614 h 2378614"/>
              <a:gd name="connsiteX3" fmla="*/ 179529 w 7263882"/>
              <a:gd name="connsiteY3" fmla="*/ 2378614 h 2378614"/>
              <a:gd name="connsiteX4" fmla="*/ 179529 w 7263882"/>
              <a:gd name="connsiteY4" fmla="*/ 1531486 h 2378614"/>
              <a:gd name="connsiteX5" fmla="*/ 0 w 7263882"/>
              <a:gd name="connsiteY5" fmla="*/ 1531486 h 2378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63882" h="2378614">
                <a:moveTo>
                  <a:pt x="0" y="0"/>
                </a:moveTo>
                <a:lnTo>
                  <a:pt x="7263882" y="0"/>
                </a:lnTo>
                <a:lnTo>
                  <a:pt x="7263882" y="2378614"/>
                </a:lnTo>
                <a:lnTo>
                  <a:pt x="179529" y="2378614"/>
                </a:lnTo>
                <a:lnTo>
                  <a:pt x="179529" y="1531486"/>
                </a:lnTo>
                <a:lnTo>
                  <a:pt x="0" y="153148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51169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3300A25-1143-9ABD-8EFA-F51246A1141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EBCBDD0D-3574-D453-6B6A-17EDBA80F5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51634" y="721965"/>
            <a:ext cx="4889751" cy="768389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AD50E3B-D133-A901-8E44-F9FDE799AF11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6" name="رسم 15">
            <a:extLst>
              <a:ext uri="{FF2B5EF4-FFF2-40B4-BE49-F238E27FC236}">
                <a16:creationId xmlns:a16="http://schemas.microsoft.com/office/drawing/2014/main" id="{D0A4317F-0857-7D8B-33F9-9AC2BA11AB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0752" y="1062156"/>
            <a:ext cx="1268548" cy="1248727"/>
          </a:xfrm>
          <a:prstGeom prst="rect">
            <a:avLst/>
          </a:prstGeom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9CC0BE3-443A-C145-6CE8-2F3AF75D5967}"/>
              </a:ext>
            </a:extLst>
          </p:cNvPr>
          <p:cNvSpPr txBox="1"/>
          <p:nvPr/>
        </p:nvSpPr>
        <p:spPr>
          <a:xfrm>
            <a:off x="9040958" y="5113976"/>
            <a:ext cx="26064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اختيار أفضل طريقة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1090754F-4126-B0ED-21B5-914F87EBDDD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33993" y="1050386"/>
            <a:ext cx="2573213" cy="4148933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ADB107F0-E4C6-434D-6139-FFE84FF2E42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873"/>
          <a:stretch/>
        </p:blipFill>
        <p:spPr>
          <a:xfrm>
            <a:off x="1319103" y="1425429"/>
            <a:ext cx="7734723" cy="2285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6840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632545608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233</Words>
  <Application>Microsoft Office PowerPoint</Application>
  <PresentationFormat>شاشة عريضة</PresentationFormat>
  <Paragraphs>127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7" baseType="lpstr">
      <vt:lpstr>AGA Aladdin Regular</vt:lpstr>
      <vt:lpstr>Arial</vt:lpstr>
      <vt:lpstr>Calibri</vt:lpstr>
      <vt:lpstr>Calibri Light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جواهر الحارثي</dc:creator>
  <cp:lastModifiedBy>User67R</cp:lastModifiedBy>
  <cp:revision>26</cp:revision>
  <dcterms:created xsi:type="dcterms:W3CDTF">2022-09-13T17:23:41Z</dcterms:created>
  <dcterms:modified xsi:type="dcterms:W3CDTF">2022-12-19T20:15:02Z</dcterms:modified>
</cp:coreProperties>
</file>